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46AB8-8239-4B6A-A684-0F2314924FAC}" v="539" dt="2021-10-28T05:50:59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6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DD1C2-81A9-4829-8180-2CE80FDABE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8A7968-DD94-4E2A-8DB9-AB9B46D916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Most known AI use cases relies on floating-point calculations</a:t>
          </a:r>
          <a:endParaRPr lang="en-US" dirty="0"/>
        </a:p>
      </dgm:t>
    </dgm:pt>
    <dgm:pt modelId="{7EDC4064-D275-4CCA-915A-CB354CCC1C1B}" type="parTrans" cxnId="{648A99E2-82B9-42DF-A12A-2381DC1426F4}">
      <dgm:prSet/>
      <dgm:spPr/>
      <dgm:t>
        <a:bodyPr/>
        <a:lstStyle/>
        <a:p>
          <a:endParaRPr lang="en-US"/>
        </a:p>
      </dgm:t>
    </dgm:pt>
    <dgm:pt modelId="{8210EFEA-36B0-488A-A065-FDABF1D139EA}" type="sibTrans" cxnId="{648A99E2-82B9-42DF-A12A-2381DC1426F4}">
      <dgm:prSet/>
      <dgm:spPr/>
      <dgm:t>
        <a:bodyPr/>
        <a:lstStyle/>
        <a:p>
          <a:endParaRPr lang="en-US"/>
        </a:p>
      </dgm:t>
    </dgm:pt>
    <dgm:pt modelId="{37F2996C-79FE-480B-A358-138E4CECC9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Modern ML models run on a wide variety of specialized hardware</a:t>
          </a:r>
          <a:endParaRPr lang="en-US" dirty="0"/>
        </a:p>
      </dgm:t>
    </dgm:pt>
    <dgm:pt modelId="{190E2AC6-3890-4F02-A5B2-E76C48FAE5D0}" type="parTrans" cxnId="{0BAE8FAD-FAEE-4585-B5B7-391F3B3A6B55}">
      <dgm:prSet/>
      <dgm:spPr/>
      <dgm:t>
        <a:bodyPr/>
        <a:lstStyle/>
        <a:p>
          <a:endParaRPr lang="en-US"/>
        </a:p>
      </dgm:t>
    </dgm:pt>
    <dgm:pt modelId="{8BA88163-08C5-46E8-BBDA-CC6D898EB5D2}" type="sibTrans" cxnId="{0BAE8FAD-FAEE-4585-B5B7-391F3B3A6B55}">
      <dgm:prSet/>
      <dgm:spPr/>
      <dgm:t>
        <a:bodyPr/>
        <a:lstStyle/>
        <a:p>
          <a:endParaRPr lang="en-US"/>
        </a:p>
      </dgm:t>
    </dgm:pt>
    <dgm:pt modelId="{DF1F7178-052C-4C92-8F4C-44641D7A73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Processing of deep neural networks unavoidably accumulates floating-point errors</a:t>
          </a:r>
          <a:endParaRPr lang="en-US" dirty="0"/>
        </a:p>
      </dgm:t>
    </dgm:pt>
    <dgm:pt modelId="{E3FC6FFB-CF26-4967-B906-338FD5FEBEB0}" type="parTrans" cxnId="{6F106A06-55FD-4285-BD1C-EF1B9A97D4B3}">
      <dgm:prSet/>
      <dgm:spPr/>
      <dgm:t>
        <a:bodyPr/>
        <a:lstStyle/>
        <a:p>
          <a:endParaRPr lang="en-US"/>
        </a:p>
      </dgm:t>
    </dgm:pt>
    <dgm:pt modelId="{E399F1C6-2E2E-48A3-8EB1-2CA8488A5C34}" type="sibTrans" cxnId="{6F106A06-55FD-4285-BD1C-EF1B9A97D4B3}">
      <dgm:prSet/>
      <dgm:spPr/>
      <dgm:t>
        <a:bodyPr/>
        <a:lstStyle/>
        <a:p>
          <a:endParaRPr lang="en-US"/>
        </a:p>
      </dgm:t>
    </dgm:pt>
    <dgm:pt modelId="{82AED467-B049-4648-BE00-DE596E46F2F8}" type="pres">
      <dgm:prSet presAssocID="{48DDD1C2-81A9-4829-8180-2CE80FDABE75}" presName="root" presStyleCnt="0">
        <dgm:presLayoutVars>
          <dgm:dir/>
          <dgm:resizeHandles val="exact"/>
        </dgm:presLayoutVars>
      </dgm:prSet>
      <dgm:spPr/>
    </dgm:pt>
    <dgm:pt modelId="{D9B1A026-10FD-4590-82E1-EE801D243A06}" type="pres">
      <dgm:prSet presAssocID="{37F2996C-79FE-480B-A358-138E4CECC9DC}" presName="compNode" presStyleCnt="0"/>
      <dgm:spPr/>
    </dgm:pt>
    <dgm:pt modelId="{B6ED47AE-51C7-4543-A62C-F25E936DED79}" type="pres">
      <dgm:prSet presAssocID="{37F2996C-79FE-480B-A358-138E4CECC9DC}" presName="bgRect" presStyleLbl="bgShp" presStyleIdx="0" presStyleCnt="3"/>
      <dgm:spPr/>
    </dgm:pt>
    <dgm:pt modelId="{FD46C339-91C1-4E10-B11E-3FF704B82E94}" type="pres">
      <dgm:prSet presAssocID="{37F2996C-79FE-480B-A358-138E4CECC9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CF8B6C7A-D31E-4324-AFC3-AD2AA0450D25}" type="pres">
      <dgm:prSet presAssocID="{37F2996C-79FE-480B-A358-138E4CECC9DC}" presName="spaceRect" presStyleCnt="0"/>
      <dgm:spPr/>
    </dgm:pt>
    <dgm:pt modelId="{73A5C250-659B-4C37-BCE9-A0A97432DC71}" type="pres">
      <dgm:prSet presAssocID="{37F2996C-79FE-480B-A358-138E4CECC9DC}" presName="parTx" presStyleLbl="revTx" presStyleIdx="0" presStyleCnt="3">
        <dgm:presLayoutVars>
          <dgm:chMax val="0"/>
          <dgm:chPref val="0"/>
        </dgm:presLayoutVars>
      </dgm:prSet>
      <dgm:spPr/>
    </dgm:pt>
    <dgm:pt modelId="{494B7999-2DCC-4007-A7F7-DA47678925FC}" type="pres">
      <dgm:prSet presAssocID="{8BA88163-08C5-46E8-BBDA-CC6D898EB5D2}" presName="sibTrans" presStyleCnt="0"/>
      <dgm:spPr/>
    </dgm:pt>
    <dgm:pt modelId="{EA9A30BE-312A-4ED4-8DD3-CFFABED7B6F5}" type="pres">
      <dgm:prSet presAssocID="{388A7968-DD94-4E2A-8DB9-AB9B46D9164D}" presName="compNode" presStyleCnt="0"/>
      <dgm:spPr/>
    </dgm:pt>
    <dgm:pt modelId="{026E10A6-2494-44D5-A3B7-6A70F4D2B013}" type="pres">
      <dgm:prSet presAssocID="{388A7968-DD94-4E2A-8DB9-AB9B46D9164D}" presName="bgRect" presStyleLbl="bgShp" presStyleIdx="1" presStyleCnt="3"/>
      <dgm:spPr/>
    </dgm:pt>
    <dgm:pt modelId="{E04774F5-86A3-4970-AA32-9756B0627506}" type="pres">
      <dgm:prSet presAssocID="{388A7968-DD94-4E2A-8DB9-AB9B46D9164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82A5330-7922-479C-AD57-D86A9FBA7937}" type="pres">
      <dgm:prSet presAssocID="{388A7968-DD94-4E2A-8DB9-AB9B46D9164D}" presName="spaceRect" presStyleCnt="0"/>
      <dgm:spPr/>
    </dgm:pt>
    <dgm:pt modelId="{F29FF982-5DBE-499B-84F0-D25EF4F1DF76}" type="pres">
      <dgm:prSet presAssocID="{388A7968-DD94-4E2A-8DB9-AB9B46D9164D}" presName="parTx" presStyleLbl="revTx" presStyleIdx="1" presStyleCnt="3">
        <dgm:presLayoutVars>
          <dgm:chMax val="0"/>
          <dgm:chPref val="0"/>
        </dgm:presLayoutVars>
      </dgm:prSet>
      <dgm:spPr/>
    </dgm:pt>
    <dgm:pt modelId="{3CD03A25-4160-4BFE-BF86-5D0171234C91}" type="pres">
      <dgm:prSet presAssocID="{8210EFEA-36B0-488A-A065-FDABF1D139EA}" presName="sibTrans" presStyleCnt="0"/>
      <dgm:spPr/>
    </dgm:pt>
    <dgm:pt modelId="{682CC38C-D752-4743-B4BC-CB7998B11FB2}" type="pres">
      <dgm:prSet presAssocID="{DF1F7178-052C-4C92-8F4C-44641D7A736A}" presName="compNode" presStyleCnt="0"/>
      <dgm:spPr/>
    </dgm:pt>
    <dgm:pt modelId="{6B72EE7D-9858-4984-8482-DB5FA47EF0E1}" type="pres">
      <dgm:prSet presAssocID="{DF1F7178-052C-4C92-8F4C-44641D7A736A}" presName="bgRect" presStyleLbl="bgShp" presStyleIdx="2" presStyleCnt="3"/>
      <dgm:spPr/>
    </dgm:pt>
    <dgm:pt modelId="{038BAB5D-3E17-495D-BA54-C6E9A6415833}" type="pres">
      <dgm:prSet presAssocID="{DF1F7178-052C-4C92-8F4C-44641D7A73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9C9F4D6-0BD4-46E3-947D-13D0736CE0B1}" type="pres">
      <dgm:prSet presAssocID="{DF1F7178-052C-4C92-8F4C-44641D7A736A}" presName="spaceRect" presStyleCnt="0"/>
      <dgm:spPr/>
    </dgm:pt>
    <dgm:pt modelId="{91A47C75-1D08-4AFD-A828-9D7A1118B881}" type="pres">
      <dgm:prSet presAssocID="{DF1F7178-052C-4C92-8F4C-44641D7A736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F106A06-55FD-4285-BD1C-EF1B9A97D4B3}" srcId="{48DDD1C2-81A9-4829-8180-2CE80FDABE75}" destId="{DF1F7178-052C-4C92-8F4C-44641D7A736A}" srcOrd="2" destOrd="0" parTransId="{E3FC6FFB-CF26-4967-B906-338FD5FEBEB0}" sibTransId="{E399F1C6-2E2E-48A3-8EB1-2CA8488A5C34}"/>
    <dgm:cxn modelId="{C8DD0321-6D1B-48A2-8862-C09D3FAF9065}" type="presOf" srcId="{37F2996C-79FE-480B-A358-138E4CECC9DC}" destId="{73A5C250-659B-4C37-BCE9-A0A97432DC71}" srcOrd="0" destOrd="0" presId="urn:microsoft.com/office/officeart/2018/2/layout/IconVerticalSolidList"/>
    <dgm:cxn modelId="{EE24BB5E-3AEF-4688-B3D0-3A80F351F90D}" type="presOf" srcId="{48DDD1C2-81A9-4829-8180-2CE80FDABE75}" destId="{82AED467-B049-4648-BE00-DE596E46F2F8}" srcOrd="0" destOrd="0" presId="urn:microsoft.com/office/officeart/2018/2/layout/IconVerticalSolidList"/>
    <dgm:cxn modelId="{CD27D37A-963C-4CAD-A2BA-5CC81D09AFE9}" type="presOf" srcId="{DF1F7178-052C-4C92-8F4C-44641D7A736A}" destId="{91A47C75-1D08-4AFD-A828-9D7A1118B881}" srcOrd="0" destOrd="0" presId="urn:microsoft.com/office/officeart/2018/2/layout/IconVerticalSolidList"/>
    <dgm:cxn modelId="{0BAE8FAD-FAEE-4585-B5B7-391F3B3A6B55}" srcId="{48DDD1C2-81A9-4829-8180-2CE80FDABE75}" destId="{37F2996C-79FE-480B-A358-138E4CECC9DC}" srcOrd="0" destOrd="0" parTransId="{190E2AC6-3890-4F02-A5B2-E76C48FAE5D0}" sibTransId="{8BA88163-08C5-46E8-BBDA-CC6D898EB5D2}"/>
    <dgm:cxn modelId="{648A99E2-82B9-42DF-A12A-2381DC1426F4}" srcId="{48DDD1C2-81A9-4829-8180-2CE80FDABE75}" destId="{388A7968-DD94-4E2A-8DB9-AB9B46D9164D}" srcOrd="1" destOrd="0" parTransId="{7EDC4064-D275-4CCA-915A-CB354CCC1C1B}" sibTransId="{8210EFEA-36B0-488A-A065-FDABF1D139EA}"/>
    <dgm:cxn modelId="{177641F0-8C79-421D-BDF3-5F1E339DE08F}" type="presOf" srcId="{388A7968-DD94-4E2A-8DB9-AB9B46D9164D}" destId="{F29FF982-5DBE-499B-84F0-D25EF4F1DF76}" srcOrd="0" destOrd="0" presId="urn:microsoft.com/office/officeart/2018/2/layout/IconVerticalSolidList"/>
    <dgm:cxn modelId="{B928740E-8747-462A-9D56-6F61700DCE52}" type="presParOf" srcId="{82AED467-B049-4648-BE00-DE596E46F2F8}" destId="{D9B1A026-10FD-4590-82E1-EE801D243A06}" srcOrd="0" destOrd="0" presId="urn:microsoft.com/office/officeart/2018/2/layout/IconVerticalSolidList"/>
    <dgm:cxn modelId="{73ACE6B3-7FAC-476C-B4B8-2285DF8FB2BD}" type="presParOf" srcId="{D9B1A026-10FD-4590-82E1-EE801D243A06}" destId="{B6ED47AE-51C7-4543-A62C-F25E936DED79}" srcOrd="0" destOrd="0" presId="urn:microsoft.com/office/officeart/2018/2/layout/IconVerticalSolidList"/>
    <dgm:cxn modelId="{C599D298-47E1-4C92-AF91-3D390616C5D3}" type="presParOf" srcId="{D9B1A026-10FD-4590-82E1-EE801D243A06}" destId="{FD46C339-91C1-4E10-B11E-3FF704B82E94}" srcOrd="1" destOrd="0" presId="urn:microsoft.com/office/officeart/2018/2/layout/IconVerticalSolidList"/>
    <dgm:cxn modelId="{4ADA4A6F-BC24-4114-8747-BD58AF416363}" type="presParOf" srcId="{D9B1A026-10FD-4590-82E1-EE801D243A06}" destId="{CF8B6C7A-D31E-4324-AFC3-AD2AA0450D25}" srcOrd="2" destOrd="0" presId="urn:microsoft.com/office/officeart/2018/2/layout/IconVerticalSolidList"/>
    <dgm:cxn modelId="{FBB71457-7ECF-4986-8B49-C74DD43837A5}" type="presParOf" srcId="{D9B1A026-10FD-4590-82E1-EE801D243A06}" destId="{73A5C250-659B-4C37-BCE9-A0A97432DC71}" srcOrd="3" destOrd="0" presId="urn:microsoft.com/office/officeart/2018/2/layout/IconVerticalSolidList"/>
    <dgm:cxn modelId="{371BF0BA-5C14-41FC-8557-4C47670C5F8F}" type="presParOf" srcId="{82AED467-B049-4648-BE00-DE596E46F2F8}" destId="{494B7999-2DCC-4007-A7F7-DA47678925FC}" srcOrd="1" destOrd="0" presId="urn:microsoft.com/office/officeart/2018/2/layout/IconVerticalSolidList"/>
    <dgm:cxn modelId="{C2304410-CF46-4ABA-AAF6-F53D4FD2744D}" type="presParOf" srcId="{82AED467-B049-4648-BE00-DE596E46F2F8}" destId="{EA9A30BE-312A-4ED4-8DD3-CFFABED7B6F5}" srcOrd="2" destOrd="0" presId="urn:microsoft.com/office/officeart/2018/2/layout/IconVerticalSolidList"/>
    <dgm:cxn modelId="{01D9ED6E-4331-4A78-96DE-9E093DD955A6}" type="presParOf" srcId="{EA9A30BE-312A-4ED4-8DD3-CFFABED7B6F5}" destId="{026E10A6-2494-44D5-A3B7-6A70F4D2B013}" srcOrd="0" destOrd="0" presId="urn:microsoft.com/office/officeart/2018/2/layout/IconVerticalSolidList"/>
    <dgm:cxn modelId="{6069E31A-B563-46E4-B821-5CB601B9B65C}" type="presParOf" srcId="{EA9A30BE-312A-4ED4-8DD3-CFFABED7B6F5}" destId="{E04774F5-86A3-4970-AA32-9756B0627506}" srcOrd="1" destOrd="0" presId="urn:microsoft.com/office/officeart/2018/2/layout/IconVerticalSolidList"/>
    <dgm:cxn modelId="{88235530-5382-4EDA-9908-78F4B2B06BCB}" type="presParOf" srcId="{EA9A30BE-312A-4ED4-8DD3-CFFABED7B6F5}" destId="{F82A5330-7922-479C-AD57-D86A9FBA7937}" srcOrd="2" destOrd="0" presId="urn:microsoft.com/office/officeart/2018/2/layout/IconVerticalSolidList"/>
    <dgm:cxn modelId="{BD4F9758-A8F5-42EC-8F0C-23696EEF29E5}" type="presParOf" srcId="{EA9A30BE-312A-4ED4-8DD3-CFFABED7B6F5}" destId="{F29FF982-5DBE-499B-84F0-D25EF4F1DF76}" srcOrd="3" destOrd="0" presId="urn:microsoft.com/office/officeart/2018/2/layout/IconVerticalSolidList"/>
    <dgm:cxn modelId="{F2A9EBDC-1872-4AAE-86D2-4B96244379F8}" type="presParOf" srcId="{82AED467-B049-4648-BE00-DE596E46F2F8}" destId="{3CD03A25-4160-4BFE-BF86-5D0171234C91}" srcOrd="3" destOrd="0" presId="urn:microsoft.com/office/officeart/2018/2/layout/IconVerticalSolidList"/>
    <dgm:cxn modelId="{CED50FB0-229B-4701-8506-CA7A0A893BA1}" type="presParOf" srcId="{82AED467-B049-4648-BE00-DE596E46F2F8}" destId="{682CC38C-D752-4743-B4BC-CB7998B11FB2}" srcOrd="4" destOrd="0" presId="urn:microsoft.com/office/officeart/2018/2/layout/IconVerticalSolidList"/>
    <dgm:cxn modelId="{5078C4B4-7A70-465F-9167-25EBC51316F6}" type="presParOf" srcId="{682CC38C-D752-4743-B4BC-CB7998B11FB2}" destId="{6B72EE7D-9858-4984-8482-DB5FA47EF0E1}" srcOrd="0" destOrd="0" presId="urn:microsoft.com/office/officeart/2018/2/layout/IconVerticalSolidList"/>
    <dgm:cxn modelId="{4403305B-6F30-4ABD-A238-9091577FE7A7}" type="presParOf" srcId="{682CC38C-D752-4743-B4BC-CB7998B11FB2}" destId="{038BAB5D-3E17-495D-BA54-C6E9A6415833}" srcOrd="1" destOrd="0" presId="urn:microsoft.com/office/officeart/2018/2/layout/IconVerticalSolidList"/>
    <dgm:cxn modelId="{C8C1E0F1-EC44-476E-8B31-61FBE503F8CB}" type="presParOf" srcId="{682CC38C-D752-4743-B4BC-CB7998B11FB2}" destId="{A9C9F4D6-0BD4-46E3-947D-13D0736CE0B1}" srcOrd="2" destOrd="0" presId="urn:microsoft.com/office/officeart/2018/2/layout/IconVerticalSolidList"/>
    <dgm:cxn modelId="{B738161A-D7CF-4041-A655-B6CA35BDC491}" type="presParOf" srcId="{682CC38C-D752-4743-B4BC-CB7998B11FB2}" destId="{91A47C75-1D08-4AFD-A828-9D7A1118B8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B1F54-D2A1-46A8-8170-BCE883373E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8E4321-EBA7-4DD2-ABF5-7BAEFD92E309}">
      <dgm:prSet/>
      <dgm:spPr/>
      <dgm:t>
        <a:bodyPr/>
        <a:lstStyle/>
        <a:p>
          <a:r>
            <a:rPr lang="en-US" b="0" i="0"/>
            <a:t>Precision differences</a:t>
          </a:r>
          <a:endParaRPr lang="en-US"/>
        </a:p>
      </dgm:t>
    </dgm:pt>
    <dgm:pt modelId="{0A147124-81C5-47EB-B116-A6BA023877E9}" type="parTrans" cxnId="{EF026985-5738-4398-988D-95DF03BB5D4F}">
      <dgm:prSet/>
      <dgm:spPr/>
      <dgm:t>
        <a:bodyPr/>
        <a:lstStyle/>
        <a:p>
          <a:endParaRPr lang="en-US"/>
        </a:p>
      </dgm:t>
    </dgm:pt>
    <dgm:pt modelId="{650A6328-11D0-4E38-8CBD-B225FE9F7349}" type="sibTrans" cxnId="{EF026985-5738-4398-988D-95DF03BB5D4F}">
      <dgm:prSet/>
      <dgm:spPr/>
      <dgm:t>
        <a:bodyPr/>
        <a:lstStyle/>
        <a:p>
          <a:endParaRPr lang="en-US"/>
        </a:p>
      </dgm:t>
    </dgm:pt>
    <dgm:pt modelId="{0D4B12FA-DE67-4B4C-820B-66855D8E77A5}">
      <dgm:prSet/>
      <dgm:spPr/>
      <dgm:t>
        <a:bodyPr/>
        <a:lstStyle/>
        <a:p>
          <a:r>
            <a:rPr lang="en-US" b="0" i="0" dirty="0"/>
            <a:t>Data types e.g. half, float, double</a:t>
          </a:r>
          <a:endParaRPr lang="en-US" dirty="0"/>
        </a:p>
      </dgm:t>
    </dgm:pt>
    <dgm:pt modelId="{800603E1-6191-4F46-B77F-C8A749AD244D}" type="parTrans" cxnId="{DE04D58D-8265-4CE8-ACEF-B44CEFA2DF81}">
      <dgm:prSet/>
      <dgm:spPr/>
      <dgm:t>
        <a:bodyPr/>
        <a:lstStyle/>
        <a:p>
          <a:endParaRPr lang="en-US"/>
        </a:p>
      </dgm:t>
    </dgm:pt>
    <dgm:pt modelId="{1289C2C7-85E2-4BEA-94CF-75685A7E7D0F}" type="sibTrans" cxnId="{DE04D58D-8265-4CE8-ACEF-B44CEFA2DF81}">
      <dgm:prSet/>
      <dgm:spPr/>
      <dgm:t>
        <a:bodyPr/>
        <a:lstStyle/>
        <a:p>
          <a:endParaRPr lang="en-US"/>
        </a:p>
      </dgm:t>
    </dgm:pt>
    <dgm:pt modelId="{F9336589-2C59-4F65-8B21-D6505BA747C6}">
      <dgm:prSet/>
      <dgm:spPr/>
      <dgm:t>
        <a:bodyPr/>
        <a:lstStyle/>
        <a:p>
          <a:r>
            <a:rPr lang="en-US" b="0" i="0"/>
            <a:t>Hardware differences</a:t>
          </a:r>
          <a:endParaRPr lang="en-US"/>
        </a:p>
      </dgm:t>
    </dgm:pt>
    <dgm:pt modelId="{2F2E9366-7F47-4BE0-9666-987DA416BA67}" type="parTrans" cxnId="{348ED085-E117-4A1E-97A8-9F0E60287CBD}">
      <dgm:prSet/>
      <dgm:spPr/>
      <dgm:t>
        <a:bodyPr/>
        <a:lstStyle/>
        <a:p>
          <a:endParaRPr lang="en-US"/>
        </a:p>
      </dgm:t>
    </dgm:pt>
    <dgm:pt modelId="{1EA6E684-D753-403D-8ABD-6C12B8F28673}" type="sibTrans" cxnId="{348ED085-E117-4A1E-97A8-9F0E60287CBD}">
      <dgm:prSet/>
      <dgm:spPr/>
      <dgm:t>
        <a:bodyPr/>
        <a:lstStyle/>
        <a:p>
          <a:endParaRPr lang="en-US"/>
        </a:p>
      </dgm:t>
    </dgm:pt>
    <dgm:pt modelId="{2F0AD961-D6C9-42F0-A850-759F4C43E7AB}">
      <dgm:prSet/>
      <dgm:spPr/>
      <dgm:t>
        <a:bodyPr/>
        <a:lstStyle/>
        <a:p>
          <a:r>
            <a:rPr lang="en-US" dirty="0"/>
            <a:t>Architectural differences e.g. floating-point vs. fixed-point</a:t>
          </a:r>
        </a:p>
      </dgm:t>
    </dgm:pt>
    <dgm:pt modelId="{3422D1E7-A8CB-44F5-814D-2A34D126DD7F}" type="parTrans" cxnId="{9241F253-6A2E-4989-8D13-6572632B0D91}">
      <dgm:prSet/>
      <dgm:spPr/>
      <dgm:t>
        <a:bodyPr/>
        <a:lstStyle/>
        <a:p>
          <a:endParaRPr lang="en-US"/>
        </a:p>
      </dgm:t>
    </dgm:pt>
    <dgm:pt modelId="{CAC66E64-B656-4EEA-8035-695D3DEDBBCE}" type="sibTrans" cxnId="{9241F253-6A2E-4989-8D13-6572632B0D91}">
      <dgm:prSet/>
      <dgm:spPr/>
      <dgm:t>
        <a:bodyPr/>
        <a:lstStyle/>
        <a:p>
          <a:endParaRPr lang="en-US"/>
        </a:p>
      </dgm:t>
    </dgm:pt>
    <dgm:pt modelId="{3624B509-A577-44CA-88B0-08200857D240}">
      <dgm:prSet/>
      <dgm:spPr/>
      <dgm:t>
        <a:bodyPr/>
        <a:lstStyle/>
        <a:p>
          <a:r>
            <a:rPr lang="en-US" b="0" i="0"/>
            <a:t>Algorithmic differences</a:t>
          </a:r>
          <a:endParaRPr lang="en-US"/>
        </a:p>
      </dgm:t>
    </dgm:pt>
    <dgm:pt modelId="{B947B3FB-87DF-4F09-8E15-18CAF0F268B2}" type="parTrans" cxnId="{7D2DDEFA-881B-40E7-9437-57943AC08E7B}">
      <dgm:prSet/>
      <dgm:spPr/>
      <dgm:t>
        <a:bodyPr/>
        <a:lstStyle/>
        <a:p>
          <a:endParaRPr lang="en-US"/>
        </a:p>
      </dgm:t>
    </dgm:pt>
    <dgm:pt modelId="{976F6025-EABD-4CE0-9015-A078BCC22E07}" type="sibTrans" cxnId="{7D2DDEFA-881B-40E7-9437-57943AC08E7B}">
      <dgm:prSet/>
      <dgm:spPr/>
      <dgm:t>
        <a:bodyPr/>
        <a:lstStyle/>
        <a:p>
          <a:endParaRPr lang="en-US"/>
        </a:p>
      </dgm:t>
    </dgm:pt>
    <dgm:pt modelId="{B4FD9A8C-B689-4D6A-92E2-B0232AD653D9}">
      <dgm:prSet/>
      <dgm:spPr/>
      <dgm:t>
        <a:bodyPr/>
        <a:lstStyle/>
        <a:p>
          <a:r>
            <a:rPr lang="en-US" b="0" i="0"/>
            <a:t>Any two convolution algorithms are never alike</a:t>
          </a:r>
          <a:endParaRPr lang="en-US"/>
        </a:p>
      </dgm:t>
    </dgm:pt>
    <dgm:pt modelId="{14F716CC-47CF-4C5C-B680-0B700F6AF937}" type="parTrans" cxnId="{D4F08ECE-B916-45A5-8E75-B61930D50B08}">
      <dgm:prSet/>
      <dgm:spPr/>
      <dgm:t>
        <a:bodyPr/>
        <a:lstStyle/>
        <a:p>
          <a:endParaRPr lang="en-US"/>
        </a:p>
      </dgm:t>
    </dgm:pt>
    <dgm:pt modelId="{D89883D6-81A2-4D66-8F7E-02A95A25E5A1}" type="sibTrans" cxnId="{D4F08ECE-B916-45A5-8E75-B61930D50B08}">
      <dgm:prSet/>
      <dgm:spPr/>
      <dgm:t>
        <a:bodyPr/>
        <a:lstStyle/>
        <a:p>
          <a:endParaRPr lang="en-US"/>
        </a:p>
      </dgm:t>
    </dgm:pt>
    <dgm:pt modelId="{B88EEBC3-0590-4C56-B8FE-269D2D49EDDE}">
      <dgm:prSet/>
      <dgm:spPr/>
      <dgm:t>
        <a:bodyPr/>
        <a:lstStyle/>
        <a:p>
          <a:r>
            <a:rPr lang="en-US" b="0" i="0"/>
            <a:t>Numerical differences</a:t>
          </a:r>
          <a:endParaRPr lang="en-US"/>
        </a:p>
      </dgm:t>
    </dgm:pt>
    <dgm:pt modelId="{1D8E40E1-5821-4983-ACCB-A93DEEA0DC03}" type="parTrans" cxnId="{29D36FB1-5A91-4405-B98C-CBBA2DB09B48}">
      <dgm:prSet/>
      <dgm:spPr/>
      <dgm:t>
        <a:bodyPr/>
        <a:lstStyle/>
        <a:p>
          <a:endParaRPr lang="en-US"/>
        </a:p>
      </dgm:t>
    </dgm:pt>
    <dgm:pt modelId="{6B6DD854-EA46-4076-86A0-2ED74F90611E}" type="sibTrans" cxnId="{29D36FB1-5A91-4405-B98C-CBBA2DB09B48}">
      <dgm:prSet/>
      <dgm:spPr/>
      <dgm:t>
        <a:bodyPr/>
        <a:lstStyle/>
        <a:p>
          <a:endParaRPr lang="en-US"/>
        </a:p>
      </dgm:t>
    </dgm:pt>
    <dgm:pt modelId="{DD641EF1-E9FA-47EB-A780-E108DEEEBC3A}">
      <dgm:prSet/>
      <dgm:spPr/>
      <dgm:t>
        <a:bodyPr/>
        <a:lstStyle/>
        <a:p>
          <a:r>
            <a:rPr lang="en-US" dirty="0"/>
            <a:t>Non-deterministic computation or lossy conversions</a:t>
          </a:r>
        </a:p>
      </dgm:t>
    </dgm:pt>
    <dgm:pt modelId="{5488D66D-7A47-4ADB-A025-5384E630F614}" type="parTrans" cxnId="{76C231C5-8E6F-481B-9C18-5D2F434283EA}">
      <dgm:prSet/>
      <dgm:spPr/>
      <dgm:t>
        <a:bodyPr/>
        <a:lstStyle/>
        <a:p>
          <a:endParaRPr lang="en-US"/>
        </a:p>
      </dgm:t>
    </dgm:pt>
    <dgm:pt modelId="{2CF00CE9-D517-4081-A689-2F5F787EFA59}" type="sibTrans" cxnId="{76C231C5-8E6F-481B-9C18-5D2F434283EA}">
      <dgm:prSet/>
      <dgm:spPr/>
      <dgm:t>
        <a:bodyPr/>
        <a:lstStyle/>
        <a:p>
          <a:endParaRPr lang="en-US"/>
        </a:p>
      </dgm:t>
    </dgm:pt>
    <dgm:pt modelId="{03474340-4B6B-4EE7-BE41-0C1678A1BE33}" type="pres">
      <dgm:prSet presAssocID="{314B1F54-D2A1-46A8-8170-BCE883373E8F}" presName="Name0" presStyleCnt="0">
        <dgm:presLayoutVars>
          <dgm:dir/>
          <dgm:animLvl val="lvl"/>
          <dgm:resizeHandles val="exact"/>
        </dgm:presLayoutVars>
      </dgm:prSet>
      <dgm:spPr/>
    </dgm:pt>
    <dgm:pt modelId="{43664E6E-D4E7-4E0E-8169-6904B66CC829}" type="pres">
      <dgm:prSet presAssocID="{5C8E4321-EBA7-4DD2-ABF5-7BAEFD92E309}" presName="linNode" presStyleCnt="0"/>
      <dgm:spPr/>
    </dgm:pt>
    <dgm:pt modelId="{9A9862E6-FACE-4BFA-97DA-6B23AB459A04}" type="pres">
      <dgm:prSet presAssocID="{5C8E4321-EBA7-4DD2-ABF5-7BAEFD92E30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528D47B-A55A-4330-9734-248A901B8F9C}" type="pres">
      <dgm:prSet presAssocID="{5C8E4321-EBA7-4DD2-ABF5-7BAEFD92E309}" presName="descendantText" presStyleLbl="alignAccFollowNode1" presStyleIdx="0" presStyleCnt="4">
        <dgm:presLayoutVars>
          <dgm:bulletEnabled val="1"/>
        </dgm:presLayoutVars>
      </dgm:prSet>
      <dgm:spPr/>
    </dgm:pt>
    <dgm:pt modelId="{8D40E126-679F-43A0-A9B3-8B193D3789D8}" type="pres">
      <dgm:prSet presAssocID="{650A6328-11D0-4E38-8CBD-B225FE9F7349}" presName="sp" presStyleCnt="0"/>
      <dgm:spPr/>
    </dgm:pt>
    <dgm:pt modelId="{6A72A1B7-A08E-440F-B535-D86C1A29373E}" type="pres">
      <dgm:prSet presAssocID="{F9336589-2C59-4F65-8B21-D6505BA747C6}" presName="linNode" presStyleCnt="0"/>
      <dgm:spPr/>
    </dgm:pt>
    <dgm:pt modelId="{5390AFA7-3CE2-42A7-8962-663D889156C0}" type="pres">
      <dgm:prSet presAssocID="{F9336589-2C59-4F65-8B21-D6505BA747C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78ABCCB-94AA-4E94-967A-87D6BCD629E1}" type="pres">
      <dgm:prSet presAssocID="{F9336589-2C59-4F65-8B21-D6505BA747C6}" presName="descendantText" presStyleLbl="alignAccFollowNode1" presStyleIdx="1" presStyleCnt="4">
        <dgm:presLayoutVars>
          <dgm:bulletEnabled val="1"/>
        </dgm:presLayoutVars>
      </dgm:prSet>
      <dgm:spPr/>
    </dgm:pt>
    <dgm:pt modelId="{297F7180-0462-4C4B-9016-382E6271490B}" type="pres">
      <dgm:prSet presAssocID="{1EA6E684-D753-403D-8ABD-6C12B8F28673}" presName="sp" presStyleCnt="0"/>
      <dgm:spPr/>
    </dgm:pt>
    <dgm:pt modelId="{F6848E27-3EC4-4A5B-B071-C1791BD8FA8C}" type="pres">
      <dgm:prSet presAssocID="{3624B509-A577-44CA-88B0-08200857D240}" presName="linNode" presStyleCnt="0"/>
      <dgm:spPr/>
    </dgm:pt>
    <dgm:pt modelId="{DFB0EAB1-2B9F-4EC2-BB7B-47EC7C2F922C}" type="pres">
      <dgm:prSet presAssocID="{3624B509-A577-44CA-88B0-08200857D24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B2BF7B3-C716-4F92-AB45-882AEFEE6843}" type="pres">
      <dgm:prSet presAssocID="{3624B509-A577-44CA-88B0-08200857D240}" presName="descendantText" presStyleLbl="alignAccFollowNode1" presStyleIdx="2" presStyleCnt="4">
        <dgm:presLayoutVars>
          <dgm:bulletEnabled val="1"/>
        </dgm:presLayoutVars>
      </dgm:prSet>
      <dgm:spPr/>
    </dgm:pt>
    <dgm:pt modelId="{FDC995FA-EE96-4733-A7CD-BAB59FCFEFF8}" type="pres">
      <dgm:prSet presAssocID="{976F6025-EABD-4CE0-9015-A078BCC22E07}" presName="sp" presStyleCnt="0"/>
      <dgm:spPr/>
    </dgm:pt>
    <dgm:pt modelId="{B764A1A4-F62D-4DC4-8753-F3DDE2680DEE}" type="pres">
      <dgm:prSet presAssocID="{B88EEBC3-0590-4C56-B8FE-269D2D49EDDE}" presName="linNode" presStyleCnt="0"/>
      <dgm:spPr/>
    </dgm:pt>
    <dgm:pt modelId="{A0B01E58-D2DB-4EAA-B06B-594DE9DA1CFE}" type="pres">
      <dgm:prSet presAssocID="{B88EEBC3-0590-4C56-B8FE-269D2D49EDD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2F850A9-8969-480B-BC2A-9F1277C54914}" type="pres">
      <dgm:prSet presAssocID="{B88EEBC3-0590-4C56-B8FE-269D2D49EDD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3B79B0E-EE1D-45B4-8B8E-1B346DE38E09}" type="presOf" srcId="{0D4B12FA-DE67-4B4C-820B-66855D8E77A5}" destId="{D528D47B-A55A-4330-9734-248A901B8F9C}" srcOrd="0" destOrd="0" presId="urn:microsoft.com/office/officeart/2005/8/layout/vList5"/>
    <dgm:cxn modelId="{B80DBA10-2423-4069-AEE9-0E77BAAE1DD5}" type="presOf" srcId="{3624B509-A577-44CA-88B0-08200857D240}" destId="{DFB0EAB1-2B9F-4EC2-BB7B-47EC7C2F922C}" srcOrd="0" destOrd="0" presId="urn:microsoft.com/office/officeart/2005/8/layout/vList5"/>
    <dgm:cxn modelId="{DE603B38-C9DB-4871-9224-C35D72CC31F3}" type="presOf" srcId="{DD641EF1-E9FA-47EB-A780-E108DEEEBC3A}" destId="{82F850A9-8969-480B-BC2A-9F1277C54914}" srcOrd="0" destOrd="0" presId="urn:microsoft.com/office/officeart/2005/8/layout/vList5"/>
    <dgm:cxn modelId="{B9619F5E-EA95-497A-9F13-C24183DEF656}" type="presOf" srcId="{B4FD9A8C-B689-4D6A-92E2-B0232AD653D9}" destId="{8B2BF7B3-C716-4F92-AB45-882AEFEE6843}" srcOrd="0" destOrd="0" presId="urn:microsoft.com/office/officeart/2005/8/layout/vList5"/>
    <dgm:cxn modelId="{AC93CC4C-06E0-43A1-85ED-ECF75BA0E131}" type="presOf" srcId="{B88EEBC3-0590-4C56-B8FE-269D2D49EDDE}" destId="{A0B01E58-D2DB-4EAA-B06B-594DE9DA1CFE}" srcOrd="0" destOrd="0" presId="urn:microsoft.com/office/officeart/2005/8/layout/vList5"/>
    <dgm:cxn modelId="{9241F253-6A2E-4989-8D13-6572632B0D91}" srcId="{F9336589-2C59-4F65-8B21-D6505BA747C6}" destId="{2F0AD961-D6C9-42F0-A850-759F4C43E7AB}" srcOrd="0" destOrd="0" parTransId="{3422D1E7-A8CB-44F5-814D-2A34D126DD7F}" sibTransId="{CAC66E64-B656-4EEA-8035-695D3DEDBBCE}"/>
    <dgm:cxn modelId="{EF026985-5738-4398-988D-95DF03BB5D4F}" srcId="{314B1F54-D2A1-46A8-8170-BCE883373E8F}" destId="{5C8E4321-EBA7-4DD2-ABF5-7BAEFD92E309}" srcOrd="0" destOrd="0" parTransId="{0A147124-81C5-47EB-B116-A6BA023877E9}" sibTransId="{650A6328-11D0-4E38-8CBD-B225FE9F7349}"/>
    <dgm:cxn modelId="{348ED085-E117-4A1E-97A8-9F0E60287CBD}" srcId="{314B1F54-D2A1-46A8-8170-BCE883373E8F}" destId="{F9336589-2C59-4F65-8B21-D6505BA747C6}" srcOrd="1" destOrd="0" parTransId="{2F2E9366-7F47-4BE0-9666-987DA416BA67}" sibTransId="{1EA6E684-D753-403D-8ABD-6C12B8F28673}"/>
    <dgm:cxn modelId="{DE04D58D-8265-4CE8-ACEF-B44CEFA2DF81}" srcId="{5C8E4321-EBA7-4DD2-ABF5-7BAEFD92E309}" destId="{0D4B12FA-DE67-4B4C-820B-66855D8E77A5}" srcOrd="0" destOrd="0" parTransId="{800603E1-6191-4F46-B77F-C8A749AD244D}" sibTransId="{1289C2C7-85E2-4BEA-94CF-75685A7E7D0F}"/>
    <dgm:cxn modelId="{69136B96-1409-4B4B-BE28-514886C0FE67}" type="presOf" srcId="{5C8E4321-EBA7-4DD2-ABF5-7BAEFD92E309}" destId="{9A9862E6-FACE-4BFA-97DA-6B23AB459A04}" srcOrd="0" destOrd="0" presId="urn:microsoft.com/office/officeart/2005/8/layout/vList5"/>
    <dgm:cxn modelId="{61A55FA2-C9E9-40BA-807C-A1C012FEBF78}" type="presOf" srcId="{F9336589-2C59-4F65-8B21-D6505BA747C6}" destId="{5390AFA7-3CE2-42A7-8962-663D889156C0}" srcOrd="0" destOrd="0" presId="urn:microsoft.com/office/officeart/2005/8/layout/vList5"/>
    <dgm:cxn modelId="{29D36FB1-5A91-4405-B98C-CBBA2DB09B48}" srcId="{314B1F54-D2A1-46A8-8170-BCE883373E8F}" destId="{B88EEBC3-0590-4C56-B8FE-269D2D49EDDE}" srcOrd="3" destOrd="0" parTransId="{1D8E40E1-5821-4983-ACCB-A93DEEA0DC03}" sibTransId="{6B6DD854-EA46-4076-86A0-2ED74F90611E}"/>
    <dgm:cxn modelId="{4AA303B3-3112-437F-82E1-C0674DA885A2}" type="presOf" srcId="{2F0AD961-D6C9-42F0-A850-759F4C43E7AB}" destId="{278ABCCB-94AA-4E94-967A-87D6BCD629E1}" srcOrd="0" destOrd="0" presId="urn:microsoft.com/office/officeart/2005/8/layout/vList5"/>
    <dgm:cxn modelId="{88B5F2C2-01E4-458A-ACFE-5D75E408199A}" type="presOf" srcId="{314B1F54-D2A1-46A8-8170-BCE883373E8F}" destId="{03474340-4B6B-4EE7-BE41-0C1678A1BE33}" srcOrd="0" destOrd="0" presId="urn:microsoft.com/office/officeart/2005/8/layout/vList5"/>
    <dgm:cxn modelId="{76C231C5-8E6F-481B-9C18-5D2F434283EA}" srcId="{B88EEBC3-0590-4C56-B8FE-269D2D49EDDE}" destId="{DD641EF1-E9FA-47EB-A780-E108DEEEBC3A}" srcOrd="0" destOrd="0" parTransId="{5488D66D-7A47-4ADB-A025-5384E630F614}" sibTransId="{2CF00CE9-D517-4081-A689-2F5F787EFA59}"/>
    <dgm:cxn modelId="{D4F08ECE-B916-45A5-8E75-B61930D50B08}" srcId="{3624B509-A577-44CA-88B0-08200857D240}" destId="{B4FD9A8C-B689-4D6A-92E2-B0232AD653D9}" srcOrd="0" destOrd="0" parTransId="{14F716CC-47CF-4C5C-B680-0B700F6AF937}" sibTransId="{D89883D6-81A2-4D66-8F7E-02A95A25E5A1}"/>
    <dgm:cxn modelId="{7D2DDEFA-881B-40E7-9437-57943AC08E7B}" srcId="{314B1F54-D2A1-46A8-8170-BCE883373E8F}" destId="{3624B509-A577-44CA-88B0-08200857D240}" srcOrd="2" destOrd="0" parTransId="{B947B3FB-87DF-4F09-8E15-18CAF0F268B2}" sibTransId="{976F6025-EABD-4CE0-9015-A078BCC22E07}"/>
    <dgm:cxn modelId="{5F0AA374-3D23-4D0F-9C4D-B0973F54357D}" type="presParOf" srcId="{03474340-4B6B-4EE7-BE41-0C1678A1BE33}" destId="{43664E6E-D4E7-4E0E-8169-6904B66CC829}" srcOrd="0" destOrd="0" presId="urn:microsoft.com/office/officeart/2005/8/layout/vList5"/>
    <dgm:cxn modelId="{F9634BFD-1BD4-400F-95C8-C4CC2AAB304E}" type="presParOf" srcId="{43664E6E-D4E7-4E0E-8169-6904B66CC829}" destId="{9A9862E6-FACE-4BFA-97DA-6B23AB459A04}" srcOrd="0" destOrd="0" presId="urn:microsoft.com/office/officeart/2005/8/layout/vList5"/>
    <dgm:cxn modelId="{FA1A48AD-F43A-485D-B77A-0EE9FA7A0EFA}" type="presParOf" srcId="{43664E6E-D4E7-4E0E-8169-6904B66CC829}" destId="{D528D47B-A55A-4330-9734-248A901B8F9C}" srcOrd="1" destOrd="0" presId="urn:microsoft.com/office/officeart/2005/8/layout/vList5"/>
    <dgm:cxn modelId="{FA507E24-DD08-4086-B46B-4959C75C47ED}" type="presParOf" srcId="{03474340-4B6B-4EE7-BE41-0C1678A1BE33}" destId="{8D40E126-679F-43A0-A9B3-8B193D3789D8}" srcOrd="1" destOrd="0" presId="urn:microsoft.com/office/officeart/2005/8/layout/vList5"/>
    <dgm:cxn modelId="{E9A2D04B-858C-4DF2-BCC5-6BC0E3865ADC}" type="presParOf" srcId="{03474340-4B6B-4EE7-BE41-0C1678A1BE33}" destId="{6A72A1B7-A08E-440F-B535-D86C1A29373E}" srcOrd="2" destOrd="0" presId="urn:microsoft.com/office/officeart/2005/8/layout/vList5"/>
    <dgm:cxn modelId="{DA9C94A3-1F39-4412-ABF8-8B46D6BF7A03}" type="presParOf" srcId="{6A72A1B7-A08E-440F-B535-D86C1A29373E}" destId="{5390AFA7-3CE2-42A7-8962-663D889156C0}" srcOrd="0" destOrd="0" presId="urn:microsoft.com/office/officeart/2005/8/layout/vList5"/>
    <dgm:cxn modelId="{236A6488-72DD-4FCB-8ACB-D1D394A1FBDC}" type="presParOf" srcId="{6A72A1B7-A08E-440F-B535-D86C1A29373E}" destId="{278ABCCB-94AA-4E94-967A-87D6BCD629E1}" srcOrd="1" destOrd="0" presId="urn:microsoft.com/office/officeart/2005/8/layout/vList5"/>
    <dgm:cxn modelId="{64714998-43B0-4FEE-A595-0F31B9EB1AF5}" type="presParOf" srcId="{03474340-4B6B-4EE7-BE41-0C1678A1BE33}" destId="{297F7180-0462-4C4B-9016-382E6271490B}" srcOrd="3" destOrd="0" presId="urn:microsoft.com/office/officeart/2005/8/layout/vList5"/>
    <dgm:cxn modelId="{BF3B7BB8-A539-497C-A2A1-C90AF7840E92}" type="presParOf" srcId="{03474340-4B6B-4EE7-BE41-0C1678A1BE33}" destId="{F6848E27-3EC4-4A5B-B071-C1791BD8FA8C}" srcOrd="4" destOrd="0" presId="urn:microsoft.com/office/officeart/2005/8/layout/vList5"/>
    <dgm:cxn modelId="{CFE22508-DBED-40E1-A865-DEA120500274}" type="presParOf" srcId="{F6848E27-3EC4-4A5B-B071-C1791BD8FA8C}" destId="{DFB0EAB1-2B9F-4EC2-BB7B-47EC7C2F922C}" srcOrd="0" destOrd="0" presId="urn:microsoft.com/office/officeart/2005/8/layout/vList5"/>
    <dgm:cxn modelId="{05404FBF-C8B8-491F-895D-13DBE79716AA}" type="presParOf" srcId="{F6848E27-3EC4-4A5B-B071-C1791BD8FA8C}" destId="{8B2BF7B3-C716-4F92-AB45-882AEFEE6843}" srcOrd="1" destOrd="0" presId="urn:microsoft.com/office/officeart/2005/8/layout/vList5"/>
    <dgm:cxn modelId="{63CBCCE7-A25C-4ADC-A163-843C3E7CC6A6}" type="presParOf" srcId="{03474340-4B6B-4EE7-BE41-0C1678A1BE33}" destId="{FDC995FA-EE96-4733-A7CD-BAB59FCFEFF8}" srcOrd="5" destOrd="0" presId="urn:microsoft.com/office/officeart/2005/8/layout/vList5"/>
    <dgm:cxn modelId="{93305F09-B060-4C03-9A84-1F0D4CEADDF4}" type="presParOf" srcId="{03474340-4B6B-4EE7-BE41-0C1678A1BE33}" destId="{B764A1A4-F62D-4DC4-8753-F3DDE2680DEE}" srcOrd="6" destOrd="0" presId="urn:microsoft.com/office/officeart/2005/8/layout/vList5"/>
    <dgm:cxn modelId="{BF94243C-2221-4AF2-AA2E-A619535A2D3E}" type="presParOf" srcId="{B764A1A4-F62D-4DC4-8753-F3DDE2680DEE}" destId="{A0B01E58-D2DB-4EAA-B06B-594DE9DA1CFE}" srcOrd="0" destOrd="0" presId="urn:microsoft.com/office/officeart/2005/8/layout/vList5"/>
    <dgm:cxn modelId="{E609D738-F304-43D1-B1A0-AB7C2EAEF9C0}" type="presParOf" srcId="{B764A1A4-F62D-4DC4-8753-F3DDE2680DEE}" destId="{82F850A9-8969-480B-BC2A-9F1277C549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7DF1FE-8A11-499F-87C8-754A394BBD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D16BF-88A2-429E-B7E6-6501E5967F25}">
      <dgm:prSet/>
      <dgm:spPr/>
      <dgm:t>
        <a:bodyPr/>
        <a:lstStyle/>
        <a:p>
          <a:r>
            <a:rPr lang="en-US" dirty="0"/>
            <a:t>Fuzzy comparison with epsilon introduces numerical differences on top of everything else</a:t>
          </a:r>
        </a:p>
      </dgm:t>
    </dgm:pt>
    <dgm:pt modelId="{FA209DC5-BB49-471C-9F0F-D2E2DDFFBFB7}" type="parTrans" cxnId="{2C809214-30FF-42CF-AAA4-66C886EEF6A7}">
      <dgm:prSet/>
      <dgm:spPr/>
      <dgm:t>
        <a:bodyPr/>
        <a:lstStyle/>
        <a:p>
          <a:endParaRPr lang="en-US"/>
        </a:p>
      </dgm:t>
    </dgm:pt>
    <dgm:pt modelId="{FD1CC113-4AD0-4D8A-9AD9-9BF9066D044A}" type="sibTrans" cxnId="{2C809214-30FF-42CF-AAA4-66C886EEF6A7}">
      <dgm:prSet/>
      <dgm:spPr/>
      <dgm:t>
        <a:bodyPr/>
        <a:lstStyle/>
        <a:p>
          <a:endParaRPr lang="en-US"/>
        </a:p>
      </dgm:t>
    </dgm:pt>
    <dgm:pt modelId="{433E1540-ED19-431C-921C-35DFDF9AB6F9}">
      <dgm:prSet/>
      <dgm:spPr/>
      <dgm:t>
        <a:bodyPr/>
        <a:lstStyle/>
        <a:p>
          <a:r>
            <a:rPr lang="en-US"/>
            <a:t>ULP </a:t>
          </a:r>
          <a:r>
            <a:rPr lang="en-US" i="1"/>
            <a:t>“unit of least precision” </a:t>
          </a:r>
          <a:r>
            <a:rPr lang="en-US"/>
            <a:t>is the distance between two consecutive floating-point values</a:t>
          </a:r>
        </a:p>
      </dgm:t>
    </dgm:pt>
    <dgm:pt modelId="{1F2368C8-AD53-4543-92CC-82D27E3E7F75}" type="parTrans" cxnId="{BD3FA11D-A92B-4519-B7E4-9D86BA35E6D4}">
      <dgm:prSet/>
      <dgm:spPr/>
      <dgm:t>
        <a:bodyPr/>
        <a:lstStyle/>
        <a:p>
          <a:endParaRPr lang="en-US"/>
        </a:p>
      </dgm:t>
    </dgm:pt>
    <dgm:pt modelId="{92791E69-6F43-4859-BEE9-CFAC5C34001F}" type="sibTrans" cxnId="{BD3FA11D-A92B-4519-B7E4-9D86BA35E6D4}">
      <dgm:prSet/>
      <dgm:spPr/>
      <dgm:t>
        <a:bodyPr/>
        <a:lstStyle/>
        <a:p>
          <a:endParaRPr lang="en-US"/>
        </a:p>
      </dgm:t>
    </dgm:pt>
    <dgm:pt modelId="{2ACD757C-5C0B-4ED5-BB4D-C2664C70AF8C}">
      <dgm:prSet/>
      <dgm:spPr/>
      <dgm:t>
        <a:bodyPr/>
        <a:lstStyle/>
        <a:p>
          <a:r>
            <a:rPr lang="en-US"/>
            <a:t>ULP-based comparison removes numerical differences between the two values</a:t>
          </a:r>
        </a:p>
      </dgm:t>
    </dgm:pt>
    <dgm:pt modelId="{F04E9A5C-9C36-4FEE-A302-97A88AC93C18}" type="parTrans" cxnId="{A20FF7DF-3B41-4E96-B560-5D3A86376632}">
      <dgm:prSet/>
      <dgm:spPr/>
      <dgm:t>
        <a:bodyPr/>
        <a:lstStyle/>
        <a:p>
          <a:endParaRPr lang="en-US"/>
        </a:p>
      </dgm:t>
    </dgm:pt>
    <dgm:pt modelId="{31366C7A-CBA5-4180-A680-A54BE1F80DFE}" type="sibTrans" cxnId="{A20FF7DF-3B41-4E96-B560-5D3A86376632}">
      <dgm:prSet/>
      <dgm:spPr/>
      <dgm:t>
        <a:bodyPr/>
        <a:lstStyle/>
        <a:p>
          <a:endParaRPr lang="en-US"/>
        </a:p>
      </dgm:t>
    </dgm:pt>
    <dgm:pt modelId="{A137AC06-5DBE-4B03-B50F-4F7B59C82082}" type="pres">
      <dgm:prSet presAssocID="{6C7DF1FE-8A11-499F-87C8-754A394BBDF2}" presName="linear" presStyleCnt="0">
        <dgm:presLayoutVars>
          <dgm:animLvl val="lvl"/>
          <dgm:resizeHandles val="exact"/>
        </dgm:presLayoutVars>
      </dgm:prSet>
      <dgm:spPr/>
    </dgm:pt>
    <dgm:pt modelId="{4A30B697-CC0F-4929-AA64-F26EFF44EB3B}" type="pres">
      <dgm:prSet presAssocID="{6A4D16BF-88A2-429E-B7E6-6501E5967F2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A7B5D7-2749-437D-BFA7-F232BF2F717C}" type="pres">
      <dgm:prSet presAssocID="{FD1CC113-4AD0-4D8A-9AD9-9BF9066D044A}" presName="spacer" presStyleCnt="0"/>
      <dgm:spPr/>
    </dgm:pt>
    <dgm:pt modelId="{5F53C3DF-DCC9-453C-A904-1E8DEC14F87F}" type="pres">
      <dgm:prSet presAssocID="{433E1540-ED19-431C-921C-35DFDF9AB6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D76A10-4D93-4B9E-8EB5-B151E6FF80A0}" type="pres">
      <dgm:prSet presAssocID="{92791E69-6F43-4859-BEE9-CFAC5C34001F}" presName="spacer" presStyleCnt="0"/>
      <dgm:spPr/>
    </dgm:pt>
    <dgm:pt modelId="{2BC5EFC7-1C8D-41B8-B46B-958F52A8CD63}" type="pres">
      <dgm:prSet presAssocID="{2ACD757C-5C0B-4ED5-BB4D-C2664C70AF8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8FA1B11-B49E-438E-B079-938FE6531CB1}" type="presOf" srcId="{433E1540-ED19-431C-921C-35DFDF9AB6F9}" destId="{5F53C3DF-DCC9-453C-A904-1E8DEC14F87F}" srcOrd="0" destOrd="0" presId="urn:microsoft.com/office/officeart/2005/8/layout/vList2"/>
    <dgm:cxn modelId="{2C809214-30FF-42CF-AAA4-66C886EEF6A7}" srcId="{6C7DF1FE-8A11-499F-87C8-754A394BBDF2}" destId="{6A4D16BF-88A2-429E-B7E6-6501E5967F25}" srcOrd="0" destOrd="0" parTransId="{FA209DC5-BB49-471C-9F0F-D2E2DDFFBFB7}" sibTransId="{FD1CC113-4AD0-4D8A-9AD9-9BF9066D044A}"/>
    <dgm:cxn modelId="{BD3FA11D-A92B-4519-B7E4-9D86BA35E6D4}" srcId="{6C7DF1FE-8A11-499F-87C8-754A394BBDF2}" destId="{433E1540-ED19-431C-921C-35DFDF9AB6F9}" srcOrd="1" destOrd="0" parTransId="{1F2368C8-AD53-4543-92CC-82D27E3E7F75}" sibTransId="{92791E69-6F43-4859-BEE9-CFAC5C34001F}"/>
    <dgm:cxn modelId="{A967169B-5973-4B4B-93AA-DEAC45851C12}" type="presOf" srcId="{2ACD757C-5C0B-4ED5-BB4D-C2664C70AF8C}" destId="{2BC5EFC7-1C8D-41B8-B46B-958F52A8CD63}" srcOrd="0" destOrd="0" presId="urn:microsoft.com/office/officeart/2005/8/layout/vList2"/>
    <dgm:cxn modelId="{A20FF7DF-3B41-4E96-B560-5D3A86376632}" srcId="{6C7DF1FE-8A11-499F-87C8-754A394BBDF2}" destId="{2ACD757C-5C0B-4ED5-BB4D-C2664C70AF8C}" srcOrd="2" destOrd="0" parTransId="{F04E9A5C-9C36-4FEE-A302-97A88AC93C18}" sibTransId="{31366C7A-CBA5-4180-A680-A54BE1F80DFE}"/>
    <dgm:cxn modelId="{71D349E9-8A1B-489B-BD66-95DF18D8B449}" type="presOf" srcId="{6C7DF1FE-8A11-499F-87C8-754A394BBDF2}" destId="{A137AC06-5DBE-4B03-B50F-4F7B59C82082}" srcOrd="0" destOrd="0" presId="urn:microsoft.com/office/officeart/2005/8/layout/vList2"/>
    <dgm:cxn modelId="{D99898F2-94DE-48D5-B7BC-8F36B52036B6}" type="presOf" srcId="{6A4D16BF-88A2-429E-B7E6-6501E5967F25}" destId="{4A30B697-CC0F-4929-AA64-F26EFF44EB3B}" srcOrd="0" destOrd="0" presId="urn:microsoft.com/office/officeart/2005/8/layout/vList2"/>
    <dgm:cxn modelId="{2FDFD92F-82B4-47A7-B668-C66A94D6C840}" type="presParOf" srcId="{A137AC06-5DBE-4B03-B50F-4F7B59C82082}" destId="{4A30B697-CC0F-4929-AA64-F26EFF44EB3B}" srcOrd="0" destOrd="0" presId="urn:microsoft.com/office/officeart/2005/8/layout/vList2"/>
    <dgm:cxn modelId="{F3B3F4BB-0455-4DD2-995E-5A29C1DF6AFD}" type="presParOf" srcId="{A137AC06-5DBE-4B03-B50F-4F7B59C82082}" destId="{3AA7B5D7-2749-437D-BFA7-F232BF2F717C}" srcOrd="1" destOrd="0" presId="urn:microsoft.com/office/officeart/2005/8/layout/vList2"/>
    <dgm:cxn modelId="{7473873D-D7FC-452B-A739-3563A07DE3A9}" type="presParOf" srcId="{A137AC06-5DBE-4B03-B50F-4F7B59C82082}" destId="{5F53C3DF-DCC9-453C-A904-1E8DEC14F87F}" srcOrd="2" destOrd="0" presId="urn:microsoft.com/office/officeart/2005/8/layout/vList2"/>
    <dgm:cxn modelId="{03083403-F86A-4AB4-B157-21EB25FBCAB4}" type="presParOf" srcId="{A137AC06-5DBE-4B03-B50F-4F7B59C82082}" destId="{5DD76A10-4D93-4B9E-8EB5-B151E6FF80A0}" srcOrd="3" destOrd="0" presId="urn:microsoft.com/office/officeart/2005/8/layout/vList2"/>
    <dgm:cxn modelId="{8A12532C-1CB6-46B3-B948-9733BAAA0B84}" type="presParOf" srcId="{A137AC06-5DBE-4B03-B50F-4F7B59C82082}" destId="{2BC5EFC7-1C8D-41B8-B46B-958F52A8CD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7A4FE-C026-4D7C-8DCB-E283DD1918B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735DE4-7257-42FE-9C85-4C19F3DE0055}">
      <dgm:prSet/>
      <dgm:spPr/>
      <dgm:t>
        <a:bodyPr/>
        <a:lstStyle/>
        <a:p>
          <a:r>
            <a:rPr lang="en-US"/>
            <a:t>Consider</a:t>
          </a:r>
        </a:p>
      </dgm:t>
    </dgm:pt>
    <dgm:pt modelId="{A5536F5B-D771-4969-8417-30C4143D775E}" type="parTrans" cxnId="{D8979711-BAE1-43A8-8F08-CC42AA610EBA}">
      <dgm:prSet/>
      <dgm:spPr/>
      <dgm:t>
        <a:bodyPr/>
        <a:lstStyle/>
        <a:p>
          <a:endParaRPr lang="en-US"/>
        </a:p>
      </dgm:t>
    </dgm:pt>
    <dgm:pt modelId="{2209BC03-59C8-497C-BE16-D528AA8E0B05}" type="sibTrans" cxnId="{D8979711-BAE1-43A8-8F08-CC42AA610EBA}">
      <dgm:prSet/>
      <dgm:spPr/>
      <dgm:t>
        <a:bodyPr/>
        <a:lstStyle/>
        <a:p>
          <a:endParaRPr lang="en-US"/>
        </a:p>
      </dgm:t>
    </dgm:pt>
    <dgm:pt modelId="{60332911-1DD8-4985-8D02-E4A41522CB55}">
      <dgm:prSet/>
      <dgm:spPr/>
      <dgm:t>
        <a:bodyPr/>
        <a:lstStyle/>
        <a:p>
          <a:r>
            <a:rPr lang="en-US" dirty="0"/>
            <a:t>Having both model-based and kernel-based testing</a:t>
          </a:r>
        </a:p>
      </dgm:t>
    </dgm:pt>
    <dgm:pt modelId="{1B99C616-43C1-448F-8692-1096999D0132}" type="parTrans" cxnId="{29054197-25A9-4603-BB3F-9A1BE4975582}">
      <dgm:prSet/>
      <dgm:spPr/>
      <dgm:t>
        <a:bodyPr/>
        <a:lstStyle/>
        <a:p>
          <a:endParaRPr lang="en-US"/>
        </a:p>
      </dgm:t>
    </dgm:pt>
    <dgm:pt modelId="{5B9F824F-6673-43DD-85A0-5871B76CD9D8}" type="sibTrans" cxnId="{29054197-25A9-4603-BB3F-9A1BE4975582}">
      <dgm:prSet/>
      <dgm:spPr/>
      <dgm:t>
        <a:bodyPr/>
        <a:lstStyle/>
        <a:p>
          <a:endParaRPr lang="en-US"/>
        </a:p>
      </dgm:t>
    </dgm:pt>
    <dgm:pt modelId="{ABC0AC18-27E2-4B55-AF5F-0AAD0D241E6F}">
      <dgm:prSet/>
      <dgm:spPr/>
      <dgm:t>
        <a:bodyPr/>
        <a:lstStyle/>
        <a:p>
          <a:r>
            <a:rPr lang="en-US"/>
            <a:t>Consider</a:t>
          </a:r>
        </a:p>
      </dgm:t>
    </dgm:pt>
    <dgm:pt modelId="{232FF2BB-CDF5-4264-AB24-A8DE4EBE81D7}" type="parTrans" cxnId="{68E87449-C1CD-4CB0-82AD-5E06B83D4B2E}">
      <dgm:prSet/>
      <dgm:spPr/>
      <dgm:t>
        <a:bodyPr/>
        <a:lstStyle/>
        <a:p>
          <a:endParaRPr lang="en-US"/>
        </a:p>
      </dgm:t>
    </dgm:pt>
    <dgm:pt modelId="{8344FBD2-A57C-44A2-BBBF-5315F1DA3699}" type="sibTrans" cxnId="{68E87449-C1CD-4CB0-82AD-5E06B83D4B2E}">
      <dgm:prSet/>
      <dgm:spPr/>
      <dgm:t>
        <a:bodyPr/>
        <a:lstStyle/>
        <a:p>
          <a:endParaRPr lang="en-US"/>
        </a:p>
      </dgm:t>
    </dgm:pt>
    <dgm:pt modelId="{AD6B1AA9-E777-47AA-9C12-903DD09488D9}">
      <dgm:prSet/>
      <dgm:spPr/>
      <dgm:t>
        <a:bodyPr/>
        <a:lstStyle/>
        <a:p>
          <a:r>
            <a:rPr lang="en-US" dirty="0"/>
            <a:t>Establishing an “ideal” baseline results with which test results are compared</a:t>
          </a:r>
        </a:p>
      </dgm:t>
    </dgm:pt>
    <dgm:pt modelId="{9DF6B805-D0CD-4241-886D-0110BFBB7F25}" type="parTrans" cxnId="{824E9936-F9D8-4BC2-8247-DED3AC389408}">
      <dgm:prSet/>
      <dgm:spPr/>
      <dgm:t>
        <a:bodyPr/>
        <a:lstStyle/>
        <a:p>
          <a:endParaRPr lang="en-US"/>
        </a:p>
      </dgm:t>
    </dgm:pt>
    <dgm:pt modelId="{C62D002E-92E2-49ED-A7E4-8EA353915396}" type="sibTrans" cxnId="{824E9936-F9D8-4BC2-8247-DED3AC389408}">
      <dgm:prSet/>
      <dgm:spPr/>
      <dgm:t>
        <a:bodyPr/>
        <a:lstStyle/>
        <a:p>
          <a:endParaRPr lang="en-US"/>
        </a:p>
      </dgm:t>
    </dgm:pt>
    <dgm:pt modelId="{4EFBA860-AC69-4F27-A835-9EF3102F9364}">
      <dgm:prSet/>
      <dgm:spPr/>
      <dgm:t>
        <a:bodyPr/>
        <a:lstStyle/>
        <a:p>
          <a:r>
            <a:rPr lang="en-US"/>
            <a:t>Consider</a:t>
          </a:r>
        </a:p>
      </dgm:t>
    </dgm:pt>
    <dgm:pt modelId="{A0E20C30-E80E-49CA-A129-7700D42EA8AB}" type="parTrans" cxnId="{21FABB36-A64C-45C2-9C4C-70ECFDDD9B1E}">
      <dgm:prSet/>
      <dgm:spPr/>
      <dgm:t>
        <a:bodyPr/>
        <a:lstStyle/>
        <a:p>
          <a:endParaRPr lang="en-US"/>
        </a:p>
      </dgm:t>
    </dgm:pt>
    <dgm:pt modelId="{40B1CE8B-B935-47F6-8C78-081CF7775CE4}" type="sibTrans" cxnId="{21FABB36-A64C-45C2-9C4C-70ECFDDD9B1E}">
      <dgm:prSet/>
      <dgm:spPr/>
      <dgm:t>
        <a:bodyPr/>
        <a:lstStyle/>
        <a:p>
          <a:endParaRPr lang="en-US"/>
        </a:p>
      </dgm:t>
    </dgm:pt>
    <dgm:pt modelId="{7AC78993-20B7-4BF6-99A0-71B718FD88B3}">
      <dgm:prSet/>
      <dgm:spPr/>
      <dgm:t>
        <a:bodyPr/>
        <a:lstStyle/>
        <a:p>
          <a:r>
            <a:rPr lang="en-US" dirty="0"/>
            <a:t>Using ULP-based comparison for kernel testing to avoid hardware and numerical differences</a:t>
          </a:r>
        </a:p>
      </dgm:t>
    </dgm:pt>
    <dgm:pt modelId="{69313F80-DB89-4032-8144-82FE258928B7}" type="parTrans" cxnId="{22F916ED-C9D4-43FC-A3AE-EFCC38AE9F45}">
      <dgm:prSet/>
      <dgm:spPr/>
      <dgm:t>
        <a:bodyPr/>
        <a:lstStyle/>
        <a:p>
          <a:endParaRPr lang="en-US"/>
        </a:p>
      </dgm:t>
    </dgm:pt>
    <dgm:pt modelId="{961BBE97-C167-442C-9210-99B33B5C109B}" type="sibTrans" cxnId="{22F916ED-C9D4-43FC-A3AE-EFCC38AE9F45}">
      <dgm:prSet/>
      <dgm:spPr/>
      <dgm:t>
        <a:bodyPr/>
        <a:lstStyle/>
        <a:p>
          <a:endParaRPr lang="en-US"/>
        </a:p>
      </dgm:t>
    </dgm:pt>
    <dgm:pt modelId="{8DE3C80F-C422-4F93-869B-68DDF79B6DDD}">
      <dgm:prSet/>
      <dgm:spPr/>
      <dgm:t>
        <a:bodyPr/>
        <a:lstStyle/>
        <a:p>
          <a:r>
            <a:rPr lang="en-US"/>
            <a:t>Consider</a:t>
          </a:r>
        </a:p>
      </dgm:t>
    </dgm:pt>
    <dgm:pt modelId="{1D55C6FB-BF00-4BE5-B972-99A8329C3BE9}" type="parTrans" cxnId="{3500A7F3-5769-4AD7-89FB-1719317A18EF}">
      <dgm:prSet/>
      <dgm:spPr/>
      <dgm:t>
        <a:bodyPr/>
        <a:lstStyle/>
        <a:p>
          <a:endParaRPr lang="en-US"/>
        </a:p>
      </dgm:t>
    </dgm:pt>
    <dgm:pt modelId="{AD812522-0333-41F9-AAA2-C02E85887435}" type="sibTrans" cxnId="{3500A7F3-5769-4AD7-89FB-1719317A18EF}">
      <dgm:prSet/>
      <dgm:spPr/>
      <dgm:t>
        <a:bodyPr/>
        <a:lstStyle/>
        <a:p>
          <a:endParaRPr lang="en-US"/>
        </a:p>
      </dgm:t>
    </dgm:pt>
    <dgm:pt modelId="{AED55865-6702-4AB5-B627-F8FF64D9A3D3}">
      <dgm:prSet/>
      <dgm:spPr/>
      <dgm:t>
        <a:bodyPr/>
        <a:lstStyle/>
        <a:p>
          <a:r>
            <a:rPr lang="en-US" dirty="0"/>
            <a:t>Different comparison tolerances based on algorithmic complexity</a:t>
          </a:r>
        </a:p>
      </dgm:t>
    </dgm:pt>
    <dgm:pt modelId="{80A640AD-85F7-46DF-8C59-7815D6D2671F}" type="parTrans" cxnId="{65783C43-3325-41FF-B158-C5ED2E57BC35}">
      <dgm:prSet/>
      <dgm:spPr/>
      <dgm:t>
        <a:bodyPr/>
        <a:lstStyle/>
        <a:p>
          <a:endParaRPr lang="en-US"/>
        </a:p>
      </dgm:t>
    </dgm:pt>
    <dgm:pt modelId="{79B6DF8F-5633-4C5A-AB1C-39550120B6DA}" type="sibTrans" cxnId="{65783C43-3325-41FF-B158-C5ED2E57BC35}">
      <dgm:prSet/>
      <dgm:spPr/>
      <dgm:t>
        <a:bodyPr/>
        <a:lstStyle/>
        <a:p>
          <a:endParaRPr lang="en-US"/>
        </a:p>
      </dgm:t>
    </dgm:pt>
    <dgm:pt modelId="{B5C972C8-2200-4EBD-B769-02959D03951C}">
      <dgm:prSet/>
      <dgm:spPr/>
      <dgm:t>
        <a:bodyPr/>
        <a:lstStyle/>
        <a:p>
          <a:r>
            <a:rPr lang="en-US" dirty="0"/>
            <a:t>Consider</a:t>
          </a:r>
        </a:p>
      </dgm:t>
    </dgm:pt>
    <dgm:pt modelId="{01240E36-A5EF-4319-BF63-2A3CAA0A7D0A}" type="parTrans" cxnId="{463AFA99-3D26-4752-BE7F-A89ECF792514}">
      <dgm:prSet/>
      <dgm:spPr/>
      <dgm:t>
        <a:bodyPr/>
        <a:lstStyle/>
        <a:p>
          <a:endParaRPr lang="en-US"/>
        </a:p>
      </dgm:t>
    </dgm:pt>
    <dgm:pt modelId="{24787C47-E89D-4AD8-9849-24BB1F7C66A7}" type="sibTrans" cxnId="{463AFA99-3D26-4752-BE7F-A89ECF792514}">
      <dgm:prSet/>
      <dgm:spPr/>
      <dgm:t>
        <a:bodyPr/>
        <a:lstStyle/>
        <a:p>
          <a:endParaRPr lang="en-US"/>
        </a:p>
      </dgm:t>
    </dgm:pt>
    <dgm:pt modelId="{C2EF9F49-5145-4FA2-8ED5-4EA5D4060672}">
      <dgm:prSet/>
      <dgm:spPr/>
      <dgm:t>
        <a:bodyPr/>
        <a:lstStyle/>
        <a:p>
          <a:r>
            <a:rPr lang="en-US" dirty="0"/>
            <a:t>Top-K result comparisons for model-based testing</a:t>
          </a:r>
        </a:p>
      </dgm:t>
    </dgm:pt>
    <dgm:pt modelId="{B259AEDE-0220-4D06-8E69-54B21A4FF715}" type="parTrans" cxnId="{2698BE13-0606-4951-8CBC-0D33447E0829}">
      <dgm:prSet/>
      <dgm:spPr/>
      <dgm:t>
        <a:bodyPr/>
        <a:lstStyle/>
        <a:p>
          <a:endParaRPr lang="en-US"/>
        </a:p>
      </dgm:t>
    </dgm:pt>
    <dgm:pt modelId="{F067B862-4948-43FE-9BB9-3E66895DF7B9}" type="sibTrans" cxnId="{2698BE13-0606-4951-8CBC-0D33447E0829}">
      <dgm:prSet/>
      <dgm:spPr/>
      <dgm:t>
        <a:bodyPr/>
        <a:lstStyle/>
        <a:p>
          <a:endParaRPr lang="en-US"/>
        </a:p>
      </dgm:t>
    </dgm:pt>
    <dgm:pt modelId="{1E7C34E1-E26A-4B88-8808-CD62D7674F1D}" type="pres">
      <dgm:prSet presAssocID="{A727A4FE-C026-4D7C-8DCB-E283DD1918BA}" presName="Name0" presStyleCnt="0">
        <dgm:presLayoutVars>
          <dgm:dir/>
          <dgm:animLvl val="lvl"/>
          <dgm:resizeHandles val="exact"/>
        </dgm:presLayoutVars>
      </dgm:prSet>
      <dgm:spPr/>
    </dgm:pt>
    <dgm:pt modelId="{CC553084-4ADD-4F91-89CA-6464B14424BC}" type="pres">
      <dgm:prSet presAssocID="{B5C972C8-2200-4EBD-B769-02959D03951C}" presName="boxAndChildren" presStyleCnt="0"/>
      <dgm:spPr/>
    </dgm:pt>
    <dgm:pt modelId="{6875AB63-A25F-4C9A-A38C-5631074F2DD1}" type="pres">
      <dgm:prSet presAssocID="{B5C972C8-2200-4EBD-B769-02959D03951C}" presName="parentTextBox" presStyleLbl="alignNode1" presStyleIdx="0" presStyleCnt="5"/>
      <dgm:spPr/>
    </dgm:pt>
    <dgm:pt modelId="{6056D40F-C578-43A4-8809-0789DBE1C259}" type="pres">
      <dgm:prSet presAssocID="{B5C972C8-2200-4EBD-B769-02959D03951C}" presName="descendantBox" presStyleLbl="bgAccFollowNode1" presStyleIdx="0" presStyleCnt="5"/>
      <dgm:spPr/>
    </dgm:pt>
    <dgm:pt modelId="{71DF52F1-39C9-4E12-B4FF-09B7232FA954}" type="pres">
      <dgm:prSet presAssocID="{AD812522-0333-41F9-AAA2-C02E85887435}" presName="sp" presStyleCnt="0"/>
      <dgm:spPr/>
    </dgm:pt>
    <dgm:pt modelId="{BB0E5D86-662E-4037-B9DB-F0671F90E6EA}" type="pres">
      <dgm:prSet presAssocID="{8DE3C80F-C422-4F93-869B-68DDF79B6DDD}" presName="arrowAndChildren" presStyleCnt="0"/>
      <dgm:spPr/>
    </dgm:pt>
    <dgm:pt modelId="{C5187B96-0E25-4674-8746-28F972E89976}" type="pres">
      <dgm:prSet presAssocID="{8DE3C80F-C422-4F93-869B-68DDF79B6DDD}" presName="parentTextArrow" presStyleLbl="node1" presStyleIdx="0" presStyleCnt="0"/>
      <dgm:spPr/>
    </dgm:pt>
    <dgm:pt modelId="{59467555-452C-417A-8B56-86FE81DF3033}" type="pres">
      <dgm:prSet presAssocID="{8DE3C80F-C422-4F93-869B-68DDF79B6DDD}" presName="arrow" presStyleLbl="alignNode1" presStyleIdx="1" presStyleCnt="5"/>
      <dgm:spPr/>
    </dgm:pt>
    <dgm:pt modelId="{4D8FB2DD-658C-4A6E-B481-F5D7281C9DA0}" type="pres">
      <dgm:prSet presAssocID="{8DE3C80F-C422-4F93-869B-68DDF79B6DDD}" presName="descendantArrow" presStyleLbl="bgAccFollowNode1" presStyleIdx="1" presStyleCnt="5"/>
      <dgm:spPr/>
    </dgm:pt>
    <dgm:pt modelId="{05B67BE4-D456-44D8-AF21-D4AEAC75DE7A}" type="pres">
      <dgm:prSet presAssocID="{40B1CE8B-B935-47F6-8C78-081CF7775CE4}" presName="sp" presStyleCnt="0"/>
      <dgm:spPr/>
    </dgm:pt>
    <dgm:pt modelId="{28276B50-7C4E-40A2-A3E9-358E96EB8760}" type="pres">
      <dgm:prSet presAssocID="{4EFBA860-AC69-4F27-A835-9EF3102F9364}" presName="arrowAndChildren" presStyleCnt="0"/>
      <dgm:spPr/>
    </dgm:pt>
    <dgm:pt modelId="{0203F52E-AAA7-44B6-B472-1ACA3E68BE37}" type="pres">
      <dgm:prSet presAssocID="{4EFBA860-AC69-4F27-A835-9EF3102F9364}" presName="parentTextArrow" presStyleLbl="node1" presStyleIdx="0" presStyleCnt="0"/>
      <dgm:spPr/>
    </dgm:pt>
    <dgm:pt modelId="{37E4E723-1657-48A6-BBF9-95912A4FE904}" type="pres">
      <dgm:prSet presAssocID="{4EFBA860-AC69-4F27-A835-9EF3102F9364}" presName="arrow" presStyleLbl="alignNode1" presStyleIdx="2" presStyleCnt="5"/>
      <dgm:spPr/>
    </dgm:pt>
    <dgm:pt modelId="{7C173F2C-1794-4A69-A671-B5819EA0C7A4}" type="pres">
      <dgm:prSet presAssocID="{4EFBA860-AC69-4F27-A835-9EF3102F9364}" presName="descendantArrow" presStyleLbl="bgAccFollowNode1" presStyleIdx="2" presStyleCnt="5"/>
      <dgm:spPr/>
    </dgm:pt>
    <dgm:pt modelId="{84B7BA0A-8969-4E88-AA48-AE3644374661}" type="pres">
      <dgm:prSet presAssocID="{8344FBD2-A57C-44A2-BBBF-5315F1DA3699}" presName="sp" presStyleCnt="0"/>
      <dgm:spPr/>
    </dgm:pt>
    <dgm:pt modelId="{1C754592-315C-48D9-A979-4A89CE434855}" type="pres">
      <dgm:prSet presAssocID="{ABC0AC18-27E2-4B55-AF5F-0AAD0D241E6F}" presName="arrowAndChildren" presStyleCnt="0"/>
      <dgm:spPr/>
    </dgm:pt>
    <dgm:pt modelId="{139FA891-1647-4707-8C65-F92110B5EB3F}" type="pres">
      <dgm:prSet presAssocID="{ABC0AC18-27E2-4B55-AF5F-0AAD0D241E6F}" presName="parentTextArrow" presStyleLbl="node1" presStyleIdx="0" presStyleCnt="0"/>
      <dgm:spPr/>
    </dgm:pt>
    <dgm:pt modelId="{541A555E-ECFE-44A0-B9C4-6ECE5E804480}" type="pres">
      <dgm:prSet presAssocID="{ABC0AC18-27E2-4B55-AF5F-0AAD0D241E6F}" presName="arrow" presStyleLbl="alignNode1" presStyleIdx="3" presStyleCnt="5"/>
      <dgm:spPr/>
    </dgm:pt>
    <dgm:pt modelId="{2A3B80A4-4B33-4A08-9387-C2579F7084F7}" type="pres">
      <dgm:prSet presAssocID="{ABC0AC18-27E2-4B55-AF5F-0AAD0D241E6F}" presName="descendantArrow" presStyleLbl="bgAccFollowNode1" presStyleIdx="3" presStyleCnt="5"/>
      <dgm:spPr/>
    </dgm:pt>
    <dgm:pt modelId="{A2DB29BA-71D2-442C-AC72-D13A202FB388}" type="pres">
      <dgm:prSet presAssocID="{2209BC03-59C8-497C-BE16-D528AA8E0B05}" presName="sp" presStyleCnt="0"/>
      <dgm:spPr/>
    </dgm:pt>
    <dgm:pt modelId="{E688D8F3-D74D-4FEA-BDF5-5BF866B587B6}" type="pres">
      <dgm:prSet presAssocID="{23735DE4-7257-42FE-9C85-4C19F3DE0055}" presName="arrowAndChildren" presStyleCnt="0"/>
      <dgm:spPr/>
    </dgm:pt>
    <dgm:pt modelId="{384BE599-525A-4C16-A3F3-E5027FC9C98F}" type="pres">
      <dgm:prSet presAssocID="{23735DE4-7257-42FE-9C85-4C19F3DE0055}" presName="parentTextArrow" presStyleLbl="node1" presStyleIdx="0" presStyleCnt="0"/>
      <dgm:spPr/>
    </dgm:pt>
    <dgm:pt modelId="{49E8C01C-CC5D-45E5-B533-DB2D3949D019}" type="pres">
      <dgm:prSet presAssocID="{23735DE4-7257-42FE-9C85-4C19F3DE0055}" presName="arrow" presStyleLbl="alignNode1" presStyleIdx="4" presStyleCnt="5"/>
      <dgm:spPr/>
    </dgm:pt>
    <dgm:pt modelId="{8E3C189B-C6B6-4F06-8481-2E9A5E1C8F93}" type="pres">
      <dgm:prSet presAssocID="{23735DE4-7257-42FE-9C85-4C19F3DE0055}" presName="descendantArrow" presStyleLbl="bgAccFollowNode1" presStyleIdx="4" presStyleCnt="5"/>
      <dgm:spPr/>
    </dgm:pt>
  </dgm:ptLst>
  <dgm:cxnLst>
    <dgm:cxn modelId="{5B395C00-081F-47BE-873E-0D74925425BE}" type="presOf" srcId="{7AC78993-20B7-4BF6-99A0-71B718FD88B3}" destId="{7C173F2C-1794-4A69-A671-B5819EA0C7A4}" srcOrd="0" destOrd="0" presId="urn:microsoft.com/office/officeart/2016/7/layout/VerticalDownArrowProcess"/>
    <dgm:cxn modelId="{D8979711-BAE1-43A8-8F08-CC42AA610EBA}" srcId="{A727A4FE-C026-4D7C-8DCB-E283DD1918BA}" destId="{23735DE4-7257-42FE-9C85-4C19F3DE0055}" srcOrd="0" destOrd="0" parTransId="{A5536F5B-D771-4969-8417-30C4143D775E}" sibTransId="{2209BC03-59C8-497C-BE16-D528AA8E0B05}"/>
    <dgm:cxn modelId="{2698BE13-0606-4951-8CBC-0D33447E0829}" srcId="{B5C972C8-2200-4EBD-B769-02959D03951C}" destId="{C2EF9F49-5145-4FA2-8ED5-4EA5D4060672}" srcOrd="0" destOrd="0" parTransId="{B259AEDE-0220-4D06-8E69-54B21A4FF715}" sibTransId="{F067B862-4948-43FE-9BB9-3E66895DF7B9}"/>
    <dgm:cxn modelId="{6B083C26-7410-4686-B894-60A8599FE88B}" type="presOf" srcId="{23735DE4-7257-42FE-9C85-4C19F3DE0055}" destId="{49E8C01C-CC5D-45E5-B533-DB2D3949D019}" srcOrd="1" destOrd="0" presId="urn:microsoft.com/office/officeart/2016/7/layout/VerticalDownArrowProcess"/>
    <dgm:cxn modelId="{B4AD0931-815D-40BA-8E3D-09C264EFC98B}" type="presOf" srcId="{4EFBA860-AC69-4F27-A835-9EF3102F9364}" destId="{37E4E723-1657-48A6-BBF9-95912A4FE904}" srcOrd="1" destOrd="0" presId="urn:microsoft.com/office/officeart/2016/7/layout/VerticalDownArrowProcess"/>
    <dgm:cxn modelId="{824E9936-F9D8-4BC2-8247-DED3AC389408}" srcId="{ABC0AC18-27E2-4B55-AF5F-0AAD0D241E6F}" destId="{AD6B1AA9-E777-47AA-9C12-903DD09488D9}" srcOrd="0" destOrd="0" parTransId="{9DF6B805-D0CD-4241-886D-0110BFBB7F25}" sibTransId="{C62D002E-92E2-49ED-A7E4-8EA353915396}"/>
    <dgm:cxn modelId="{21FABB36-A64C-45C2-9C4C-70ECFDDD9B1E}" srcId="{A727A4FE-C026-4D7C-8DCB-E283DD1918BA}" destId="{4EFBA860-AC69-4F27-A835-9EF3102F9364}" srcOrd="2" destOrd="0" parTransId="{A0E20C30-E80E-49CA-A129-7700D42EA8AB}" sibTransId="{40B1CE8B-B935-47F6-8C78-081CF7775CE4}"/>
    <dgm:cxn modelId="{65783C43-3325-41FF-B158-C5ED2E57BC35}" srcId="{8DE3C80F-C422-4F93-869B-68DDF79B6DDD}" destId="{AED55865-6702-4AB5-B627-F8FF64D9A3D3}" srcOrd="0" destOrd="0" parTransId="{80A640AD-85F7-46DF-8C59-7815D6D2671F}" sibTransId="{79B6DF8F-5633-4C5A-AB1C-39550120B6DA}"/>
    <dgm:cxn modelId="{68E87449-C1CD-4CB0-82AD-5E06B83D4B2E}" srcId="{A727A4FE-C026-4D7C-8DCB-E283DD1918BA}" destId="{ABC0AC18-27E2-4B55-AF5F-0AAD0D241E6F}" srcOrd="1" destOrd="0" parTransId="{232FF2BB-CDF5-4264-AB24-A8DE4EBE81D7}" sibTransId="{8344FBD2-A57C-44A2-BBBF-5315F1DA3699}"/>
    <dgm:cxn modelId="{45926F59-69AC-4586-9119-CA13C73BE5B1}" type="presOf" srcId="{60332911-1DD8-4985-8D02-E4A41522CB55}" destId="{8E3C189B-C6B6-4F06-8481-2E9A5E1C8F93}" srcOrd="0" destOrd="0" presId="urn:microsoft.com/office/officeart/2016/7/layout/VerticalDownArrowProcess"/>
    <dgm:cxn modelId="{F29FB18C-DC18-43BF-9385-571ABAAC1684}" type="presOf" srcId="{C2EF9F49-5145-4FA2-8ED5-4EA5D4060672}" destId="{6056D40F-C578-43A4-8809-0789DBE1C259}" srcOrd="0" destOrd="0" presId="urn:microsoft.com/office/officeart/2016/7/layout/VerticalDownArrowProcess"/>
    <dgm:cxn modelId="{29054197-25A9-4603-BB3F-9A1BE4975582}" srcId="{23735DE4-7257-42FE-9C85-4C19F3DE0055}" destId="{60332911-1DD8-4985-8D02-E4A41522CB55}" srcOrd="0" destOrd="0" parTransId="{1B99C616-43C1-448F-8692-1096999D0132}" sibTransId="{5B9F824F-6673-43DD-85A0-5871B76CD9D8}"/>
    <dgm:cxn modelId="{463AFA99-3D26-4752-BE7F-A89ECF792514}" srcId="{A727A4FE-C026-4D7C-8DCB-E283DD1918BA}" destId="{B5C972C8-2200-4EBD-B769-02959D03951C}" srcOrd="4" destOrd="0" parTransId="{01240E36-A5EF-4319-BF63-2A3CAA0A7D0A}" sibTransId="{24787C47-E89D-4AD8-9849-24BB1F7C66A7}"/>
    <dgm:cxn modelId="{77B0C9A0-F88A-42D9-BCC1-4886389B0B7B}" type="presOf" srcId="{8DE3C80F-C422-4F93-869B-68DDF79B6DDD}" destId="{C5187B96-0E25-4674-8746-28F972E89976}" srcOrd="0" destOrd="0" presId="urn:microsoft.com/office/officeart/2016/7/layout/VerticalDownArrowProcess"/>
    <dgm:cxn modelId="{72BE0BB0-A08D-44D9-A576-1E042D7620AB}" type="presOf" srcId="{23735DE4-7257-42FE-9C85-4C19F3DE0055}" destId="{384BE599-525A-4C16-A3F3-E5027FC9C98F}" srcOrd="0" destOrd="0" presId="urn:microsoft.com/office/officeart/2016/7/layout/VerticalDownArrowProcess"/>
    <dgm:cxn modelId="{C57E4FBD-90DD-4803-BA3F-54FCFDECDE07}" type="presOf" srcId="{AED55865-6702-4AB5-B627-F8FF64D9A3D3}" destId="{4D8FB2DD-658C-4A6E-B481-F5D7281C9DA0}" srcOrd="0" destOrd="0" presId="urn:microsoft.com/office/officeart/2016/7/layout/VerticalDownArrowProcess"/>
    <dgm:cxn modelId="{1916D3C7-C223-492E-A929-968D3B7C6269}" type="presOf" srcId="{4EFBA860-AC69-4F27-A835-9EF3102F9364}" destId="{0203F52E-AAA7-44B6-B472-1ACA3E68BE37}" srcOrd="0" destOrd="0" presId="urn:microsoft.com/office/officeart/2016/7/layout/VerticalDownArrowProcess"/>
    <dgm:cxn modelId="{474F56C8-235E-4ADE-B35B-3799EAF41ED4}" type="presOf" srcId="{A727A4FE-C026-4D7C-8DCB-E283DD1918BA}" destId="{1E7C34E1-E26A-4B88-8808-CD62D7674F1D}" srcOrd="0" destOrd="0" presId="urn:microsoft.com/office/officeart/2016/7/layout/VerticalDownArrowProcess"/>
    <dgm:cxn modelId="{6E89FBCB-AAD2-491B-A095-AC9BB899949C}" type="presOf" srcId="{AD6B1AA9-E777-47AA-9C12-903DD09488D9}" destId="{2A3B80A4-4B33-4A08-9387-C2579F7084F7}" srcOrd="0" destOrd="0" presId="urn:microsoft.com/office/officeart/2016/7/layout/VerticalDownArrowProcess"/>
    <dgm:cxn modelId="{D4E743CC-98C6-438D-834B-FCD952950069}" type="presOf" srcId="{ABC0AC18-27E2-4B55-AF5F-0AAD0D241E6F}" destId="{139FA891-1647-4707-8C65-F92110B5EB3F}" srcOrd="0" destOrd="0" presId="urn:microsoft.com/office/officeart/2016/7/layout/VerticalDownArrowProcess"/>
    <dgm:cxn modelId="{9DE476EB-D64A-459F-8EE7-00CE91686029}" type="presOf" srcId="{ABC0AC18-27E2-4B55-AF5F-0AAD0D241E6F}" destId="{541A555E-ECFE-44A0-B9C4-6ECE5E804480}" srcOrd="1" destOrd="0" presId="urn:microsoft.com/office/officeart/2016/7/layout/VerticalDownArrowProcess"/>
    <dgm:cxn modelId="{22F916ED-C9D4-43FC-A3AE-EFCC38AE9F45}" srcId="{4EFBA860-AC69-4F27-A835-9EF3102F9364}" destId="{7AC78993-20B7-4BF6-99A0-71B718FD88B3}" srcOrd="0" destOrd="0" parTransId="{69313F80-DB89-4032-8144-82FE258928B7}" sibTransId="{961BBE97-C167-442C-9210-99B33B5C109B}"/>
    <dgm:cxn modelId="{3500A7F3-5769-4AD7-89FB-1719317A18EF}" srcId="{A727A4FE-C026-4D7C-8DCB-E283DD1918BA}" destId="{8DE3C80F-C422-4F93-869B-68DDF79B6DDD}" srcOrd="3" destOrd="0" parTransId="{1D55C6FB-BF00-4BE5-B972-99A8329C3BE9}" sibTransId="{AD812522-0333-41F9-AAA2-C02E85887435}"/>
    <dgm:cxn modelId="{7D7D2DF7-4B6A-4A87-9D69-67CCDD6436BC}" type="presOf" srcId="{8DE3C80F-C422-4F93-869B-68DDF79B6DDD}" destId="{59467555-452C-417A-8B56-86FE81DF3033}" srcOrd="1" destOrd="0" presId="urn:microsoft.com/office/officeart/2016/7/layout/VerticalDownArrowProcess"/>
    <dgm:cxn modelId="{808383F7-264E-4A91-9E5B-77B7682D851B}" type="presOf" srcId="{B5C972C8-2200-4EBD-B769-02959D03951C}" destId="{6875AB63-A25F-4C9A-A38C-5631074F2DD1}" srcOrd="0" destOrd="0" presId="urn:microsoft.com/office/officeart/2016/7/layout/VerticalDownArrowProcess"/>
    <dgm:cxn modelId="{EC981C5D-73D6-485F-8A8E-147F2DCF2BE6}" type="presParOf" srcId="{1E7C34E1-E26A-4B88-8808-CD62D7674F1D}" destId="{CC553084-4ADD-4F91-89CA-6464B14424BC}" srcOrd="0" destOrd="0" presId="urn:microsoft.com/office/officeart/2016/7/layout/VerticalDownArrowProcess"/>
    <dgm:cxn modelId="{9F265C99-278B-417A-A7A8-B8D61530C1D5}" type="presParOf" srcId="{CC553084-4ADD-4F91-89CA-6464B14424BC}" destId="{6875AB63-A25F-4C9A-A38C-5631074F2DD1}" srcOrd="0" destOrd="0" presId="urn:microsoft.com/office/officeart/2016/7/layout/VerticalDownArrowProcess"/>
    <dgm:cxn modelId="{96AB042F-8DC0-4C66-981C-CF75574E4BDC}" type="presParOf" srcId="{CC553084-4ADD-4F91-89CA-6464B14424BC}" destId="{6056D40F-C578-43A4-8809-0789DBE1C259}" srcOrd="1" destOrd="0" presId="urn:microsoft.com/office/officeart/2016/7/layout/VerticalDownArrowProcess"/>
    <dgm:cxn modelId="{D12C211E-8DEE-40A0-A632-936B8E993F10}" type="presParOf" srcId="{1E7C34E1-E26A-4B88-8808-CD62D7674F1D}" destId="{71DF52F1-39C9-4E12-B4FF-09B7232FA954}" srcOrd="1" destOrd="0" presId="urn:microsoft.com/office/officeart/2016/7/layout/VerticalDownArrowProcess"/>
    <dgm:cxn modelId="{AB440EEB-EABD-45CD-A9AB-349400485691}" type="presParOf" srcId="{1E7C34E1-E26A-4B88-8808-CD62D7674F1D}" destId="{BB0E5D86-662E-4037-B9DB-F0671F90E6EA}" srcOrd="2" destOrd="0" presId="urn:microsoft.com/office/officeart/2016/7/layout/VerticalDownArrowProcess"/>
    <dgm:cxn modelId="{F2C02F7E-3840-4CFE-B1F3-04AE4534CBB9}" type="presParOf" srcId="{BB0E5D86-662E-4037-B9DB-F0671F90E6EA}" destId="{C5187B96-0E25-4674-8746-28F972E89976}" srcOrd="0" destOrd="0" presId="urn:microsoft.com/office/officeart/2016/7/layout/VerticalDownArrowProcess"/>
    <dgm:cxn modelId="{511A764B-2941-4808-8D6C-4E1882D370B1}" type="presParOf" srcId="{BB0E5D86-662E-4037-B9DB-F0671F90E6EA}" destId="{59467555-452C-417A-8B56-86FE81DF3033}" srcOrd="1" destOrd="0" presId="urn:microsoft.com/office/officeart/2016/7/layout/VerticalDownArrowProcess"/>
    <dgm:cxn modelId="{A85BC116-5273-4C84-B4D3-E137484D9C6F}" type="presParOf" srcId="{BB0E5D86-662E-4037-B9DB-F0671F90E6EA}" destId="{4D8FB2DD-658C-4A6E-B481-F5D7281C9DA0}" srcOrd="2" destOrd="0" presId="urn:microsoft.com/office/officeart/2016/7/layout/VerticalDownArrowProcess"/>
    <dgm:cxn modelId="{94DB99A7-4AF3-4AFC-912A-770130E5AB26}" type="presParOf" srcId="{1E7C34E1-E26A-4B88-8808-CD62D7674F1D}" destId="{05B67BE4-D456-44D8-AF21-D4AEAC75DE7A}" srcOrd="3" destOrd="0" presId="urn:microsoft.com/office/officeart/2016/7/layout/VerticalDownArrowProcess"/>
    <dgm:cxn modelId="{EB4D3C8F-4E25-4DCD-AD54-AB695BDD1E50}" type="presParOf" srcId="{1E7C34E1-E26A-4B88-8808-CD62D7674F1D}" destId="{28276B50-7C4E-40A2-A3E9-358E96EB8760}" srcOrd="4" destOrd="0" presId="urn:microsoft.com/office/officeart/2016/7/layout/VerticalDownArrowProcess"/>
    <dgm:cxn modelId="{1E1C03FA-063F-496C-A3FF-8808C8DAD373}" type="presParOf" srcId="{28276B50-7C4E-40A2-A3E9-358E96EB8760}" destId="{0203F52E-AAA7-44B6-B472-1ACA3E68BE37}" srcOrd="0" destOrd="0" presId="urn:microsoft.com/office/officeart/2016/7/layout/VerticalDownArrowProcess"/>
    <dgm:cxn modelId="{4418E54B-82A5-4AF0-B16D-765084FE43FC}" type="presParOf" srcId="{28276B50-7C4E-40A2-A3E9-358E96EB8760}" destId="{37E4E723-1657-48A6-BBF9-95912A4FE904}" srcOrd="1" destOrd="0" presId="urn:microsoft.com/office/officeart/2016/7/layout/VerticalDownArrowProcess"/>
    <dgm:cxn modelId="{C2941FD2-DA1F-4D7B-BE12-B88D65519212}" type="presParOf" srcId="{28276B50-7C4E-40A2-A3E9-358E96EB8760}" destId="{7C173F2C-1794-4A69-A671-B5819EA0C7A4}" srcOrd="2" destOrd="0" presId="urn:microsoft.com/office/officeart/2016/7/layout/VerticalDownArrowProcess"/>
    <dgm:cxn modelId="{A333548B-5E75-415A-9975-2E6FA8792674}" type="presParOf" srcId="{1E7C34E1-E26A-4B88-8808-CD62D7674F1D}" destId="{84B7BA0A-8969-4E88-AA48-AE3644374661}" srcOrd="5" destOrd="0" presId="urn:microsoft.com/office/officeart/2016/7/layout/VerticalDownArrowProcess"/>
    <dgm:cxn modelId="{37ED2F34-EDB6-4D1C-BC6A-25ABFC1C9044}" type="presParOf" srcId="{1E7C34E1-E26A-4B88-8808-CD62D7674F1D}" destId="{1C754592-315C-48D9-A979-4A89CE434855}" srcOrd="6" destOrd="0" presId="urn:microsoft.com/office/officeart/2016/7/layout/VerticalDownArrowProcess"/>
    <dgm:cxn modelId="{B666BB6D-3B3D-4ECB-A9A7-54A7BDDC8221}" type="presParOf" srcId="{1C754592-315C-48D9-A979-4A89CE434855}" destId="{139FA891-1647-4707-8C65-F92110B5EB3F}" srcOrd="0" destOrd="0" presId="urn:microsoft.com/office/officeart/2016/7/layout/VerticalDownArrowProcess"/>
    <dgm:cxn modelId="{EE78C76A-B4E9-45A5-808E-F1FF94589CDE}" type="presParOf" srcId="{1C754592-315C-48D9-A979-4A89CE434855}" destId="{541A555E-ECFE-44A0-B9C4-6ECE5E804480}" srcOrd="1" destOrd="0" presId="urn:microsoft.com/office/officeart/2016/7/layout/VerticalDownArrowProcess"/>
    <dgm:cxn modelId="{23E0B8E7-EE07-4CD5-A47E-535FAB9C4091}" type="presParOf" srcId="{1C754592-315C-48D9-A979-4A89CE434855}" destId="{2A3B80A4-4B33-4A08-9387-C2579F7084F7}" srcOrd="2" destOrd="0" presId="urn:microsoft.com/office/officeart/2016/7/layout/VerticalDownArrowProcess"/>
    <dgm:cxn modelId="{74125CBF-DA27-442F-8C67-7115396882C1}" type="presParOf" srcId="{1E7C34E1-E26A-4B88-8808-CD62D7674F1D}" destId="{A2DB29BA-71D2-442C-AC72-D13A202FB388}" srcOrd="7" destOrd="0" presId="urn:microsoft.com/office/officeart/2016/7/layout/VerticalDownArrowProcess"/>
    <dgm:cxn modelId="{E3044111-98B5-4AB4-B03A-10F637A470B8}" type="presParOf" srcId="{1E7C34E1-E26A-4B88-8808-CD62D7674F1D}" destId="{E688D8F3-D74D-4FEA-BDF5-5BF866B587B6}" srcOrd="8" destOrd="0" presId="urn:microsoft.com/office/officeart/2016/7/layout/VerticalDownArrowProcess"/>
    <dgm:cxn modelId="{76CABC62-D312-44E1-B0C7-BF9434492725}" type="presParOf" srcId="{E688D8F3-D74D-4FEA-BDF5-5BF866B587B6}" destId="{384BE599-525A-4C16-A3F3-E5027FC9C98F}" srcOrd="0" destOrd="0" presId="urn:microsoft.com/office/officeart/2016/7/layout/VerticalDownArrowProcess"/>
    <dgm:cxn modelId="{EA08BAA0-C544-4A5C-89D3-618669A97992}" type="presParOf" srcId="{E688D8F3-D74D-4FEA-BDF5-5BF866B587B6}" destId="{49E8C01C-CC5D-45E5-B533-DB2D3949D019}" srcOrd="1" destOrd="0" presId="urn:microsoft.com/office/officeart/2016/7/layout/VerticalDownArrowProcess"/>
    <dgm:cxn modelId="{CB40F94C-3B37-4E82-8F3F-B746B9750220}" type="presParOf" srcId="{E688D8F3-D74D-4FEA-BDF5-5BF866B587B6}" destId="{8E3C189B-C6B6-4F06-8481-2E9A5E1C8F9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D47AE-51C7-4543-A62C-F25E936DED79}">
      <dsp:nvSpPr>
        <dsp:cNvPr id="0" name=""/>
        <dsp:cNvSpPr/>
      </dsp:nvSpPr>
      <dsp:spPr>
        <a:xfrm>
          <a:off x="0" y="439"/>
          <a:ext cx="7335834" cy="10286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6C339-91C1-4E10-B11E-3FF704B82E94}">
      <dsp:nvSpPr>
        <dsp:cNvPr id="0" name=""/>
        <dsp:cNvSpPr/>
      </dsp:nvSpPr>
      <dsp:spPr>
        <a:xfrm>
          <a:off x="311171" y="231889"/>
          <a:ext cx="565766" cy="5657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5C250-659B-4C37-BCE9-A0A97432DC71}">
      <dsp:nvSpPr>
        <dsp:cNvPr id="0" name=""/>
        <dsp:cNvSpPr/>
      </dsp:nvSpPr>
      <dsp:spPr>
        <a:xfrm>
          <a:off x="1188109" y="439"/>
          <a:ext cx="6147724" cy="102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67" tIns="108867" rIns="108867" bIns="10886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Modern ML models run on a wide variety of specialized hardware</a:t>
          </a:r>
          <a:endParaRPr lang="en-US" sz="2100" kern="1200" dirty="0"/>
        </a:p>
      </dsp:txBody>
      <dsp:txXfrm>
        <a:off x="1188109" y="439"/>
        <a:ext cx="6147724" cy="1028666"/>
      </dsp:txXfrm>
    </dsp:sp>
    <dsp:sp modelId="{026E10A6-2494-44D5-A3B7-6A70F4D2B013}">
      <dsp:nvSpPr>
        <dsp:cNvPr id="0" name=""/>
        <dsp:cNvSpPr/>
      </dsp:nvSpPr>
      <dsp:spPr>
        <a:xfrm>
          <a:off x="0" y="1286272"/>
          <a:ext cx="7335834" cy="10286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774F5-86A3-4970-AA32-9756B0627506}">
      <dsp:nvSpPr>
        <dsp:cNvPr id="0" name=""/>
        <dsp:cNvSpPr/>
      </dsp:nvSpPr>
      <dsp:spPr>
        <a:xfrm>
          <a:off x="311171" y="1517722"/>
          <a:ext cx="565766" cy="5657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FF982-5DBE-499B-84F0-D25EF4F1DF76}">
      <dsp:nvSpPr>
        <dsp:cNvPr id="0" name=""/>
        <dsp:cNvSpPr/>
      </dsp:nvSpPr>
      <dsp:spPr>
        <a:xfrm>
          <a:off x="1188109" y="1286272"/>
          <a:ext cx="6147724" cy="102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67" tIns="108867" rIns="108867" bIns="10886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Most known AI use cases relies on floating-point calculations</a:t>
          </a:r>
          <a:endParaRPr lang="en-US" sz="2100" kern="1200" dirty="0"/>
        </a:p>
      </dsp:txBody>
      <dsp:txXfrm>
        <a:off x="1188109" y="1286272"/>
        <a:ext cx="6147724" cy="1028666"/>
      </dsp:txXfrm>
    </dsp:sp>
    <dsp:sp modelId="{6B72EE7D-9858-4984-8482-DB5FA47EF0E1}">
      <dsp:nvSpPr>
        <dsp:cNvPr id="0" name=""/>
        <dsp:cNvSpPr/>
      </dsp:nvSpPr>
      <dsp:spPr>
        <a:xfrm>
          <a:off x="0" y="2572105"/>
          <a:ext cx="7335834" cy="10286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BAB5D-3E17-495D-BA54-C6E9A6415833}">
      <dsp:nvSpPr>
        <dsp:cNvPr id="0" name=""/>
        <dsp:cNvSpPr/>
      </dsp:nvSpPr>
      <dsp:spPr>
        <a:xfrm>
          <a:off x="311171" y="2803555"/>
          <a:ext cx="565766" cy="5657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47C75-1D08-4AFD-A828-9D7A1118B881}">
      <dsp:nvSpPr>
        <dsp:cNvPr id="0" name=""/>
        <dsp:cNvSpPr/>
      </dsp:nvSpPr>
      <dsp:spPr>
        <a:xfrm>
          <a:off x="1188109" y="2572105"/>
          <a:ext cx="6147724" cy="1028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67" tIns="108867" rIns="108867" bIns="10886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Processing of deep neural networks unavoidably accumulates floating-point errors</a:t>
          </a:r>
          <a:endParaRPr lang="en-US" sz="2100" kern="1200" dirty="0"/>
        </a:p>
      </dsp:txBody>
      <dsp:txXfrm>
        <a:off x="1188109" y="2572105"/>
        <a:ext cx="6147724" cy="1028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8D47B-A55A-4330-9734-248A901B8F9C}">
      <dsp:nvSpPr>
        <dsp:cNvPr id="0" name=""/>
        <dsp:cNvSpPr/>
      </dsp:nvSpPr>
      <dsp:spPr>
        <a:xfrm rot="5400000">
          <a:off x="4641610" y="-1912218"/>
          <a:ext cx="693514" cy="46949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Data types e.g. half, float, double</a:t>
          </a:r>
          <a:endParaRPr lang="en-US" sz="1900" kern="1200" dirty="0"/>
        </a:p>
      </dsp:txBody>
      <dsp:txXfrm rot="-5400000">
        <a:off x="2640901" y="122346"/>
        <a:ext cx="4661079" cy="625804"/>
      </dsp:txXfrm>
    </dsp:sp>
    <dsp:sp modelId="{9A9862E6-FACE-4BFA-97DA-6B23AB459A04}">
      <dsp:nvSpPr>
        <dsp:cNvPr id="0" name=""/>
        <dsp:cNvSpPr/>
      </dsp:nvSpPr>
      <dsp:spPr>
        <a:xfrm>
          <a:off x="0" y="1802"/>
          <a:ext cx="2640900" cy="866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Precision differences</a:t>
          </a:r>
          <a:endParaRPr lang="en-US" sz="2400" kern="1200"/>
        </a:p>
      </dsp:txBody>
      <dsp:txXfrm>
        <a:off x="42318" y="44120"/>
        <a:ext cx="2556264" cy="782257"/>
      </dsp:txXfrm>
    </dsp:sp>
    <dsp:sp modelId="{278ABCCB-94AA-4E94-967A-87D6BCD629E1}">
      <dsp:nvSpPr>
        <dsp:cNvPr id="0" name=""/>
        <dsp:cNvSpPr/>
      </dsp:nvSpPr>
      <dsp:spPr>
        <a:xfrm rot="5400000">
          <a:off x="4641610" y="-1001980"/>
          <a:ext cx="693514" cy="46949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Architectural differences e.g. floating-point vs. fixed-point</a:t>
          </a:r>
        </a:p>
      </dsp:txBody>
      <dsp:txXfrm rot="-5400000">
        <a:off x="2640901" y="1032584"/>
        <a:ext cx="4661079" cy="625804"/>
      </dsp:txXfrm>
    </dsp:sp>
    <dsp:sp modelId="{5390AFA7-3CE2-42A7-8962-663D889156C0}">
      <dsp:nvSpPr>
        <dsp:cNvPr id="0" name=""/>
        <dsp:cNvSpPr/>
      </dsp:nvSpPr>
      <dsp:spPr>
        <a:xfrm>
          <a:off x="0" y="912040"/>
          <a:ext cx="2640900" cy="866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Hardware differences</a:t>
          </a:r>
          <a:endParaRPr lang="en-US" sz="2400" kern="1200"/>
        </a:p>
      </dsp:txBody>
      <dsp:txXfrm>
        <a:off x="42318" y="954358"/>
        <a:ext cx="2556264" cy="782257"/>
      </dsp:txXfrm>
    </dsp:sp>
    <dsp:sp modelId="{8B2BF7B3-C716-4F92-AB45-882AEFEE6843}">
      <dsp:nvSpPr>
        <dsp:cNvPr id="0" name=""/>
        <dsp:cNvSpPr/>
      </dsp:nvSpPr>
      <dsp:spPr>
        <a:xfrm rot="5400000">
          <a:off x="4641610" y="-91742"/>
          <a:ext cx="693514" cy="46949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Any two convolution algorithms are never alike</a:t>
          </a:r>
          <a:endParaRPr lang="en-US" sz="1900" kern="1200"/>
        </a:p>
      </dsp:txBody>
      <dsp:txXfrm rot="-5400000">
        <a:off x="2640901" y="1942822"/>
        <a:ext cx="4661079" cy="625804"/>
      </dsp:txXfrm>
    </dsp:sp>
    <dsp:sp modelId="{DFB0EAB1-2B9F-4EC2-BB7B-47EC7C2F922C}">
      <dsp:nvSpPr>
        <dsp:cNvPr id="0" name=""/>
        <dsp:cNvSpPr/>
      </dsp:nvSpPr>
      <dsp:spPr>
        <a:xfrm>
          <a:off x="0" y="1822278"/>
          <a:ext cx="2640900" cy="866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Algorithmic differences</a:t>
          </a:r>
          <a:endParaRPr lang="en-US" sz="2400" kern="1200"/>
        </a:p>
      </dsp:txBody>
      <dsp:txXfrm>
        <a:off x="42318" y="1864596"/>
        <a:ext cx="2556264" cy="782257"/>
      </dsp:txXfrm>
    </dsp:sp>
    <dsp:sp modelId="{82F850A9-8969-480B-BC2A-9F1277C54914}">
      <dsp:nvSpPr>
        <dsp:cNvPr id="0" name=""/>
        <dsp:cNvSpPr/>
      </dsp:nvSpPr>
      <dsp:spPr>
        <a:xfrm rot="5400000">
          <a:off x="4641610" y="818495"/>
          <a:ext cx="693514" cy="46949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Non-deterministic computation or lossy conversions</a:t>
          </a:r>
        </a:p>
      </dsp:txBody>
      <dsp:txXfrm rot="-5400000">
        <a:off x="2640901" y="2853060"/>
        <a:ext cx="4661079" cy="625804"/>
      </dsp:txXfrm>
    </dsp:sp>
    <dsp:sp modelId="{A0B01E58-D2DB-4EAA-B06B-594DE9DA1CFE}">
      <dsp:nvSpPr>
        <dsp:cNvPr id="0" name=""/>
        <dsp:cNvSpPr/>
      </dsp:nvSpPr>
      <dsp:spPr>
        <a:xfrm>
          <a:off x="0" y="2732516"/>
          <a:ext cx="2640900" cy="866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Numerical differences</a:t>
          </a:r>
          <a:endParaRPr lang="en-US" sz="2400" kern="1200"/>
        </a:p>
      </dsp:txBody>
      <dsp:txXfrm>
        <a:off x="42318" y="2774834"/>
        <a:ext cx="2556264" cy="782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0B697-CC0F-4929-AA64-F26EFF44EB3B}">
      <dsp:nvSpPr>
        <dsp:cNvPr id="0" name=""/>
        <dsp:cNvSpPr/>
      </dsp:nvSpPr>
      <dsp:spPr>
        <a:xfrm>
          <a:off x="0" y="236855"/>
          <a:ext cx="7335835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Fuzzy comparison with epsilon introduces numerical differences on top of everything else</a:t>
          </a:r>
        </a:p>
      </dsp:txBody>
      <dsp:txXfrm>
        <a:off x="48547" y="285402"/>
        <a:ext cx="7238741" cy="897406"/>
      </dsp:txXfrm>
    </dsp:sp>
    <dsp:sp modelId="{5F53C3DF-DCC9-453C-A904-1E8DEC14F87F}">
      <dsp:nvSpPr>
        <dsp:cNvPr id="0" name=""/>
        <dsp:cNvSpPr/>
      </dsp:nvSpPr>
      <dsp:spPr>
        <a:xfrm>
          <a:off x="0" y="1303356"/>
          <a:ext cx="7335835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ULP </a:t>
          </a:r>
          <a:r>
            <a:rPr lang="en-US" sz="2500" i="1" kern="1200"/>
            <a:t>“unit of least precision” </a:t>
          </a:r>
          <a:r>
            <a:rPr lang="en-US" sz="2500" kern="1200"/>
            <a:t>is the distance between two consecutive floating-point values</a:t>
          </a:r>
        </a:p>
      </dsp:txBody>
      <dsp:txXfrm>
        <a:off x="48547" y="1351903"/>
        <a:ext cx="7238741" cy="897406"/>
      </dsp:txXfrm>
    </dsp:sp>
    <dsp:sp modelId="{2BC5EFC7-1C8D-41B8-B46B-958F52A8CD63}">
      <dsp:nvSpPr>
        <dsp:cNvPr id="0" name=""/>
        <dsp:cNvSpPr/>
      </dsp:nvSpPr>
      <dsp:spPr>
        <a:xfrm>
          <a:off x="0" y="2369855"/>
          <a:ext cx="7335835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ULP-based comparison removes numerical differences between the two values</a:t>
          </a:r>
        </a:p>
      </dsp:txBody>
      <dsp:txXfrm>
        <a:off x="48547" y="2418402"/>
        <a:ext cx="7238741" cy="897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5AB63-A25F-4C9A-A38C-5631074F2DD1}">
      <dsp:nvSpPr>
        <dsp:cNvPr id="0" name=""/>
        <dsp:cNvSpPr/>
      </dsp:nvSpPr>
      <dsp:spPr>
        <a:xfrm>
          <a:off x="0" y="4359534"/>
          <a:ext cx="1579066" cy="715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03" tIns="177800" rIns="11230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Consider</a:t>
          </a:r>
        </a:p>
      </dsp:txBody>
      <dsp:txXfrm>
        <a:off x="0" y="4359534"/>
        <a:ext cx="1579066" cy="715217"/>
      </dsp:txXfrm>
    </dsp:sp>
    <dsp:sp modelId="{6056D40F-C578-43A4-8809-0789DBE1C259}">
      <dsp:nvSpPr>
        <dsp:cNvPr id="0" name=""/>
        <dsp:cNvSpPr/>
      </dsp:nvSpPr>
      <dsp:spPr>
        <a:xfrm>
          <a:off x="1579066" y="4359534"/>
          <a:ext cx="4737200" cy="7152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93" tIns="165100" rIns="96093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Top-K result comparisons for model-based testing</a:t>
          </a:r>
        </a:p>
      </dsp:txBody>
      <dsp:txXfrm>
        <a:off x="1579066" y="4359534"/>
        <a:ext cx="4737200" cy="715217"/>
      </dsp:txXfrm>
    </dsp:sp>
    <dsp:sp modelId="{59467555-452C-417A-8B56-86FE81DF3033}">
      <dsp:nvSpPr>
        <dsp:cNvPr id="0" name=""/>
        <dsp:cNvSpPr/>
      </dsp:nvSpPr>
      <dsp:spPr>
        <a:xfrm rot="10800000">
          <a:off x="0" y="3270257"/>
          <a:ext cx="1579066" cy="11000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03" tIns="177800" rIns="11230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Consider</a:t>
          </a:r>
        </a:p>
      </dsp:txBody>
      <dsp:txXfrm rot="-10800000">
        <a:off x="0" y="3270257"/>
        <a:ext cx="1579066" cy="715003"/>
      </dsp:txXfrm>
    </dsp:sp>
    <dsp:sp modelId="{4D8FB2DD-658C-4A6E-B481-F5D7281C9DA0}">
      <dsp:nvSpPr>
        <dsp:cNvPr id="0" name=""/>
        <dsp:cNvSpPr/>
      </dsp:nvSpPr>
      <dsp:spPr>
        <a:xfrm>
          <a:off x="1579066" y="3270257"/>
          <a:ext cx="4737200" cy="715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93" tIns="165100" rIns="96093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Different comparison tolerances based on algorithmic complexity</a:t>
          </a:r>
        </a:p>
      </dsp:txBody>
      <dsp:txXfrm>
        <a:off x="1579066" y="3270257"/>
        <a:ext cx="4737200" cy="715003"/>
      </dsp:txXfrm>
    </dsp:sp>
    <dsp:sp modelId="{37E4E723-1657-48A6-BBF9-95912A4FE904}">
      <dsp:nvSpPr>
        <dsp:cNvPr id="0" name=""/>
        <dsp:cNvSpPr/>
      </dsp:nvSpPr>
      <dsp:spPr>
        <a:xfrm rot="10800000">
          <a:off x="0" y="2180981"/>
          <a:ext cx="1579066" cy="11000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03" tIns="177800" rIns="11230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Consider</a:t>
          </a:r>
        </a:p>
      </dsp:txBody>
      <dsp:txXfrm rot="-10800000">
        <a:off x="0" y="2180981"/>
        <a:ext cx="1579066" cy="715003"/>
      </dsp:txXfrm>
    </dsp:sp>
    <dsp:sp modelId="{7C173F2C-1794-4A69-A671-B5819EA0C7A4}">
      <dsp:nvSpPr>
        <dsp:cNvPr id="0" name=""/>
        <dsp:cNvSpPr/>
      </dsp:nvSpPr>
      <dsp:spPr>
        <a:xfrm>
          <a:off x="1579066" y="2180981"/>
          <a:ext cx="4737200" cy="715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93" tIns="165100" rIns="96093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Using ULP-based comparison for kernel testing to avoid hardware and numerical differences</a:t>
          </a:r>
        </a:p>
      </dsp:txBody>
      <dsp:txXfrm>
        <a:off x="1579066" y="2180981"/>
        <a:ext cx="4737200" cy="715003"/>
      </dsp:txXfrm>
    </dsp:sp>
    <dsp:sp modelId="{541A555E-ECFE-44A0-B9C4-6ECE5E804480}">
      <dsp:nvSpPr>
        <dsp:cNvPr id="0" name=""/>
        <dsp:cNvSpPr/>
      </dsp:nvSpPr>
      <dsp:spPr>
        <a:xfrm rot="10800000">
          <a:off x="0" y="1091704"/>
          <a:ext cx="1579066" cy="11000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03" tIns="177800" rIns="11230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Consider</a:t>
          </a:r>
        </a:p>
      </dsp:txBody>
      <dsp:txXfrm rot="-10800000">
        <a:off x="0" y="1091704"/>
        <a:ext cx="1579066" cy="715003"/>
      </dsp:txXfrm>
    </dsp:sp>
    <dsp:sp modelId="{2A3B80A4-4B33-4A08-9387-C2579F7084F7}">
      <dsp:nvSpPr>
        <dsp:cNvPr id="0" name=""/>
        <dsp:cNvSpPr/>
      </dsp:nvSpPr>
      <dsp:spPr>
        <a:xfrm>
          <a:off x="1579066" y="1091704"/>
          <a:ext cx="4737200" cy="715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93" tIns="165100" rIns="96093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Establishing an “ideal” baseline results with which test results are compared</a:t>
          </a:r>
        </a:p>
      </dsp:txBody>
      <dsp:txXfrm>
        <a:off x="1579066" y="1091704"/>
        <a:ext cx="4737200" cy="715003"/>
      </dsp:txXfrm>
    </dsp:sp>
    <dsp:sp modelId="{49E8C01C-CC5D-45E5-B533-DB2D3949D019}">
      <dsp:nvSpPr>
        <dsp:cNvPr id="0" name=""/>
        <dsp:cNvSpPr/>
      </dsp:nvSpPr>
      <dsp:spPr>
        <a:xfrm rot="10800000">
          <a:off x="0" y="2427"/>
          <a:ext cx="1579066" cy="110000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03" tIns="177800" rIns="112303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Consider</a:t>
          </a:r>
        </a:p>
      </dsp:txBody>
      <dsp:txXfrm rot="-10800000">
        <a:off x="0" y="2427"/>
        <a:ext cx="1579066" cy="715003"/>
      </dsp:txXfrm>
    </dsp:sp>
    <dsp:sp modelId="{8E3C189B-C6B6-4F06-8481-2E9A5E1C8F93}">
      <dsp:nvSpPr>
        <dsp:cNvPr id="0" name=""/>
        <dsp:cNvSpPr/>
      </dsp:nvSpPr>
      <dsp:spPr>
        <a:xfrm>
          <a:off x="1579066" y="2427"/>
          <a:ext cx="4737200" cy="7150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93" tIns="165100" rIns="96093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Having both model-based and kernel-based testing</a:t>
          </a:r>
        </a:p>
      </dsp:txBody>
      <dsp:txXfrm>
        <a:off x="1579066" y="2427"/>
        <a:ext cx="4737200" cy="715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6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85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6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88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9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3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16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6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99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3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5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2ABCF-0467-482C-AD8B-3D6305DCB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4134537" cy="28664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/>
              <a:t>Conformance Testing of Machine Learning API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5B676-FA65-4896-B4D7-C808FEC5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4583616" cy="14751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Chai Chaoweeraprasit</a:t>
            </a:r>
          </a:p>
          <a:p>
            <a:pPr>
              <a:lnSpc>
                <a:spcPct val="90000"/>
              </a:lnSpc>
            </a:pPr>
            <a:r>
              <a:rPr lang="en-US" sz="1600" i="1" dirty="0"/>
              <a:t>Development Lead Windows AI @ Microsoft</a:t>
            </a:r>
          </a:p>
          <a:p>
            <a:pPr>
              <a:lnSpc>
                <a:spcPct val="90000"/>
              </a:lnSpc>
            </a:pPr>
            <a:r>
              <a:rPr lang="en-US" sz="1600" i="1" dirty="0" err="1"/>
              <a:t>WebNN</a:t>
            </a:r>
            <a:r>
              <a:rPr lang="en-US" sz="1600" i="1" dirty="0"/>
              <a:t> co-editor</a:t>
            </a:r>
          </a:p>
        </p:txBody>
      </p:sp>
      <p:grpSp>
        <p:nvGrpSpPr>
          <p:cNvPr id="52" name="Group 37">
            <a:extLst>
              <a:ext uri="{FF2B5EF4-FFF2-40B4-BE49-F238E27FC236}">
                <a16:creationId xmlns:a16="http://schemas.microsoft.com/office/drawing/2014/main" id="{665B630C-8A26-BF40-AD00-AAAB3F8DF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9" name="Freeform 85">
              <a:extLst>
                <a:ext uri="{FF2B5EF4-FFF2-40B4-BE49-F238E27FC236}">
                  <a16:creationId xmlns:a16="http://schemas.microsoft.com/office/drawing/2014/main" id="{47332152-49D9-5F42-9522-9424EDC70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60C97C94-6942-C048-8F6F-55E05CBA1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 89">
              <a:extLst>
                <a:ext uri="{FF2B5EF4-FFF2-40B4-BE49-F238E27FC236}">
                  <a16:creationId xmlns:a16="http://schemas.microsoft.com/office/drawing/2014/main" id="{BD92967A-BFB2-E441-AC07-5997DDDD5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100">
              <a:extLst>
                <a:ext uri="{FF2B5EF4-FFF2-40B4-BE49-F238E27FC236}">
                  <a16:creationId xmlns:a16="http://schemas.microsoft.com/office/drawing/2014/main" id="{DC25488D-5181-EC40-A6AC-862FC3787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8EB1F61-C18E-49BF-BA48-E6AFCCC8F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00"/>
          <a:stretch/>
        </p:blipFill>
        <p:spPr>
          <a:xfrm>
            <a:off x="6133402" y="681645"/>
            <a:ext cx="4535142" cy="54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1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478B-F229-4D50-A7A8-F6C58959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23B628-5B16-4F43-886C-B798F7681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19425"/>
              </p:ext>
            </p:extLst>
          </p:nvPr>
        </p:nvGraphicFramePr>
        <p:xfrm>
          <a:off x="565151" y="2160016"/>
          <a:ext cx="7335834" cy="360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53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D5A3E-FBC4-4E16-94CF-11C13122D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4338543" cy="126898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Is That a Muffin?</a:t>
            </a:r>
          </a:p>
        </p:txBody>
      </p:sp>
      <p:sp>
        <p:nvSpPr>
          <p:cNvPr id="226" name="Content Placeholder 87">
            <a:extLst>
              <a:ext uri="{FF2B5EF4-FFF2-40B4-BE49-F238E27FC236}">
                <a16:creationId xmlns:a16="http://schemas.microsoft.com/office/drawing/2014/main" id="{F7FED793-E5AD-4487-A418-B0E87828B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4133560" cy="3601212"/>
          </a:xfrm>
        </p:spPr>
        <p:txBody>
          <a:bodyPr>
            <a:normAutofit/>
          </a:bodyPr>
          <a:lstStyle/>
          <a:p>
            <a:r>
              <a:rPr lang="en-US" dirty="0"/>
              <a:t>Karen Zack posted a series of bizarre photo quiz on her Twitter account (March 2016)</a:t>
            </a:r>
          </a:p>
          <a:p>
            <a:r>
              <a:rPr lang="en-US" dirty="0"/>
              <a:t>Her “Animals vs. Food” posts went viral and later became an AI challenge</a:t>
            </a:r>
          </a:p>
          <a:p>
            <a:endParaRPr lang="en-US" dirty="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4B86155-4734-476A-B244-1FDE66AB3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" r="-2" b="-2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  <p:grpSp>
        <p:nvGrpSpPr>
          <p:cNvPr id="229" name="Group 107">
            <a:extLst>
              <a:ext uri="{FF2B5EF4-FFF2-40B4-BE49-F238E27FC236}">
                <a16:creationId xmlns:a16="http://schemas.microsoft.com/office/drawing/2014/main" id="{3FCE1FB7-7E83-C242-A5AD-4646FBE1C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B8D18D83-C725-D745-B62E-4CDC73E31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964C4E64-7EB1-3840-94A1-073533B6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58747916-12E7-2A44-90AC-868676B61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C62734AC-B154-604F-A35D-C78CF94F7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0" name="Freeform 44">
              <a:extLst>
                <a:ext uri="{FF2B5EF4-FFF2-40B4-BE49-F238E27FC236}">
                  <a16:creationId xmlns:a16="http://schemas.microsoft.com/office/drawing/2014/main" id="{AE04421A-F546-4046-8F52-CAE8232AC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49F9C907-348C-4142-AB27-429B47D2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1" name="Freeform 46">
              <a:extLst>
                <a:ext uri="{FF2B5EF4-FFF2-40B4-BE49-F238E27FC236}">
                  <a16:creationId xmlns:a16="http://schemas.microsoft.com/office/drawing/2014/main" id="{82917C11-77C6-A84B-A805-16EEAFB7A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687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59A6-8096-4F41-A813-910D613D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Variability of Results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F61534-F712-4BD9-8515-729B35629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628998"/>
              </p:ext>
            </p:extLst>
          </p:nvPr>
        </p:nvGraphicFramePr>
        <p:xfrm>
          <a:off x="565150" y="2160016"/>
          <a:ext cx="7335835" cy="360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60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8BB33-8B1E-4DC1-BB8C-4BD79AD8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Methods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6A56E6-E384-4CC1-BA97-039CCACED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574385"/>
              </p:ext>
            </p:extLst>
          </p:nvPr>
        </p:nvGraphicFramePr>
        <p:xfrm>
          <a:off x="565150" y="2160016"/>
          <a:ext cx="7335835" cy="360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928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EB5E4-2C9F-4E2E-8171-5C87F9BF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765768"/>
            <a:ext cx="6402597" cy="1063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ULP-based Compare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114DA3-799A-4854-9A5C-42CB915F2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489" y="2691815"/>
            <a:ext cx="10885620" cy="266697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1D4F49C-5EE1-6C4F-858E-AE02CC2C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48C9C-EB00-4A7B-9BE5-4244AE16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</p:spPr>
        <p:txBody>
          <a:bodyPr>
            <a:normAutofit/>
          </a:bodyPr>
          <a:lstStyle/>
          <a:p>
            <a:r>
              <a:rPr lang="en-US"/>
              <a:t>Baseline and Tolerances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A2F6-D4BA-441C-8496-8429B299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7704555" cy="3601212"/>
          </a:xfrm>
        </p:spPr>
        <p:txBody>
          <a:bodyPr>
            <a:normAutofit/>
          </a:bodyPr>
          <a:lstStyle/>
          <a:p>
            <a:r>
              <a:rPr lang="en-US" dirty="0"/>
              <a:t>Algorithmic differences is unavoidable</a:t>
            </a:r>
          </a:p>
          <a:p>
            <a:r>
              <a:rPr lang="en-US" dirty="0"/>
              <a:t>Tolerances are acceptable differences between the result </a:t>
            </a:r>
            <a:r>
              <a:rPr lang="en-US" i="1" dirty="0"/>
              <a:t>(what-is)</a:t>
            </a:r>
            <a:r>
              <a:rPr lang="en-US" dirty="0"/>
              <a:t> and the baseline value </a:t>
            </a:r>
            <a:r>
              <a:rPr lang="en-US" i="1" dirty="0"/>
              <a:t>(what-should-be)</a:t>
            </a:r>
          </a:p>
          <a:p>
            <a:r>
              <a:rPr lang="en-US" dirty="0"/>
              <a:t>ULP-based tolerances remove both the hardware and numerical differences during a comparison</a:t>
            </a:r>
          </a:p>
          <a:p>
            <a:r>
              <a:rPr lang="en-US" dirty="0"/>
              <a:t>An </a:t>
            </a:r>
            <a:r>
              <a:rPr lang="en-US" i="1" dirty="0"/>
              <a:t>“ideal” </a:t>
            </a:r>
            <a:r>
              <a:rPr lang="en-US" dirty="0"/>
              <a:t>baseline is invariant and stable</a:t>
            </a:r>
          </a:p>
        </p:txBody>
      </p:sp>
      <p:cxnSp>
        <p:nvCxnSpPr>
          <p:cNvPr id="53" name="Straight Connector 9">
            <a:extLst>
              <a:ext uri="{FF2B5EF4-FFF2-40B4-BE49-F238E27FC236}">
                <a16:creationId xmlns:a16="http://schemas.microsoft.com/office/drawing/2014/main" id="{BA7C2670-8081-9C42-82A1-23BBFAEAA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11">
            <a:extLst>
              <a:ext uri="{FF2B5EF4-FFF2-40B4-BE49-F238E27FC236}">
                <a16:creationId xmlns:a16="http://schemas.microsoft.com/office/drawing/2014/main" id="{1C054FC3-922A-EC40-AC25-A59AF5378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55" name="Oval 12">
              <a:extLst>
                <a:ext uri="{FF2B5EF4-FFF2-40B4-BE49-F238E27FC236}">
                  <a16:creationId xmlns:a16="http://schemas.microsoft.com/office/drawing/2014/main" id="{E52B27A6-BDD2-B247-9494-C90C996DB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A368B3AC-A3AC-C949-864D-1C05AADBA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EB848571-59FE-B34A-8561-FD4325EC1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15">
              <a:extLst>
                <a:ext uri="{FF2B5EF4-FFF2-40B4-BE49-F238E27FC236}">
                  <a16:creationId xmlns:a16="http://schemas.microsoft.com/office/drawing/2014/main" id="{2F3C3152-8488-E444-BBA7-E9CD62AC1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536756F0-72A6-9F45-86A4-7D8C5E1AC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17">
              <a:extLst>
                <a:ext uri="{FF2B5EF4-FFF2-40B4-BE49-F238E27FC236}">
                  <a16:creationId xmlns:a16="http://schemas.microsoft.com/office/drawing/2014/main" id="{5E18A883-69CF-FB4D-A4F9-6835E196C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83415627-4FAA-3B4B-8A88-63E862A5F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BF96A3B0-DCC7-1647-8383-429159B1D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8">
              <a:extLst>
                <a:ext uri="{FF2B5EF4-FFF2-40B4-BE49-F238E27FC236}">
                  <a16:creationId xmlns:a16="http://schemas.microsoft.com/office/drawing/2014/main" id="{392468EE-53D9-F243-B2B0-FA9D2A742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49">
              <a:extLst>
                <a:ext uri="{FF2B5EF4-FFF2-40B4-BE49-F238E27FC236}">
                  <a16:creationId xmlns:a16="http://schemas.microsoft.com/office/drawing/2014/main" id="{6C6EB606-ED6D-3D47-B27D-C7736D781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50">
              <a:extLst>
                <a:ext uri="{FF2B5EF4-FFF2-40B4-BE49-F238E27FC236}">
                  <a16:creationId xmlns:a16="http://schemas.microsoft.com/office/drawing/2014/main" id="{1E551583-A0DA-C64D-8385-F579D091E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3C9B75DD-4CC7-0143-9DF3-9249A306A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59CDD5E1-EB61-2847-B3B3-33771B104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439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B1BDE-6FB7-4B53-82A8-A617A937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485898"/>
            <a:ext cx="3608387" cy="3395472"/>
          </a:xfrm>
        </p:spPr>
        <p:txBody>
          <a:bodyPr anchor="b">
            <a:normAutofit/>
          </a:bodyPr>
          <a:lstStyle/>
          <a:p>
            <a:r>
              <a:rPr lang="en-US" dirty="0"/>
              <a:t>Test Construction Strategy</a:t>
            </a:r>
          </a:p>
        </p:txBody>
      </p:sp>
      <p:grpSp>
        <p:nvGrpSpPr>
          <p:cNvPr id="43" name="Group 11">
            <a:extLst>
              <a:ext uri="{FF2B5EF4-FFF2-40B4-BE49-F238E27FC236}">
                <a16:creationId xmlns:a16="http://schemas.microsoft.com/office/drawing/2014/main" id="{05ADD15B-C747-D340-BF8A-A1DD2A6A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4" name="Freeform 53">
              <a:extLst>
                <a:ext uri="{FF2B5EF4-FFF2-40B4-BE49-F238E27FC236}">
                  <a16:creationId xmlns:a16="http://schemas.microsoft.com/office/drawing/2014/main" id="{0B0B662E-0152-FD4E-B468-3F3593C1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55">
              <a:extLst>
                <a:ext uri="{FF2B5EF4-FFF2-40B4-BE49-F238E27FC236}">
                  <a16:creationId xmlns:a16="http://schemas.microsoft.com/office/drawing/2014/main" id="{81BFFC99-6B9D-F240-BD39-160F4C573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57">
              <a:extLst>
                <a:ext uri="{FF2B5EF4-FFF2-40B4-BE49-F238E27FC236}">
                  <a16:creationId xmlns:a16="http://schemas.microsoft.com/office/drawing/2014/main" id="{4DC6AEB9-EEFF-D243-AEE2-42D0F9E53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58">
              <a:extLst>
                <a:ext uri="{FF2B5EF4-FFF2-40B4-BE49-F238E27FC236}">
                  <a16:creationId xmlns:a16="http://schemas.microsoft.com/office/drawing/2014/main" id="{D89DA958-651D-0049-A549-A9D22E494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17">
            <a:extLst>
              <a:ext uri="{FF2B5EF4-FFF2-40B4-BE49-F238E27FC236}">
                <a16:creationId xmlns:a16="http://schemas.microsoft.com/office/drawing/2014/main" id="{1FE039F1-6D47-C642-B506-452A83B0A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BB30F3-EBC9-4FFC-B9D2-F9B00F491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376177"/>
              </p:ext>
            </p:extLst>
          </p:nvPr>
        </p:nvGraphicFramePr>
        <p:xfrm>
          <a:off x="5224243" y="685667"/>
          <a:ext cx="6316267" cy="507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795864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4408B51B3BEE4AA65FC1B4EC3C19E9" ma:contentTypeVersion="15" ma:contentTypeDescription="Create a new document." ma:contentTypeScope="" ma:versionID="3903beb6226b54138f8d4035658ab67b">
  <xsd:schema xmlns:xsd="http://www.w3.org/2001/XMLSchema" xmlns:xs="http://www.w3.org/2001/XMLSchema" xmlns:p="http://schemas.microsoft.com/office/2006/metadata/properties" xmlns:ns3="0417e2f0-4c38-480d-8a41-d5f941bb1e71" xmlns:ns4="e348bf1b-9e66-48a1-8981-baeeb4bad8a8" targetNamespace="http://schemas.microsoft.com/office/2006/metadata/properties" ma:root="true" ma:fieldsID="c5be2830759c0ca6b81de854f2937c0d" ns3:_="" ns4:_="">
    <xsd:import namespace="0417e2f0-4c38-480d-8a41-d5f941bb1e71"/>
    <xsd:import namespace="e348bf1b-9e66-48a1-8981-baeeb4bad8a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7e2f0-4c38-480d-8a41-d5f941bb1e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8bf1b-9e66-48a1-8981-baeeb4bad8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CCA5ED-A6E4-4AA1-9EE0-F524E3A4C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17e2f0-4c38-480d-8a41-d5f941bb1e71"/>
    <ds:schemaRef ds:uri="e348bf1b-9e66-48a1-8981-baeeb4bad8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E2F47F-0F81-4870-9DCB-846AE5247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DC34CB-3027-4CDA-8795-7C182B915EDA}">
  <ds:schemaRefs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e348bf1b-9e66-48a1-8981-baeeb4bad8a8"/>
    <ds:schemaRef ds:uri="0417e2f0-4c38-480d-8a41-d5f941bb1e7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265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PunchcardVTI</vt:lpstr>
      <vt:lpstr>Conformance Testing of Machine Learning API</vt:lpstr>
      <vt:lpstr>Problems</vt:lpstr>
      <vt:lpstr>Is That a Muffin?</vt:lpstr>
      <vt:lpstr>Variability of Results</vt:lpstr>
      <vt:lpstr>Comparison Methods</vt:lpstr>
      <vt:lpstr>ULP-based Compare</vt:lpstr>
      <vt:lpstr>Baseline and Tolerances</vt:lpstr>
      <vt:lpstr>Test Construction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Conformance Testing of Machine Learning API</dc:title>
  <dc:creator>Worachai Chaoweeraprasit</dc:creator>
  <cp:lastModifiedBy>Chai Chaoweeraprasit</cp:lastModifiedBy>
  <cp:revision>2</cp:revision>
  <dcterms:created xsi:type="dcterms:W3CDTF">2021-10-28T03:13:54Z</dcterms:created>
  <dcterms:modified xsi:type="dcterms:W3CDTF">2021-10-28T14:53:14Z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0x010100E44408B51B3BEE4AA65FC1B4EC3C19E9</vt:lpwstr>
  </property>
</Properties>
</file>