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75" r:id="rId5"/>
  </p:sldMasterIdLst>
  <p:notesMasterIdLst>
    <p:notesMasterId r:id="rId32"/>
  </p:notesMasterIdLst>
  <p:handoutMasterIdLst>
    <p:handoutMasterId r:id="rId33"/>
  </p:handoutMasterIdLst>
  <p:sldIdLst>
    <p:sldId id="1843" r:id="rId6"/>
    <p:sldId id="2007" r:id="rId7"/>
    <p:sldId id="2008" r:id="rId8"/>
    <p:sldId id="1983" r:id="rId9"/>
    <p:sldId id="2009" r:id="rId10"/>
    <p:sldId id="2003" r:id="rId11"/>
    <p:sldId id="2010" r:id="rId12"/>
    <p:sldId id="2011" r:id="rId13"/>
    <p:sldId id="2017" r:id="rId14"/>
    <p:sldId id="2012" r:id="rId15"/>
    <p:sldId id="2013" r:id="rId16"/>
    <p:sldId id="2014" r:id="rId17"/>
    <p:sldId id="2015" r:id="rId18"/>
    <p:sldId id="2016" r:id="rId19"/>
    <p:sldId id="2018" r:id="rId20"/>
    <p:sldId id="2019" r:id="rId21"/>
    <p:sldId id="2020" r:id="rId22"/>
    <p:sldId id="2004" r:id="rId23"/>
    <p:sldId id="2023" r:id="rId24"/>
    <p:sldId id="2024" r:id="rId25"/>
    <p:sldId id="2005" r:id="rId26"/>
    <p:sldId id="2025" r:id="rId27"/>
    <p:sldId id="2006" r:id="rId28"/>
    <p:sldId id="2022" r:id="rId29"/>
    <p:sldId id="2021" r:id="rId30"/>
    <p:sldId id="1978" r:id="rId31"/>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1" pos="3408"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4DA09-A143-8FFA-254E-10C8880A7B10}" name="Saku Uchikawa" initials="SU" userId="Anonymous_Saku Uchikawa" providerId="None"/>
  <p188:author id="{2EFD172E-C533-0181-99D3-961D485BFB69}" name="Monica Lueder" initials="ML" userId="S-1-5-21-2127521184-1604012920-1887927527-2598260" providerId="AD"/>
  <p188:author id="{B3D18764-E50E-DF36-9CE8-061B19BE6AF6}" name="Mary Feil-Jacobs" initials="MFJ" userId="Anonymous_Mary Feil-Jacobs" providerId="None"/>
  <p188:author id="{B165D5A2-186F-1E8F-65EC-8BBCEE71A4C3}" name="Melanie Richards" initials="MR" userId="S::merichar@microsoft.com::9c2e3fe1-a085-4a9e-9971-020437acb5e0" providerId="AD"/>
  <p188:author id="{50F4ACD6-0C34-8178-B8F5-EAACDEF0C776}" name="Scott Low" initials="SL" userId="S::sclow@microsoft.com::4f50f5c4-9ac8-49d2-9c81-02a693f3500f" providerId="AD"/>
  <p188:author id="{903D06F5-1E01-5A4A-2E05-DDFB59BD23BB}" name="Mary Feil-Jacobs" initials="MF" userId="S-1-5-21-2127521184-1604012920-1887927527-65006" providerId="AD"/>
  <p188:author id="{0B8A32FE-F1CE-98DE-B0BD-3BDEA804FD72}" name="Tracy Tran" initials="TT" userId="S::tracyt@microsoft.com::7b485f56-8fe8-4efc-a1b3-85e720327a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6F"/>
    <a:srgbClr val="00A453"/>
    <a:srgbClr val="A6970C"/>
    <a:srgbClr val="C7E7A3"/>
    <a:srgbClr val="93CEFF"/>
    <a:srgbClr val="AAF4AA"/>
    <a:srgbClr val="FAFAFA"/>
    <a:srgbClr val="C3B0E2"/>
    <a:srgbClr val="D83B01"/>
    <a:srgbClr val="FEC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0A53E-793D-4BEA-9D24-360391446570}" v="45" dt="2021-01-28T02:43:19.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80" y="524"/>
      </p:cViewPr>
      <p:guideLst>
        <p:guide pos="3408"/>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ichards" userId="9c2e3fe1-a085-4a9e-9971-020437acb5e0" providerId="ADAL" clId="{EAA0A53E-793D-4BEA-9D24-360391446570}"/>
    <pc:docChg chg="undo custSel addSld delSld modSld sldOrd modMainMaster">
      <pc:chgData name="Melanie Richards" userId="9c2e3fe1-a085-4a9e-9971-020437acb5e0" providerId="ADAL" clId="{EAA0A53E-793D-4BEA-9D24-360391446570}" dt="2021-01-28T03:09:27.662" v="4413" actId="962"/>
      <pc:docMkLst>
        <pc:docMk/>
      </pc:docMkLst>
      <pc:sldChg chg="modSp mod setBg">
        <pc:chgData name="Melanie Richards" userId="9c2e3fe1-a085-4a9e-9971-020437acb5e0" providerId="ADAL" clId="{EAA0A53E-793D-4BEA-9D24-360391446570}" dt="2021-01-28T00:27:58.561" v="122" actId="1076"/>
        <pc:sldMkLst>
          <pc:docMk/>
          <pc:sldMk cId="2799774971" sldId="1843"/>
        </pc:sldMkLst>
        <pc:spChg chg="mod">
          <ac:chgData name="Melanie Richards" userId="9c2e3fe1-a085-4a9e-9971-020437acb5e0" providerId="ADAL" clId="{EAA0A53E-793D-4BEA-9D24-360391446570}" dt="2021-01-28T00:27:58.561" v="122" actId="1076"/>
          <ac:spMkLst>
            <pc:docMk/>
            <pc:sldMk cId="2799774971" sldId="1843"/>
            <ac:spMk id="4" creationId="{D25A7097-F128-44C8-9EE0-1A9AAF0AF864}"/>
          </ac:spMkLst>
        </pc:spChg>
        <pc:spChg chg="mod">
          <ac:chgData name="Melanie Richards" userId="9c2e3fe1-a085-4a9e-9971-020437acb5e0" providerId="ADAL" clId="{EAA0A53E-793D-4BEA-9D24-360391446570}" dt="2021-01-28T00:27:58.561" v="122" actId="1076"/>
          <ac:spMkLst>
            <pc:docMk/>
            <pc:sldMk cId="2799774971" sldId="1843"/>
            <ac:spMk id="5" creationId="{C58039A1-50D4-4C5F-9F97-DB66C0E13CC7}"/>
          </ac:spMkLst>
        </pc:spChg>
      </pc:sldChg>
      <pc:sldChg chg="modSp del mod ord">
        <pc:chgData name="Melanie Richards" userId="9c2e3fe1-a085-4a9e-9971-020437acb5e0" providerId="ADAL" clId="{EAA0A53E-793D-4BEA-9D24-360391446570}" dt="2021-01-28T01:59:35.653" v="533" actId="47"/>
        <pc:sldMkLst>
          <pc:docMk/>
          <pc:sldMk cId="240745165" sldId="1909"/>
        </pc:sldMkLst>
        <pc:spChg chg="mod">
          <ac:chgData name="Melanie Richards" userId="9c2e3fe1-a085-4a9e-9971-020437acb5e0" providerId="ADAL" clId="{EAA0A53E-793D-4BEA-9D24-360391446570}" dt="2021-01-28T00:29:15.756" v="141" actId="20577"/>
          <ac:spMkLst>
            <pc:docMk/>
            <pc:sldMk cId="240745165" sldId="1909"/>
            <ac:spMk id="3" creationId="{00000000-0000-0000-0000-000000000000}"/>
          </ac:spMkLst>
        </pc:spChg>
      </pc:sldChg>
      <pc:sldChg chg="del">
        <pc:chgData name="Melanie Richards" userId="9c2e3fe1-a085-4a9e-9971-020437acb5e0" providerId="ADAL" clId="{EAA0A53E-793D-4BEA-9D24-360391446570}" dt="2021-01-28T00:32:05.939" v="305" actId="47"/>
        <pc:sldMkLst>
          <pc:docMk/>
          <pc:sldMk cId="1518105903" sldId="1971"/>
        </pc:sldMkLst>
      </pc:sldChg>
      <pc:sldChg chg="modSp mod">
        <pc:chgData name="Melanie Richards" userId="9c2e3fe1-a085-4a9e-9971-020437acb5e0" providerId="ADAL" clId="{EAA0A53E-793D-4BEA-9D24-360391446570}" dt="2021-01-28T00:32:23.409" v="308" actId="207"/>
        <pc:sldMkLst>
          <pc:docMk/>
          <pc:sldMk cId="391870875" sldId="1978"/>
        </pc:sldMkLst>
        <pc:spChg chg="mod">
          <ac:chgData name="Melanie Richards" userId="9c2e3fe1-a085-4a9e-9971-020437acb5e0" providerId="ADAL" clId="{EAA0A53E-793D-4BEA-9D24-360391446570}" dt="2021-01-28T00:32:23.409" v="308" actId="207"/>
          <ac:spMkLst>
            <pc:docMk/>
            <pc:sldMk cId="391870875" sldId="1978"/>
            <ac:spMk id="3" creationId="{00000000-0000-0000-0000-000000000000}"/>
          </ac:spMkLst>
        </pc:spChg>
      </pc:sldChg>
      <pc:sldChg chg="del">
        <pc:chgData name="Melanie Richards" userId="9c2e3fe1-a085-4a9e-9971-020437acb5e0" providerId="ADAL" clId="{EAA0A53E-793D-4BEA-9D24-360391446570}" dt="2021-01-28T00:32:05.939" v="305" actId="47"/>
        <pc:sldMkLst>
          <pc:docMk/>
          <pc:sldMk cId="4286800647" sldId="1979"/>
        </pc:sldMkLst>
      </pc:sldChg>
      <pc:sldChg chg="del">
        <pc:chgData name="Melanie Richards" userId="9c2e3fe1-a085-4a9e-9971-020437acb5e0" providerId="ADAL" clId="{EAA0A53E-793D-4BEA-9D24-360391446570}" dt="2021-01-28T00:28:05.178" v="123" actId="47"/>
        <pc:sldMkLst>
          <pc:docMk/>
          <pc:sldMk cId="723184165" sldId="1980"/>
        </pc:sldMkLst>
      </pc:sldChg>
      <pc:sldChg chg="del">
        <pc:chgData name="Melanie Richards" userId="9c2e3fe1-a085-4a9e-9971-020437acb5e0" providerId="ADAL" clId="{EAA0A53E-793D-4BEA-9D24-360391446570}" dt="2021-01-28T00:32:05.939" v="305" actId="47"/>
        <pc:sldMkLst>
          <pc:docMk/>
          <pc:sldMk cId="1726177891" sldId="1981"/>
        </pc:sldMkLst>
      </pc:sldChg>
      <pc:sldChg chg="del">
        <pc:chgData name="Melanie Richards" userId="9c2e3fe1-a085-4a9e-9971-020437acb5e0" providerId="ADAL" clId="{EAA0A53E-793D-4BEA-9D24-360391446570}" dt="2021-01-28T00:32:05.939" v="305" actId="47"/>
        <pc:sldMkLst>
          <pc:docMk/>
          <pc:sldMk cId="1076598379" sldId="1982"/>
        </pc:sldMkLst>
      </pc:sldChg>
      <pc:sldChg chg="addSp delSp modSp mod ord">
        <pc:chgData name="Melanie Richards" userId="9c2e3fe1-a085-4a9e-9971-020437acb5e0" providerId="ADAL" clId="{EAA0A53E-793D-4BEA-9D24-360391446570}" dt="2021-01-28T01:59:39.421" v="538" actId="20577"/>
        <pc:sldMkLst>
          <pc:docMk/>
          <pc:sldMk cId="3444763856" sldId="1983"/>
        </pc:sldMkLst>
        <pc:spChg chg="mod">
          <ac:chgData name="Melanie Richards" userId="9c2e3fe1-a085-4a9e-9971-020437acb5e0" providerId="ADAL" clId="{EAA0A53E-793D-4BEA-9D24-360391446570}" dt="2021-01-28T01:59:18.216" v="532" actId="14100"/>
          <ac:spMkLst>
            <pc:docMk/>
            <pc:sldMk cId="3444763856" sldId="1983"/>
            <ac:spMk id="2" creationId="{A5A9D235-DD69-4282-8C48-5A1836623F17}"/>
          </ac:spMkLst>
        </pc:spChg>
        <pc:spChg chg="add del">
          <ac:chgData name="Melanie Richards" userId="9c2e3fe1-a085-4a9e-9971-020437acb5e0" providerId="ADAL" clId="{EAA0A53E-793D-4BEA-9D24-360391446570}" dt="2021-01-28T01:58:59.551" v="527"/>
          <ac:spMkLst>
            <pc:docMk/>
            <pc:sldMk cId="3444763856" sldId="1983"/>
            <ac:spMk id="3" creationId="{8075ED3E-F32F-4DC5-84D3-D69FB0942DDC}"/>
          </ac:spMkLst>
        </pc:spChg>
        <pc:spChg chg="mod">
          <ac:chgData name="Melanie Richards" userId="9c2e3fe1-a085-4a9e-9971-020437acb5e0" providerId="ADAL" clId="{EAA0A53E-793D-4BEA-9D24-360391446570}" dt="2021-01-28T01:59:39.421" v="538" actId="20577"/>
          <ac:spMkLst>
            <pc:docMk/>
            <pc:sldMk cId="3444763856" sldId="1983"/>
            <ac:spMk id="12" creationId="{D36628A4-0CF8-4D10-8238-254F479A4DDF}"/>
          </ac:spMkLst>
        </pc:spChg>
      </pc:sldChg>
      <pc:sldChg chg="del">
        <pc:chgData name="Melanie Richards" userId="9c2e3fe1-a085-4a9e-9971-020437acb5e0" providerId="ADAL" clId="{EAA0A53E-793D-4BEA-9D24-360391446570}" dt="2021-01-28T00:32:05.939" v="305" actId="47"/>
        <pc:sldMkLst>
          <pc:docMk/>
          <pc:sldMk cId="1724881153" sldId="1984"/>
        </pc:sldMkLst>
      </pc:sldChg>
      <pc:sldChg chg="del">
        <pc:chgData name="Melanie Richards" userId="9c2e3fe1-a085-4a9e-9971-020437acb5e0" providerId="ADAL" clId="{EAA0A53E-793D-4BEA-9D24-360391446570}" dt="2021-01-28T00:32:05.939" v="305" actId="47"/>
        <pc:sldMkLst>
          <pc:docMk/>
          <pc:sldMk cId="2810435559" sldId="1985"/>
        </pc:sldMkLst>
      </pc:sldChg>
      <pc:sldChg chg="del">
        <pc:chgData name="Melanie Richards" userId="9c2e3fe1-a085-4a9e-9971-020437acb5e0" providerId="ADAL" clId="{EAA0A53E-793D-4BEA-9D24-360391446570}" dt="2021-01-28T00:32:05.939" v="305" actId="47"/>
        <pc:sldMkLst>
          <pc:docMk/>
          <pc:sldMk cId="1756587846" sldId="1986"/>
        </pc:sldMkLst>
      </pc:sldChg>
      <pc:sldChg chg="del">
        <pc:chgData name="Melanie Richards" userId="9c2e3fe1-a085-4a9e-9971-020437acb5e0" providerId="ADAL" clId="{EAA0A53E-793D-4BEA-9D24-360391446570}" dt="2021-01-28T00:32:05.939" v="305" actId="47"/>
        <pc:sldMkLst>
          <pc:docMk/>
          <pc:sldMk cId="2554338183" sldId="1987"/>
        </pc:sldMkLst>
      </pc:sldChg>
      <pc:sldChg chg="del">
        <pc:chgData name="Melanie Richards" userId="9c2e3fe1-a085-4a9e-9971-020437acb5e0" providerId="ADAL" clId="{EAA0A53E-793D-4BEA-9D24-360391446570}" dt="2021-01-28T00:32:05.939" v="305" actId="47"/>
        <pc:sldMkLst>
          <pc:docMk/>
          <pc:sldMk cId="3706954108" sldId="1988"/>
        </pc:sldMkLst>
      </pc:sldChg>
      <pc:sldChg chg="del">
        <pc:chgData name="Melanie Richards" userId="9c2e3fe1-a085-4a9e-9971-020437acb5e0" providerId="ADAL" clId="{EAA0A53E-793D-4BEA-9D24-360391446570}" dt="2021-01-28T00:32:05.939" v="305" actId="47"/>
        <pc:sldMkLst>
          <pc:docMk/>
          <pc:sldMk cId="675093442" sldId="1989"/>
        </pc:sldMkLst>
      </pc:sldChg>
      <pc:sldChg chg="del">
        <pc:chgData name="Melanie Richards" userId="9c2e3fe1-a085-4a9e-9971-020437acb5e0" providerId="ADAL" clId="{EAA0A53E-793D-4BEA-9D24-360391446570}" dt="2021-01-28T00:32:05.939" v="305" actId="47"/>
        <pc:sldMkLst>
          <pc:docMk/>
          <pc:sldMk cId="3857846088" sldId="1990"/>
        </pc:sldMkLst>
      </pc:sldChg>
      <pc:sldChg chg="del">
        <pc:chgData name="Melanie Richards" userId="9c2e3fe1-a085-4a9e-9971-020437acb5e0" providerId="ADAL" clId="{EAA0A53E-793D-4BEA-9D24-360391446570}" dt="2021-01-28T00:32:05.939" v="305" actId="47"/>
        <pc:sldMkLst>
          <pc:docMk/>
          <pc:sldMk cId="1936551708" sldId="1991"/>
        </pc:sldMkLst>
      </pc:sldChg>
      <pc:sldChg chg="del">
        <pc:chgData name="Melanie Richards" userId="9c2e3fe1-a085-4a9e-9971-020437acb5e0" providerId="ADAL" clId="{EAA0A53E-793D-4BEA-9D24-360391446570}" dt="2021-01-28T00:32:05.939" v="305" actId="47"/>
        <pc:sldMkLst>
          <pc:docMk/>
          <pc:sldMk cId="2550254616" sldId="1992"/>
        </pc:sldMkLst>
      </pc:sldChg>
      <pc:sldChg chg="del">
        <pc:chgData name="Melanie Richards" userId="9c2e3fe1-a085-4a9e-9971-020437acb5e0" providerId="ADAL" clId="{EAA0A53E-793D-4BEA-9D24-360391446570}" dt="2021-01-28T00:32:05.939" v="305" actId="47"/>
        <pc:sldMkLst>
          <pc:docMk/>
          <pc:sldMk cId="1306458807" sldId="1993"/>
        </pc:sldMkLst>
      </pc:sldChg>
      <pc:sldChg chg="del">
        <pc:chgData name="Melanie Richards" userId="9c2e3fe1-a085-4a9e-9971-020437acb5e0" providerId="ADAL" clId="{EAA0A53E-793D-4BEA-9D24-360391446570}" dt="2021-01-28T00:32:05.939" v="305" actId="47"/>
        <pc:sldMkLst>
          <pc:docMk/>
          <pc:sldMk cId="2267640099" sldId="1994"/>
        </pc:sldMkLst>
      </pc:sldChg>
      <pc:sldChg chg="del">
        <pc:chgData name="Melanie Richards" userId="9c2e3fe1-a085-4a9e-9971-020437acb5e0" providerId="ADAL" clId="{EAA0A53E-793D-4BEA-9D24-360391446570}" dt="2021-01-28T00:32:05.939" v="305" actId="47"/>
        <pc:sldMkLst>
          <pc:docMk/>
          <pc:sldMk cId="1514209427" sldId="1995"/>
        </pc:sldMkLst>
      </pc:sldChg>
      <pc:sldChg chg="del">
        <pc:chgData name="Melanie Richards" userId="9c2e3fe1-a085-4a9e-9971-020437acb5e0" providerId="ADAL" clId="{EAA0A53E-793D-4BEA-9D24-360391446570}" dt="2021-01-28T00:32:18.980" v="307" actId="47"/>
        <pc:sldMkLst>
          <pc:docMk/>
          <pc:sldMk cId="868441904" sldId="1996"/>
        </pc:sldMkLst>
      </pc:sldChg>
      <pc:sldChg chg="del">
        <pc:chgData name="Melanie Richards" userId="9c2e3fe1-a085-4a9e-9971-020437acb5e0" providerId="ADAL" clId="{EAA0A53E-793D-4BEA-9D24-360391446570}" dt="2021-01-28T00:32:17.046" v="306" actId="47"/>
        <pc:sldMkLst>
          <pc:docMk/>
          <pc:sldMk cId="99748844" sldId="1997"/>
        </pc:sldMkLst>
      </pc:sldChg>
      <pc:sldChg chg="del">
        <pc:chgData name="Melanie Richards" userId="9c2e3fe1-a085-4a9e-9971-020437acb5e0" providerId="ADAL" clId="{EAA0A53E-793D-4BEA-9D24-360391446570}" dt="2021-01-28T00:32:17.046" v="306" actId="47"/>
        <pc:sldMkLst>
          <pc:docMk/>
          <pc:sldMk cId="557510430" sldId="1998"/>
        </pc:sldMkLst>
      </pc:sldChg>
      <pc:sldChg chg="del">
        <pc:chgData name="Melanie Richards" userId="9c2e3fe1-a085-4a9e-9971-020437acb5e0" providerId="ADAL" clId="{EAA0A53E-793D-4BEA-9D24-360391446570}" dt="2021-01-28T00:32:05.939" v="305" actId="47"/>
        <pc:sldMkLst>
          <pc:docMk/>
          <pc:sldMk cId="1752937560" sldId="1999"/>
        </pc:sldMkLst>
      </pc:sldChg>
      <pc:sldChg chg="del">
        <pc:chgData name="Melanie Richards" userId="9c2e3fe1-a085-4a9e-9971-020437acb5e0" providerId="ADAL" clId="{EAA0A53E-793D-4BEA-9D24-360391446570}" dt="2021-01-28T00:32:05.939" v="305" actId="47"/>
        <pc:sldMkLst>
          <pc:docMk/>
          <pc:sldMk cId="2803552923" sldId="2000"/>
        </pc:sldMkLst>
      </pc:sldChg>
      <pc:sldChg chg="del">
        <pc:chgData name="Melanie Richards" userId="9c2e3fe1-a085-4a9e-9971-020437acb5e0" providerId="ADAL" clId="{EAA0A53E-793D-4BEA-9D24-360391446570}" dt="2021-01-28T00:32:05.939" v="305" actId="47"/>
        <pc:sldMkLst>
          <pc:docMk/>
          <pc:sldMk cId="361204378" sldId="2001"/>
        </pc:sldMkLst>
      </pc:sldChg>
      <pc:sldChg chg="del">
        <pc:chgData name="Melanie Richards" userId="9c2e3fe1-a085-4a9e-9971-020437acb5e0" providerId="ADAL" clId="{EAA0A53E-793D-4BEA-9D24-360391446570}" dt="2021-01-28T00:32:05.939" v="305" actId="47"/>
        <pc:sldMkLst>
          <pc:docMk/>
          <pc:sldMk cId="1115481113" sldId="2002"/>
        </pc:sldMkLst>
      </pc:sldChg>
      <pc:sldChg chg="modSp add mod">
        <pc:chgData name="Melanie Richards" userId="9c2e3fe1-a085-4a9e-9971-020437acb5e0" providerId="ADAL" clId="{EAA0A53E-793D-4BEA-9D24-360391446570}" dt="2021-01-28T02:04:59.011" v="896" actId="20577"/>
        <pc:sldMkLst>
          <pc:docMk/>
          <pc:sldMk cId="2127958384" sldId="2003"/>
        </pc:sldMkLst>
        <pc:spChg chg="mod">
          <ac:chgData name="Melanie Richards" userId="9c2e3fe1-a085-4a9e-9971-020437acb5e0" providerId="ADAL" clId="{EAA0A53E-793D-4BEA-9D24-360391446570}" dt="2021-01-28T02:04:59.011" v="896" actId="20577"/>
          <ac:spMkLst>
            <pc:docMk/>
            <pc:sldMk cId="2127958384" sldId="2003"/>
            <ac:spMk id="3" creationId="{00000000-0000-0000-0000-000000000000}"/>
          </ac:spMkLst>
        </pc:spChg>
      </pc:sldChg>
      <pc:sldChg chg="modSp add mod">
        <pc:chgData name="Melanie Richards" userId="9c2e3fe1-a085-4a9e-9971-020437acb5e0" providerId="ADAL" clId="{EAA0A53E-793D-4BEA-9D24-360391446570}" dt="2021-01-28T00:30:08.795" v="216" actId="20577"/>
        <pc:sldMkLst>
          <pc:docMk/>
          <pc:sldMk cId="11137397" sldId="2004"/>
        </pc:sldMkLst>
        <pc:spChg chg="mod">
          <ac:chgData name="Melanie Richards" userId="9c2e3fe1-a085-4a9e-9971-020437acb5e0" providerId="ADAL" clId="{EAA0A53E-793D-4BEA-9D24-360391446570}" dt="2021-01-28T00:30:08.795" v="216" actId="20577"/>
          <ac:spMkLst>
            <pc:docMk/>
            <pc:sldMk cId="11137397" sldId="2004"/>
            <ac:spMk id="3" creationId="{00000000-0000-0000-0000-000000000000}"/>
          </ac:spMkLst>
        </pc:spChg>
      </pc:sldChg>
      <pc:sldChg chg="modSp add mod">
        <pc:chgData name="Melanie Richards" userId="9c2e3fe1-a085-4a9e-9971-020437acb5e0" providerId="ADAL" clId="{EAA0A53E-793D-4BEA-9D24-360391446570}" dt="2021-01-28T00:30:01.647" v="214" actId="20577"/>
        <pc:sldMkLst>
          <pc:docMk/>
          <pc:sldMk cId="1587980793" sldId="2005"/>
        </pc:sldMkLst>
        <pc:spChg chg="mod">
          <ac:chgData name="Melanie Richards" userId="9c2e3fe1-a085-4a9e-9971-020437acb5e0" providerId="ADAL" clId="{EAA0A53E-793D-4BEA-9D24-360391446570}" dt="2021-01-28T00:30:01.647" v="214" actId="20577"/>
          <ac:spMkLst>
            <pc:docMk/>
            <pc:sldMk cId="1587980793" sldId="2005"/>
            <ac:spMk id="3" creationId="{00000000-0000-0000-0000-000000000000}"/>
          </ac:spMkLst>
        </pc:spChg>
      </pc:sldChg>
      <pc:sldChg chg="modSp add mod">
        <pc:chgData name="Melanie Richards" userId="9c2e3fe1-a085-4a9e-9971-020437acb5e0" providerId="ADAL" clId="{EAA0A53E-793D-4BEA-9D24-360391446570}" dt="2021-01-28T00:30:38.573" v="269" actId="1076"/>
        <pc:sldMkLst>
          <pc:docMk/>
          <pc:sldMk cId="4178831098" sldId="2006"/>
        </pc:sldMkLst>
        <pc:spChg chg="mod">
          <ac:chgData name="Melanie Richards" userId="9c2e3fe1-a085-4a9e-9971-020437acb5e0" providerId="ADAL" clId="{EAA0A53E-793D-4BEA-9D24-360391446570}" dt="2021-01-28T00:30:38.573" v="269" actId="1076"/>
          <ac:spMkLst>
            <pc:docMk/>
            <pc:sldMk cId="4178831098" sldId="2006"/>
            <ac:spMk id="3" creationId="{00000000-0000-0000-0000-000000000000}"/>
          </ac:spMkLst>
        </pc:spChg>
      </pc:sldChg>
      <pc:sldChg chg="addSp delSp modSp add mod ord">
        <pc:chgData name="Melanie Richards" userId="9c2e3fe1-a085-4a9e-9971-020437acb5e0" providerId="ADAL" clId="{EAA0A53E-793D-4BEA-9D24-360391446570}" dt="2021-01-28T03:09:27.662" v="4413" actId="962"/>
        <pc:sldMkLst>
          <pc:docMk/>
          <pc:sldMk cId="766457668" sldId="2007"/>
        </pc:sldMkLst>
        <pc:spChg chg="add del">
          <ac:chgData name="Melanie Richards" userId="9c2e3fe1-a085-4a9e-9971-020437acb5e0" providerId="ADAL" clId="{EAA0A53E-793D-4BEA-9D24-360391446570}" dt="2021-01-28T01:54:35.498" v="355" actId="478"/>
          <ac:spMkLst>
            <pc:docMk/>
            <pc:sldMk cId="766457668" sldId="2007"/>
            <ac:spMk id="2" creationId="{A5A9D235-DD69-4282-8C48-5A1836623F17}"/>
          </ac:spMkLst>
        </pc:spChg>
        <pc:spChg chg="add del mod">
          <ac:chgData name="Melanie Richards" userId="9c2e3fe1-a085-4a9e-9971-020437acb5e0" providerId="ADAL" clId="{EAA0A53E-793D-4BEA-9D24-360391446570}" dt="2021-01-28T01:54:07.928" v="313" actId="478"/>
          <ac:spMkLst>
            <pc:docMk/>
            <pc:sldMk cId="766457668" sldId="2007"/>
            <ac:spMk id="4" creationId="{10BCC8FA-EF45-45A2-B37B-3D6DF7D6E7D7}"/>
          </ac:spMkLst>
        </pc:spChg>
        <pc:spChg chg="add del mod">
          <ac:chgData name="Melanie Richards" userId="9c2e3fe1-a085-4a9e-9971-020437acb5e0" providerId="ADAL" clId="{EAA0A53E-793D-4BEA-9D24-360391446570}" dt="2021-01-28T01:54:38.284" v="356" actId="478"/>
          <ac:spMkLst>
            <pc:docMk/>
            <pc:sldMk cId="766457668" sldId="2007"/>
            <ac:spMk id="6" creationId="{0041FFBB-7AA5-44CF-9F80-7A830B05FFA4}"/>
          </ac:spMkLst>
        </pc:spChg>
        <pc:spChg chg="add del mod">
          <ac:chgData name="Melanie Richards" userId="9c2e3fe1-a085-4a9e-9971-020437acb5e0" providerId="ADAL" clId="{EAA0A53E-793D-4BEA-9D24-360391446570}" dt="2021-01-28T01:55:21.296" v="364" actId="14100"/>
          <ac:spMkLst>
            <pc:docMk/>
            <pc:sldMk cId="766457668" sldId="2007"/>
            <ac:spMk id="12" creationId="{D36628A4-0CF8-4D10-8238-254F479A4DDF}"/>
          </ac:spMkLst>
        </pc:spChg>
        <pc:picChg chg="add mod">
          <ac:chgData name="Melanie Richards" userId="9c2e3fe1-a085-4a9e-9971-020437acb5e0" providerId="ADAL" clId="{EAA0A53E-793D-4BEA-9D24-360391446570}" dt="2021-01-28T03:09:27.662" v="4413" actId="962"/>
          <ac:picMkLst>
            <pc:docMk/>
            <pc:sldMk cId="766457668" sldId="2007"/>
            <ac:picMk id="8" creationId="{75C079D7-220D-4473-A254-1E889A690024}"/>
          </ac:picMkLst>
        </pc:picChg>
      </pc:sldChg>
      <pc:sldChg chg="addSp modSp add mod ord setBg">
        <pc:chgData name="Melanie Richards" userId="9c2e3fe1-a085-4a9e-9971-020437acb5e0" providerId="ADAL" clId="{EAA0A53E-793D-4BEA-9D24-360391446570}" dt="2021-01-28T01:58:27.193" v="525" actId="1076"/>
        <pc:sldMkLst>
          <pc:docMk/>
          <pc:sldMk cId="888964245" sldId="2008"/>
        </pc:sldMkLst>
        <pc:spChg chg="mod">
          <ac:chgData name="Melanie Richards" userId="9c2e3fe1-a085-4a9e-9971-020437acb5e0" providerId="ADAL" clId="{EAA0A53E-793D-4BEA-9D24-360391446570}" dt="2021-01-28T01:58:23.369" v="524" actId="20577"/>
          <ac:spMkLst>
            <pc:docMk/>
            <pc:sldMk cId="888964245" sldId="2008"/>
            <ac:spMk id="2" creationId="{A5A9D235-DD69-4282-8C48-5A1836623F17}"/>
          </ac:spMkLst>
        </pc:spChg>
        <pc:spChg chg="mod">
          <ac:chgData name="Melanie Richards" userId="9c2e3fe1-a085-4a9e-9971-020437acb5e0" providerId="ADAL" clId="{EAA0A53E-793D-4BEA-9D24-360391446570}" dt="2021-01-28T01:57:10.762" v="393" actId="20577"/>
          <ac:spMkLst>
            <pc:docMk/>
            <pc:sldMk cId="888964245" sldId="2008"/>
            <ac:spMk id="12" creationId="{D36628A4-0CF8-4D10-8238-254F479A4DDF}"/>
          </ac:spMkLst>
        </pc:spChg>
        <pc:picChg chg="add mod">
          <ac:chgData name="Melanie Richards" userId="9c2e3fe1-a085-4a9e-9971-020437acb5e0" providerId="ADAL" clId="{EAA0A53E-793D-4BEA-9D24-360391446570}" dt="2021-01-28T01:58:27.193" v="525" actId="1076"/>
          <ac:picMkLst>
            <pc:docMk/>
            <pc:sldMk cId="888964245" sldId="2008"/>
            <ac:picMk id="1026" creationId="{ACBC39AB-F25E-4861-9BA8-04FE33EE555D}"/>
          </ac:picMkLst>
        </pc:picChg>
      </pc:sldChg>
      <pc:sldChg chg="modSp add mod">
        <pc:chgData name="Melanie Richards" userId="9c2e3fe1-a085-4a9e-9971-020437acb5e0" providerId="ADAL" clId="{EAA0A53E-793D-4BEA-9D24-360391446570}" dt="2021-01-28T02:01:55.411" v="882" actId="2711"/>
        <pc:sldMkLst>
          <pc:docMk/>
          <pc:sldMk cId="3584686141" sldId="2009"/>
        </pc:sldMkLst>
        <pc:spChg chg="mod">
          <ac:chgData name="Melanie Richards" userId="9c2e3fe1-a085-4a9e-9971-020437acb5e0" providerId="ADAL" clId="{EAA0A53E-793D-4BEA-9D24-360391446570}" dt="2021-01-28T02:01:55.411" v="882" actId="2711"/>
          <ac:spMkLst>
            <pc:docMk/>
            <pc:sldMk cId="3584686141" sldId="2009"/>
            <ac:spMk id="2" creationId="{A5A9D235-DD69-4282-8C48-5A1836623F17}"/>
          </ac:spMkLst>
        </pc:spChg>
        <pc:spChg chg="mod">
          <ac:chgData name="Melanie Richards" userId="9c2e3fe1-a085-4a9e-9971-020437acb5e0" providerId="ADAL" clId="{EAA0A53E-793D-4BEA-9D24-360391446570}" dt="2021-01-28T01:59:47.015" v="544" actId="20577"/>
          <ac:spMkLst>
            <pc:docMk/>
            <pc:sldMk cId="3584686141" sldId="2009"/>
            <ac:spMk id="12" creationId="{D36628A4-0CF8-4D10-8238-254F479A4DDF}"/>
          </ac:spMkLst>
        </pc:spChg>
      </pc:sldChg>
      <pc:sldChg chg="modSp add mod ord">
        <pc:chgData name="Melanie Richards" userId="9c2e3fe1-a085-4a9e-9971-020437acb5e0" providerId="ADAL" clId="{EAA0A53E-793D-4BEA-9D24-360391446570}" dt="2021-01-28T02:09:53.302" v="1369" actId="14100"/>
        <pc:sldMkLst>
          <pc:docMk/>
          <pc:sldMk cId="1009954504" sldId="2010"/>
        </pc:sldMkLst>
        <pc:spChg chg="mod">
          <ac:chgData name="Melanie Richards" userId="9c2e3fe1-a085-4a9e-9971-020437acb5e0" providerId="ADAL" clId="{EAA0A53E-793D-4BEA-9D24-360391446570}" dt="2021-01-28T02:09:53.302" v="1369" actId="14100"/>
          <ac:spMkLst>
            <pc:docMk/>
            <pc:sldMk cId="1009954504" sldId="2010"/>
            <ac:spMk id="2" creationId="{A5A9D235-DD69-4282-8C48-5A1836623F17}"/>
          </ac:spMkLst>
        </pc:spChg>
        <pc:spChg chg="mod">
          <ac:chgData name="Melanie Richards" userId="9c2e3fe1-a085-4a9e-9971-020437acb5e0" providerId="ADAL" clId="{EAA0A53E-793D-4BEA-9D24-360391446570}" dt="2021-01-28T02:06:41.826" v="937" actId="5793"/>
          <ac:spMkLst>
            <pc:docMk/>
            <pc:sldMk cId="1009954504" sldId="2010"/>
            <ac:spMk id="12" creationId="{D36628A4-0CF8-4D10-8238-254F479A4DDF}"/>
          </ac:spMkLst>
        </pc:spChg>
      </pc:sldChg>
      <pc:sldChg chg="addSp delSp modSp add mod">
        <pc:chgData name="Melanie Richards" userId="9c2e3fe1-a085-4a9e-9971-020437acb5e0" providerId="ADAL" clId="{EAA0A53E-793D-4BEA-9D24-360391446570}" dt="2021-01-28T02:15:32.363" v="1530" actId="207"/>
        <pc:sldMkLst>
          <pc:docMk/>
          <pc:sldMk cId="1638889958" sldId="2011"/>
        </pc:sldMkLst>
        <pc:spChg chg="del mod">
          <ac:chgData name="Melanie Richards" userId="9c2e3fe1-a085-4a9e-9971-020437acb5e0" providerId="ADAL" clId="{EAA0A53E-793D-4BEA-9D24-360391446570}" dt="2021-01-28T02:10:17.145" v="1392"/>
          <ac:spMkLst>
            <pc:docMk/>
            <pc:sldMk cId="1638889958" sldId="2011"/>
            <ac:spMk id="2" creationId="{A5A9D235-DD69-4282-8C48-5A1836623F17}"/>
          </ac:spMkLst>
        </pc:spChg>
        <pc:spChg chg="add mod">
          <ac:chgData name="Melanie Richards" userId="9c2e3fe1-a085-4a9e-9971-020437acb5e0" providerId="ADAL" clId="{EAA0A53E-793D-4BEA-9D24-360391446570}" dt="2021-01-28T02:15:32.363" v="1530" actId="207"/>
          <ac:spMkLst>
            <pc:docMk/>
            <pc:sldMk cId="1638889958" sldId="2011"/>
            <ac:spMk id="3" creationId="{2CDF5627-33D2-4C87-AE28-8FCCD7C06C3F}"/>
          </ac:spMkLst>
        </pc:spChg>
        <pc:spChg chg="add del">
          <ac:chgData name="Melanie Richards" userId="9c2e3fe1-a085-4a9e-9971-020437acb5e0" providerId="ADAL" clId="{EAA0A53E-793D-4BEA-9D24-360391446570}" dt="2021-01-28T02:11:33.281" v="1434"/>
          <ac:spMkLst>
            <pc:docMk/>
            <pc:sldMk cId="1638889958" sldId="2011"/>
            <ac:spMk id="4" creationId="{C847B5CC-F3E6-4D4B-AE5E-B9C68BB4F1F2}"/>
          </ac:spMkLst>
        </pc:spChg>
        <pc:spChg chg="mod">
          <ac:chgData name="Melanie Richards" userId="9c2e3fe1-a085-4a9e-9971-020437acb5e0" providerId="ADAL" clId="{EAA0A53E-793D-4BEA-9D24-360391446570}" dt="2021-01-28T02:10:08.494" v="1389" actId="20577"/>
          <ac:spMkLst>
            <pc:docMk/>
            <pc:sldMk cId="1638889958" sldId="2011"/>
            <ac:spMk id="12" creationId="{D36628A4-0CF8-4D10-8238-254F479A4DDF}"/>
          </ac:spMkLst>
        </pc:spChg>
        <pc:picChg chg="add mod">
          <ac:chgData name="Melanie Richards" userId="9c2e3fe1-a085-4a9e-9971-020437acb5e0" providerId="ADAL" clId="{EAA0A53E-793D-4BEA-9D24-360391446570}" dt="2021-01-28T02:11:58.670" v="1445" actId="1076"/>
          <ac:picMkLst>
            <pc:docMk/>
            <pc:sldMk cId="1638889958" sldId="2011"/>
            <ac:picMk id="3076" creationId="{E574A233-4D32-4A80-9843-655665F7A029}"/>
          </ac:picMkLst>
        </pc:picChg>
      </pc:sldChg>
      <pc:sldChg chg="addSp delSp modSp add mod">
        <pc:chgData name="Melanie Richards" userId="9c2e3fe1-a085-4a9e-9971-020437acb5e0" providerId="ADAL" clId="{EAA0A53E-793D-4BEA-9D24-360391446570}" dt="2021-01-28T02:15:52.525" v="1539" actId="20577"/>
        <pc:sldMkLst>
          <pc:docMk/>
          <pc:sldMk cId="3856950850" sldId="2012"/>
        </pc:sldMkLst>
        <pc:spChg chg="add del mod">
          <ac:chgData name="Melanie Richards" userId="9c2e3fe1-a085-4a9e-9971-020437acb5e0" providerId="ADAL" clId="{EAA0A53E-793D-4BEA-9D24-360391446570}" dt="2021-01-28T02:14:23.026" v="1496" actId="478"/>
          <ac:spMkLst>
            <pc:docMk/>
            <pc:sldMk cId="3856950850" sldId="2012"/>
            <ac:spMk id="2" creationId="{420426FA-96AF-4D19-9390-A8BAAB34868C}"/>
          </ac:spMkLst>
        </pc:spChg>
        <pc:spChg chg="del">
          <ac:chgData name="Melanie Richards" userId="9c2e3fe1-a085-4a9e-9971-020437acb5e0" providerId="ADAL" clId="{EAA0A53E-793D-4BEA-9D24-360391446570}" dt="2021-01-28T02:14:19.457" v="1495" actId="478"/>
          <ac:spMkLst>
            <pc:docMk/>
            <pc:sldMk cId="3856950850" sldId="2012"/>
            <ac:spMk id="3" creationId="{2CDF5627-33D2-4C87-AE28-8FCCD7C06C3F}"/>
          </ac:spMkLst>
        </pc:spChg>
        <pc:spChg chg="add mod">
          <ac:chgData name="Melanie Richards" userId="9c2e3fe1-a085-4a9e-9971-020437acb5e0" providerId="ADAL" clId="{EAA0A53E-793D-4BEA-9D24-360391446570}" dt="2021-01-28T02:14:46.589" v="1500" actId="2711"/>
          <ac:spMkLst>
            <pc:docMk/>
            <pc:sldMk cId="3856950850" sldId="2012"/>
            <ac:spMk id="6" creationId="{F69CD47B-2B4F-4E78-9D43-EC04CC3CDEB3}"/>
          </ac:spMkLst>
        </pc:spChg>
        <pc:spChg chg="mod">
          <ac:chgData name="Melanie Richards" userId="9c2e3fe1-a085-4a9e-9971-020437acb5e0" providerId="ADAL" clId="{EAA0A53E-793D-4BEA-9D24-360391446570}" dt="2021-01-28T02:15:52.525" v="1539" actId="20577"/>
          <ac:spMkLst>
            <pc:docMk/>
            <pc:sldMk cId="3856950850" sldId="2012"/>
            <ac:spMk id="12" creationId="{D36628A4-0CF8-4D10-8238-254F479A4DDF}"/>
          </ac:spMkLst>
        </pc:spChg>
        <pc:picChg chg="del">
          <ac:chgData name="Melanie Richards" userId="9c2e3fe1-a085-4a9e-9971-020437acb5e0" providerId="ADAL" clId="{EAA0A53E-793D-4BEA-9D24-360391446570}" dt="2021-01-28T02:14:19.457" v="1495" actId="478"/>
          <ac:picMkLst>
            <pc:docMk/>
            <pc:sldMk cId="3856950850" sldId="2012"/>
            <ac:picMk id="3076" creationId="{E574A233-4D32-4A80-9843-655665F7A029}"/>
          </ac:picMkLst>
        </pc:picChg>
      </pc:sldChg>
      <pc:sldChg chg="addSp delSp modSp add mod">
        <pc:chgData name="Melanie Richards" userId="9c2e3fe1-a085-4a9e-9971-020437acb5e0" providerId="ADAL" clId="{EAA0A53E-793D-4BEA-9D24-360391446570}" dt="2021-01-28T02:16:57.518" v="1588" actId="207"/>
        <pc:sldMkLst>
          <pc:docMk/>
          <pc:sldMk cId="1003534823" sldId="2013"/>
        </pc:sldMkLst>
        <pc:spChg chg="add del">
          <ac:chgData name="Melanie Richards" userId="9c2e3fe1-a085-4a9e-9971-020437acb5e0" providerId="ADAL" clId="{EAA0A53E-793D-4BEA-9D24-360391446570}" dt="2021-01-28T02:16:50.666" v="1584"/>
          <ac:spMkLst>
            <pc:docMk/>
            <pc:sldMk cId="1003534823" sldId="2013"/>
            <ac:spMk id="2" creationId="{06F0D134-FAB6-45FC-8AB6-5BE0C63D094E}"/>
          </ac:spMkLst>
        </pc:spChg>
        <pc:spChg chg="mod">
          <ac:chgData name="Melanie Richards" userId="9c2e3fe1-a085-4a9e-9971-020437acb5e0" providerId="ADAL" clId="{EAA0A53E-793D-4BEA-9D24-360391446570}" dt="2021-01-28T02:16:57.518" v="1588" actId="207"/>
          <ac:spMkLst>
            <pc:docMk/>
            <pc:sldMk cId="1003534823" sldId="2013"/>
            <ac:spMk id="6" creationId="{F69CD47B-2B4F-4E78-9D43-EC04CC3CDEB3}"/>
          </ac:spMkLst>
        </pc:spChg>
        <pc:spChg chg="mod">
          <ac:chgData name="Melanie Richards" userId="9c2e3fe1-a085-4a9e-9971-020437acb5e0" providerId="ADAL" clId="{EAA0A53E-793D-4BEA-9D24-360391446570}" dt="2021-01-28T02:15:58.094" v="1543"/>
          <ac:spMkLst>
            <pc:docMk/>
            <pc:sldMk cId="1003534823" sldId="2013"/>
            <ac:spMk id="12" creationId="{D36628A4-0CF8-4D10-8238-254F479A4DDF}"/>
          </ac:spMkLst>
        </pc:spChg>
      </pc:sldChg>
      <pc:sldChg chg="addSp delSp modSp add mod">
        <pc:chgData name="Melanie Richards" userId="9c2e3fe1-a085-4a9e-9971-020437acb5e0" providerId="ADAL" clId="{EAA0A53E-793D-4BEA-9D24-360391446570}" dt="2021-01-28T02:16:39.348" v="1582" actId="14100"/>
        <pc:sldMkLst>
          <pc:docMk/>
          <pc:sldMk cId="2940578103" sldId="2014"/>
        </pc:sldMkLst>
        <pc:spChg chg="add del">
          <ac:chgData name="Melanie Richards" userId="9c2e3fe1-a085-4a9e-9971-020437acb5e0" providerId="ADAL" clId="{EAA0A53E-793D-4BEA-9D24-360391446570}" dt="2021-01-28T02:16:21.764" v="1573"/>
          <ac:spMkLst>
            <pc:docMk/>
            <pc:sldMk cId="2940578103" sldId="2014"/>
            <ac:spMk id="2" creationId="{F28FD51F-38CE-44D1-9D20-9EE26E9B3F7F}"/>
          </ac:spMkLst>
        </pc:spChg>
        <pc:spChg chg="mod">
          <ac:chgData name="Melanie Richards" userId="9c2e3fe1-a085-4a9e-9971-020437acb5e0" providerId="ADAL" clId="{EAA0A53E-793D-4BEA-9D24-360391446570}" dt="2021-01-28T02:16:39.348" v="1582" actId="14100"/>
          <ac:spMkLst>
            <pc:docMk/>
            <pc:sldMk cId="2940578103" sldId="2014"/>
            <ac:spMk id="6" creationId="{F69CD47B-2B4F-4E78-9D43-EC04CC3CDEB3}"/>
          </ac:spMkLst>
        </pc:spChg>
        <pc:spChg chg="mod">
          <ac:chgData name="Melanie Richards" userId="9c2e3fe1-a085-4a9e-9971-020437acb5e0" providerId="ADAL" clId="{EAA0A53E-793D-4BEA-9D24-360391446570}" dt="2021-01-28T02:16:07.722" v="1571" actId="20577"/>
          <ac:spMkLst>
            <pc:docMk/>
            <pc:sldMk cId="2940578103" sldId="2014"/>
            <ac:spMk id="12" creationId="{D36628A4-0CF8-4D10-8238-254F479A4DDF}"/>
          </ac:spMkLst>
        </pc:spChg>
      </pc:sldChg>
      <pc:sldChg chg="addSp delSp modSp add mod">
        <pc:chgData name="Melanie Richards" userId="9c2e3fe1-a085-4a9e-9971-020437acb5e0" providerId="ADAL" clId="{EAA0A53E-793D-4BEA-9D24-360391446570}" dt="2021-01-28T02:20:08.315" v="1661" actId="20577"/>
        <pc:sldMkLst>
          <pc:docMk/>
          <pc:sldMk cId="3338597800" sldId="2015"/>
        </pc:sldMkLst>
        <pc:spChg chg="add del">
          <ac:chgData name="Melanie Richards" userId="9c2e3fe1-a085-4a9e-9971-020437acb5e0" providerId="ADAL" clId="{EAA0A53E-793D-4BEA-9D24-360391446570}" dt="2021-01-28T02:20:01.688" v="1657"/>
          <ac:spMkLst>
            <pc:docMk/>
            <pc:sldMk cId="3338597800" sldId="2015"/>
            <ac:spMk id="2" creationId="{9C565E10-B7DE-4551-B9D3-CCFCAD914D09}"/>
          </ac:spMkLst>
        </pc:spChg>
        <pc:spChg chg="mod">
          <ac:chgData name="Melanie Richards" userId="9c2e3fe1-a085-4a9e-9971-020437acb5e0" providerId="ADAL" clId="{EAA0A53E-793D-4BEA-9D24-360391446570}" dt="2021-01-28T02:20:08.315" v="1661" actId="20577"/>
          <ac:spMkLst>
            <pc:docMk/>
            <pc:sldMk cId="3338597800" sldId="2015"/>
            <ac:spMk id="6" creationId="{F69CD47B-2B4F-4E78-9D43-EC04CC3CDEB3}"/>
          </ac:spMkLst>
        </pc:spChg>
        <pc:spChg chg="mod">
          <ac:chgData name="Melanie Richards" userId="9c2e3fe1-a085-4a9e-9971-020437acb5e0" providerId="ADAL" clId="{EAA0A53E-793D-4BEA-9D24-360391446570}" dt="2021-01-28T02:19:43.861" v="1655" actId="2711"/>
          <ac:spMkLst>
            <pc:docMk/>
            <pc:sldMk cId="3338597800" sldId="2015"/>
            <ac:spMk id="12" creationId="{D36628A4-0CF8-4D10-8238-254F479A4DDF}"/>
          </ac:spMkLst>
        </pc:spChg>
      </pc:sldChg>
      <pc:sldChg chg="modSp add mod">
        <pc:chgData name="Melanie Richards" userId="9c2e3fe1-a085-4a9e-9971-020437acb5e0" providerId="ADAL" clId="{EAA0A53E-793D-4BEA-9D24-360391446570}" dt="2021-01-28T02:21:50.196" v="1977" actId="20577"/>
        <pc:sldMkLst>
          <pc:docMk/>
          <pc:sldMk cId="1767387203" sldId="2016"/>
        </pc:sldMkLst>
        <pc:spChg chg="mod">
          <ac:chgData name="Melanie Richards" userId="9c2e3fe1-a085-4a9e-9971-020437acb5e0" providerId="ADAL" clId="{EAA0A53E-793D-4BEA-9D24-360391446570}" dt="2021-01-28T02:21:50.196" v="1977" actId="20577"/>
          <ac:spMkLst>
            <pc:docMk/>
            <pc:sldMk cId="1767387203" sldId="2016"/>
            <ac:spMk id="6" creationId="{F69CD47B-2B4F-4E78-9D43-EC04CC3CDEB3}"/>
          </ac:spMkLst>
        </pc:spChg>
        <pc:spChg chg="mod">
          <ac:chgData name="Melanie Richards" userId="9c2e3fe1-a085-4a9e-9971-020437acb5e0" providerId="ADAL" clId="{EAA0A53E-793D-4BEA-9D24-360391446570}" dt="2021-01-28T02:20:20.242" v="1678" actId="20577"/>
          <ac:spMkLst>
            <pc:docMk/>
            <pc:sldMk cId="1767387203" sldId="2016"/>
            <ac:spMk id="12" creationId="{D36628A4-0CF8-4D10-8238-254F479A4DDF}"/>
          </ac:spMkLst>
        </pc:spChg>
      </pc:sldChg>
      <pc:sldChg chg="addSp delSp modSp add mod">
        <pc:chgData name="Melanie Richards" userId="9c2e3fe1-a085-4a9e-9971-020437acb5e0" providerId="ADAL" clId="{EAA0A53E-793D-4BEA-9D24-360391446570}" dt="2021-01-28T02:32:38.612" v="3010" actId="255"/>
        <pc:sldMkLst>
          <pc:docMk/>
          <pc:sldMk cId="3812177847" sldId="2017"/>
        </pc:sldMkLst>
        <pc:spChg chg="add del mod">
          <ac:chgData name="Melanie Richards" userId="9c2e3fe1-a085-4a9e-9971-020437acb5e0" providerId="ADAL" clId="{EAA0A53E-793D-4BEA-9D24-360391446570}" dt="2021-01-28T02:22:44.742" v="2024" actId="478"/>
          <ac:spMkLst>
            <pc:docMk/>
            <pc:sldMk cId="3812177847" sldId="2017"/>
            <ac:spMk id="2" creationId="{9A32CDF6-302D-4E8A-9A9F-BAE61C5F409A}"/>
          </ac:spMkLst>
        </pc:spChg>
        <pc:spChg chg="del">
          <ac:chgData name="Melanie Richards" userId="9c2e3fe1-a085-4a9e-9971-020437acb5e0" providerId="ADAL" clId="{EAA0A53E-793D-4BEA-9D24-360391446570}" dt="2021-01-28T02:22:42.352" v="2023" actId="478"/>
          <ac:spMkLst>
            <pc:docMk/>
            <pc:sldMk cId="3812177847" sldId="2017"/>
            <ac:spMk id="3" creationId="{2CDF5627-33D2-4C87-AE28-8FCCD7C06C3F}"/>
          </ac:spMkLst>
        </pc:spChg>
        <pc:spChg chg="add mod">
          <ac:chgData name="Melanie Richards" userId="9c2e3fe1-a085-4a9e-9971-020437acb5e0" providerId="ADAL" clId="{EAA0A53E-793D-4BEA-9D24-360391446570}" dt="2021-01-28T02:32:38.612" v="3010" actId="255"/>
          <ac:spMkLst>
            <pc:docMk/>
            <pc:sldMk cId="3812177847" sldId="2017"/>
            <ac:spMk id="6" creationId="{7E0A2DD8-A83E-4B2C-B334-5A7F18D65745}"/>
          </ac:spMkLst>
        </pc:spChg>
        <pc:spChg chg="mod">
          <ac:chgData name="Melanie Richards" userId="9c2e3fe1-a085-4a9e-9971-020437acb5e0" providerId="ADAL" clId="{EAA0A53E-793D-4BEA-9D24-360391446570}" dt="2021-01-28T02:22:39.881" v="2022" actId="5793"/>
          <ac:spMkLst>
            <pc:docMk/>
            <pc:sldMk cId="3812177847" sldId="2017"/>
            <ac:spMk id="12" creationId="{D36628A4-0CF8-4D10-8238-254F479A4DDF}"/>
          </ac:spMkLst>
        </pc:spChg>
        <pc:picChg chg="del">
          <ac:chgData name="Melanie Richards" userId="9c2e3fe1-a085-4a9e-9971-020437acb5e0" providerId="ADAL" clId="{EAA0A53E-793D-4BEA-9D24-360391446570}" dt="2021-01-28T02:22:42.352" v="2023" actId="478"/>
          <ac:picMkLst>
            <pc:docMk/>
            <pc:sldMk cId="3812177847" sldId="2017"/>
            <ac:picMk id="3076" creationId="{E574A233-4D32-4A80-9843-655665F7A029}"/>
          </ac:picMkLst>
        </pc:picChg>
      </pc:sldChg>
      <pc:sldChg chg="addSp delSp modSp add mod">
        <pc:chgData name="Melanie Richards" userId="9c2e3fe1-a085-4a9e-9971-020437acb5e0" providerId="ADAL" clId="{EAA0A53E-793D-4BEA-9D24-360391446570}" dt="2021-01-28T02:27:39.999" v="2588" actId="20577"/>
        <pc:sldMkLst>
          <pc:docMk/>
          <pc:sldMk cId="3133704181" sldId="2018"/>
        </pc:sldMkLst>
        <pc:spChg chg="add del">
          <ac:chgData name="Melanie Richards" userId="9c2e3fe1-a085-4a9e-9971-020437acb5e0" providerId="ADAL" clId="{EAA0A53E-793D-4BEA-9D24-360391446570}" dt="2021-01-28T02:27:31.801" v="2584"/>
          <ac:spMkLst>
            <pc:docMk/>
            <pc:sldMk cId="3133704181" sldId="2018"/>
            <ac:spMk id="2" creationId="{507C5BD3-A778-41C5-A299-F1C75AF06F1A}"/>
          </ac:spMkLst>
        </pc:spChg>
        <pc:spChg chg="mod">
          <ac:chgData name="Melanie Richards" userId="9c2e3fe1-a085-4a9e-9971-020437acb5e0" providerId="ADAL" clId="{EAA0A53E-793D-4BEA-9D24-360391446570}" dt="2021-01-28T02:27:39.999" v="2588" actId="20577"/>
          <ac:spMkLst>
            <pc:docMk/>
            <pc:sldMk cId="3133704181" sldId="2018"/>
            <ac:spMk id="6" creationId="{F69CD47B-2B4F-4E78-9D43-EC04CC3CDEB3}"/>
          </ac:spMkLst>
        </pc:spChg>
        <pc:spChg chg="mod">
          <ac:chgData name="Melanie Richards" userId="9c2e3fe1-a085-4a9e-9971-020437acb5e0" providerId="ADAL" clId="{EAA0A53E-793D-4BEA-9D24-360391446570}" dt="2021-01-28T02:26:42.791" v="2487" actId="5793"/>
          <ac:spMkLst>
            <pc:docMk/>
            <pc:sldMk cId="3133704181" sldId="2018"/>
            <ac:spMk id="12" creationId="{D36628A4-0CF8-4D10-8238-254F479A4DDF}"/>
          </ac:spMkLst>
        </pc:spChg>
      </pc:sldChg>
      <pc:sldChg chg="modSp add mod">
        <pc:chgData name="Melanie Richards" userId="9c2e3fe1-a085-4a9e-9971-020437acb5e0" providerId="ADAL" clId="{EAA0A53E-793D-4BEA-9D24-360391446570}" dt="2021-01-28T02:30:00.356" v="2688" actId="5793"/>
        <pc:sldMkLst>
          <pc:docMk/>
          <pc:sldMk cId="501739766" sldId="2019"/>
        </pc:sldMkLst>
        <pc:spChg chg="mod">
          <ac:chgData name="Melanie Richards" userId="9c2e3fe1-a085-4a9e-9971-020437acb5e0" providerId="ADAL" clId="{EAA0A53E-793D-4BEA-9D24-360391446570}" dt="2021-01-28T02:29:38.171" v="2663" actId="20577"/>
          <ac:spMkLst>
            <pc:docMk/>
            <pc:sldMk cId="501739766" sldId="2019"/>
            <ac:spMk id="6" creationId="{F69CD47B-2B4F-4E78-9D43-EC04CC3CDEB3}"/>
          </ac:spMkLst>
        </pc:spChg>
        <pc:spChg chg="mod">
          <ac:chgData name="Melanie Richards" userId="9c2e3fe1-a085-4a9e-9971-020437acb5e0" providerId="ADAL" clId="{EAA0A53E-793D-4BEA-9D24-360391446570}" dt="2021-01-28T02:30:00.356" v="2688" actId="5793"/>
          <ac:spMkLst>
            <pc:docMk/>
            <pc:sldMk cId="501739766" sldId="2019"/>
            <ac:spMk id="12" creationId="{D36628A4-0CF8-4D10-8238-254F479A4DDF}"/>
          </ac:spMkLst>
        </pc:spChg>
      </pc:sldChg>
      <pc:sldChg chg="addSp delSp modSp add mod">
        <pc:chgData name="Melanie Richards" userId="9c2e3fe1-a085-4a9e-9971-020437acb5e0" providerId="ADAL" clId="{EAA0A53E-793D-4BEA-9D24-360391446570}" dt="2021-01-28T02:33:48.355" v="3164" actId="20577"/>
        <pc:sldMkLst>
          <pc:docMk/>
          <pc:sldMk cId="2634832484" sldId="2020"/>
        </pc:sldMkLst>
        <pc:spChg chg="add del mod">
          <ac:chgData name="Melanie Richards" userId="9c2e3fe1-a085-4a9e-9971-020437acb5e0" providerId="ADAL" clId="{EAA0A53E-793D-4BEA-9D24-360391446570}" dt="2021-01-28T02:30:12.211" v="2690" actId="478"/>
          <ac:spMkLst>
            <pc:docMk/>
            <pc:sldMk cId="2634832484" sldId="2020"/>
            <ac:spMk id="3" creationId="{8AEC69D4-A8BF-4189-B729-393620361361}"/>
          </ac:spMkLst>
        </pc:spChg>
        <pc:spChg chg="del">
          <ac:chgData name="Melanie Richards" userId="9c2e3fe1-a085-4a9e-9971-020437acb5e0" providerId="ADAL" clId="{EAA0A53E-793D-4BEA-9D24-360391446570}" dt="2021-01-28T02:30:10.688" v="2689" actId="478"/>
          <ac:spMkLst>
            <pc:docMk/>
            <pc:sldMk cId="2634832484" sldId="2020"/>
            <ac:spMk id="6" creationId="{F69CD47B-2B4F-4E78-9D43-EC04CC3CDEB3}"/>
          </ac:spMkLst>
        </pc:spChg>
        <pc:spChg chg="add mod">
          <ac:chgData name="Melanie Richards" userId="9c2e3fe1-a085-4a9e-9971-020437acb5e0" providerId="ADAL" clId="{EAA0A53E-793D-4BEA-9D24-360391446570}" dt="2021-01-28T02:33:48.355" v="3164" actId="20577"/>
          <ac:spMkLst>
            <pc:docMk/>
            <pc:sldMk cId="2634832484" sldId="2020"/>
            <ac:spMk id="7" creationId="{109CDE44-1D71-42E0-9802-C99547EDFF8F}"/>
          </ac:spMkLst>
        </pc:spChg>
      </pc:sldChg>
      <pc:sldChg chg="addSp delSp modSp add mod ord">
        <pc:chgData name="Melanie Richards" userId="9c2e3fe1-a085-4a9e-9971-020437acb5e0" providerId="ADAL" clId="{EAA0A53E-793D-4BEA-9D24-360391446570}" dt="2021-01-28T03:08:41.791" v="4379" actId="962"/>
        <pc:sldMkLst>
          <pc:docMk/>
          <pc:sldMk cId="1427272357" sldId="2021"/>
        </pc:sldMkLst>
        <pc:spChg chg="mod">
          <ac:chgData name="Melanie Richards" userId="9c2e3fe1-a085-4a9e-9971-020437acb5e0" providerId="ADAL" clId="{EAA0A53E-793D-4BEA-9D24-360391446570}" dt="2021-01-28T02:37:51.439" v="3213" actId="20577"/>
          <ac:spMkLst>
            <pc:docMk/>
            <pc:sldMk cId="1427272357" sldId="2021"/>
            <ac:spMk id="12" creationId="{D36628A4-0CF8-4D10-8238-254F479A4DDF}"/>
          </ac:spMkLst>
        </pc:spChg>
        <pc:picChg chg="add del mod">
          <ac:chgData name="Melanie Richards" userId="9c2e3fe1-a085-4a9e-9971-020437acb5e0" providerId="ADAL" clId="{EAA0A53E-793D-4BEA-9D24-360391446570}" dt="2021-01-28T02:38:51.498" v="3219" actId="21"/>
          <ac:picMkLst>
            <pc:docMk/>
            <pc:sldMk cId="1427272357" sldId="2021"/>
            <ac:picMk id="3" creationId="{E21D8DF7-5867-42CC-A2E7-508AA1503EB9}"/>
          </ac:picMkLst>
        </pc:picChg>
        <pc:picChg chg="add mod">
          <ac:chgData name="Melanie Richards" userId="9c2e3fe1-a085-4a9e-9971-020437acb5e0" providerId="ADAL" clId="{EAA0A53E-793D-4BEA-9D24-360391446570}" dt="2021-01-28T03:08:41.791" v="4379" actId="962"/>
          <ac:picMkLst>
            <pc:docMk/>
            <pc:sldMk cId="1427272357" sldId="2021"/>
            <ac:picMk id="6" creationId="{1171285F-EBBB-4F33-A51F-4B619F1EFA75}"/>
          </ac:picMkLst>
        </pc:picChg>
        <pc:picChg chg="del">
          <ac:chgData name="Melanie Richards" userId="9c2e3fe1-a085-4a9e-9971-020437acb5e0" providerId="ADAL" clId="{EAA0A53E-793D-4BEA-9D24-360391446570}" dt="2021-01-28T02:38:53.071" v="3220" actId="478"/>
          <ac:picMkLst>
            <pc:docMk/>
            <pc:sldMk cId="1427272357" sldId="2021"/>
            <ac:picMk id="8" creationId="{75C079D7-220D-4473-A254-1E889A690024}"/>
          </ac:picMkLst>
        </pc:picChg>
      </pc:sldChg>
      <pc:sldChg chg="add del">
        <pc:chgData name="Melanie Richards" userId="9c2e3fe1-a085-4a9e-9971-020437acb5e0" providerId="ADAL" clId="{EAA0A53E-793D-4BEA-9D24-360391446570}" dt="2021-01-28T02:37:22.112" v="3166" actId="47"/>
        <pc:sldMkLst>
          <pc:docMk/>
          <pc:sldMk cId="2077104502" sldId="2021"/>
        </pc:sldMkLst>
      </pc:sldChg>
      <pc:sldChg chg="modSp add mod ord">
        <pc:chgData name="Melanie Richards" userId="9c2e3fe1-a085-4a9e-9971-020437acb5e0" providerId="ADAL" clId="{EAA0A53E-793D-4BEA-9D24-360391446570}" dt="2021-01-28T03:04:17.783" v="4120" actId="20577"/>
        <pc:sldMkLst>
          <pc:docMk/>
          <pc:sldMk cId="3885210587" sldId="2022"/>
        </pc:sldMkLst>
        <pc:spChg chg="mod">
          <ac:chgData name="Melanie Richards" userId="9c2e3fe1-a085-4a9e-9971-020437acb5e0" providerId="ADAL" clId="{EAA0A53E-793D-4BEA-9D24-360391446570}" dt="2021-01-28T03:04:17.783" v="4120" actId="20577"/>
          <ac:spMkLst>
            <pc:docMk/>
            <pc:sldMk cId="3885210587" sldId="2022"/>
            <ac:spMk id="7" creationId="{109CDE44-1D71-42E0-9802-C99547EDFF8F}"/>
          </ac:spMkLst>
        </pc:spChg>
        <pc:spChg chg="mod">
          <ac:chgData name="Melanie Richards" userId="9c2e3fe1-a085-4a9e-9971-020437acb5e0" providerId="ADAL" clId="{EAA0A53E-793D-4BEA-9D24-360391446570}" dt="2021-01-28T02:39:20.800" v="3262" actId="20577"/>
          <ac:spMkLst>
            <pc:docMk/>
            <pc:sldMk cId="3885210587" sldId="2022"/>
            <ac:spMk id="12" creationId="{D36628A4-0CF8-4D10-8238-254F479A4DDF}"/>
          </ac:spMkLst>
        </pc:spChg>
      </pc:sldChg>
      <pc:sldChg chg="add del">
        <pc:chgData name="Melanie Richards" userId="9c2e3fe1-a085-4a9e-9971-020437acb5e0" providerId="ADAL" clId="{EAA0A53E-793D-4BEA-9D24-360391446570}" dt="2021-01-28T02:39:06.865" v="3223" actId="2890"/>
        <pc:sldMkLst>
          <pc:docMk/>
          <pc:sldMk cId="3978035486" sldId="2022"/>
        </pc:sldMkLst>
      </pc:sldChg>
      <pc:sldChg chg="add del ord">
        <pc:chgData name="Melanie Richards" userId="9c2e3fe1-a085-4a9e-9971-020437acb5e0" providerId="ADAL" clId="{EAA0A53E-793D-4BEA-9D24-360391446570}" dt="2021-01-28T02:50:23.016" v="3442" actId="2890"/>
        <pc:sldMkLst>
          <pc:docMk/>
          <pc:sldMk cId="364855764" sldId="2023"/>
        </pc:sldMkLst>
      </pc:sldChg>
      <pc:sldChg chg="modSp add mod ord">
        <pc:chgData name="Melanie Richards" userId="9c2e3fe1-a085-4a9e-9971-020437acb5e0" providerId="ADAL" clId="{EAA0A53E-793D-4BEA-9D24-360391446570}" dt="2021-01-28T02:55:27.729" v="3978" actId="2711"/>
        <pc:sldMkLst>
          <pc:docMk/>
          <pc:sldMk cId="2168766059" sldId="2023"/>
        </pc:sldMkLst>
        <pc:spChg chg="mod">
          <ac:chgData name="Melanie Richards" userId="9c2e3fe1-a085-4a9e-9971-020437acb5e0" providerId="ADAL" clId="{EAA0A53E-793D-4BEA-9D24-360391446570}" dt="2021-01-28T02:54:55.208" v="3948" actId="20577"/>
          <ac:spMkLst>
            <pc:docMk/>
            <pc:sldMk cId="2168766059" sldId="2023"/>
            <ac:spMk id="6" creationId="{F69CD47B-2B4F-4E78-9D43-EC04CC3CDEB3}"/>
          </ac:spMkLst>
        </pc:spChg>
        <pc:spChg chg="mod">
          <ac:chgData name="Melanie Richards" userId="9c2e3fe1-a085-4a9e-9971-020437acb5e0" providerId="ADAL" clId="{EAA0A53E-793D-4BEA-9D24-360391446570}" dt="2021-01-28T02:55:27.729" v="3978" actId="2711"/>
          <ac:spMkLst>
            <pc:docMk/>
            <pc:sldMk cId="2168766059" sldId="2023"/>
            <ac:spMk id="12" creationId="{D36628A4-0CF8-4D10-8238-254F479A4DDF}"/>
          </ac:spMkLst>
        </pc:spChg>
      </pc:sldChg>
      <pc:sldChg chg="add">
        <pc:chgData name="Melanie Richards" userId="9c2e3fe1-a085-4a9e-9971-020437acb5e0" providerId="ADAL" clId="{EAA0A53E-793D-4BEA-9D24-360391446570}" dt="2021-01-28T02:55:02.801" v="3949" actId="2890"/>
        <pc:sldMkLst>
          <pc:docMk/>
          <pc:sldMk cId="1814981829" sldId="2024"/>
        </pc:sldMkLst>
      </pc:sldChg>
      <pc:sldChg chg="modSp add mod ord">
        <pc:chgData name="Melanie Richards" userId="9c2e3fe1-a085-4a9e-9971-020437acb5e0" providerId="ADAL" clId="{EAA0A53E-793D-4BEA-9D24-360391446570}" dt="2021-01-28T03:05:32.362" v="4283" actId="2711"/>
        <pc:sldMkLst>
          <pc:docMk/>
          <pc:sldMk cId="1318088334" sldId="2025"/>
        </pc:sldMkLst>
        <pc:spChg chg="mod">
          <ac:chgData name="Melanie Richards" userId="9c2e3fe1-a085-4a9e-9971-020437acb5e0" providerId="ADAL" clId="{EAA0A53E-793D-4BEA-9D24-360391446570}" dt="2021-01-28T03:05:32.362" v="4283" actId="2711"/>
          <ac:spMkLst>
            <pc:docMk/>
            <pc:sldMk cId="1318088334" sldId="2025"/>
            <ac:spMk id="7" creationId="{109CDE44-1D71-42E0-9802-C99547EDFF8F}"/>
          </ac:spMkLst>
        </pc:spChg>
        <pc:spChg chg="mod">
          <ac:chgData name="Melanie Richards" userId="9c2e3fe1-a085-4a9e-9971-020437acb5e0" providerId="ADAL" clId="{EAA0A53E-793D-4BEA-9D24-360391446570}" dt="2021-01-28T03:04:42.954" v="4130" actId="20577"/>
          <ac:spMkLst>
            <pc:docMk/>
            <pc:sldMk cId="1318088334" sldId="2025"/>
            <ac:spMk id="12" creationId="{D36628A4-0CF8-4D10-8238-254F479A4DDF}"/>
          </ac:spMkLst>
        </pc:spChg>
      </pc:sldChg>
      <pc:sldMasterChg chg="modSldLayout">
        <pc:chgData name="Melanie Richards" userId="9c2e3fe1-a085-4a9e-9971-020437acb5e0" providerId="ADAL" clId="{EAA0A53E-793D-4BEA-9D24-360391446570}" dt="2021-01-28T00:27:22.505" v="120" actId="478"/>
        <pc:sldMasterMkLst>
          <pc:docMk/>
          <pc:sldMasterMk cId="2009218608" sldId="2147484675"/>
        </pc:sldMasterMkLst>
        <pc:sldLayoutChg chg="delSp mod">
          <pc:chgData name="Melanie Richards" userId="9c2e3fe1-a085-4a9e-9971-020437acb5e0" providerId="ADAL" clId="{EAA0A53E-793D-4BEA-9D24-360391446570}" dt="2021-01-28T00:27:22.505" v="120" actId="478"/>
          <pc:sldLayoutMkLst>
            <pc:docMk/>
            <pc:sldMasterMk cId="2009218608" sldId="2147484675"/>
            <pc:sldLayoutMk cId="3062698233" sldId="2147484678"/>
          </pc:sldLayoutMkLst>
          <pc:picChg chg="del">
            <ac:chgData name="Melanie Richards" userId="9c2e3fe1-a085-4a9e-9971-020437acb5e0" providerId="ADAL" clId="{EAA0A53E-793D-4BEA-9D24-360391446570}" dt="2021-01-28T00:27:22.505" v="120" actId="478"/>
            <ac:picMkLst>
              <pc:docMk/>
              <pc:sldMasterMk cId="2009218608" sldId="2147484675"/>
              <pc:sldLayoutMk cId="3062698233" sldId="2147484678"/>
              <ac:picMk id="7" creationId="{BB651035-36B1-415D-8FE3-8C820588801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1/27/2021 4:22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1/27/2021 4:22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6CE63F-9E7F-4C04-9D0D-FCA25A8E9E86}" type="datetime8">
              <a:rPr lang="en-US" smtClean="0"/>
              <a:t>1/27/2021 4:22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37417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364595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6:16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311677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6:16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3803403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6:20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61873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6:20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33657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6:27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156379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6:28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195225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6:30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141445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1/27/2021 4:29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011686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6:50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73775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5:53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236267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6:55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3144668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1/27/2021 4:29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03247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7:03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673953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1/27/2021 4:30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4225025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6:39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645407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6:38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368935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1/27/2021 4:22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147724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5:56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90253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5:59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83143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5:59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56706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1/27/2021 4:29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75963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6:06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06616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6:11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314342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0AF0B6-AF0D-4EDB-B60E-27694EB68262}" type="datetime8">
              <a:rPr lang="en-US" smtClean="0"/>
              <a:t>1/27/2021 6:25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202178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descr="Two people sitting at a table using a computer.&#10;&#10;Description automatically generated">
            <a:extLst>
              <a:ext uri="{FF2B5EF4-FFF2-40B4-BE49-F238E27FC236}">
                <a16:creationId xmlns:a16="http://schemas.microsoft.com/office/drawing/2014/main" id="{E717865C-D3D8-46A5-9168-EC2C55147E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descr="Two people sitting at a table using a computer.&#10;&#10;Description automatically generated">
            <a:extLst>
              <a:ext uri="{FF2B5EF4-FFF2-40B4-BE49-F238E27FC236}">
                <a16:creationId xmlns:a16="http://schemas.microsoft.com/office/drawing/2014/main" id="{2D96457C-1416-400D-9400-BB41A4DB32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6" name="Picture 5" descr="Two people sitting at a table using a computer.&#10;&#10;Description automatically generated">
            <a:extLst>
              <a:ext uri="{FF2B5EF4-FFF2-40B4-BE49-F238E27FC236}">
                <a16:creationId xmlns:a16="http://schemas.microsoft.com/office/drawing/2014/main" id="{F9A7CF8A-30D6-48AA-AAA3-9F874DD701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342490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7" name="Picture 6" descr="Two people sitting at a table using a computer.&#10;&#10;Description automatically generated">
            <a:extLst>
              <a:ext uri="{FF2B5EF4-FFF2-40B4-BE49-F238E27FC236}">
                <a16:creationId xmlns:a16="http://schemas.microsoft.com/office/drawing/2014/main" id="{EF611E5D-50E2-478F-8A1D-7D2ACFE348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42867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062698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94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80361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5713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7431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5938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260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322148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321294012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21422804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118605858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379188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5413200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35081059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24569309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Edit Master text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2635383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17669625"/>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0596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221439909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90992569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321340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90627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63594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50242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260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455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823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00097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231984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16848193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736" r:id="rId7"/>
    <p:sldLayoutId id="2147484474" r:id="rId8"/>
    <p:sldLayoutId id="2147484639" r:id="rId9"/>
    <p:sldLayoutId id="2147484603" r:id="rId10"/>
    <p:sldLayoutId id="2147484751" r:id="rId11"/>
    <p:sldLayoutId id="2147484752" r:id="rId12"/>
    <p:sldLayoutId id="2147484777" r:id="rId13"/>
    <p:sldLayoutId id="2147484778" r:id="rId14"/>
    <p:sldLayoutId id="2147484779" r:id="rId15"/>
    <p:sldLayoutId id="2147484780" r:id="rId16"/>
    <p:sldLayoutId id="2147484781" r:id="rId17"/>
    <p:sldLayoutId id="2147484782" r:id="rId18"/>
    <p:sldLayoutId id="2147484783" r:id="rId19"/>
    <p:sldLayoutId id="2147484784" r:id="rId20"/>
    <p:sldLayoutId id="2147484785" r:id="rId21"/>
    <p:sldLayoutId id="2147484786"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009218608"/>
      </p:ext>
    </p:extLst>
  </p:cSld>
  <p:clrMap bg1="dk1" tx1="lt1" bg2="dk2" tx2="lt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711" r:id="rId5"/>
    <p:sldLayoutId id="2147484680" r:id="rId6"/>
    <p:sldLayoutId id="2147484737" r:id="rId7"/>
    <p:sldLayoutId id="2147484682" r:id="rId8"/>
    <p:sldLayoutId id="2147484685" r:id="rId9"/>
    <p:sldLayoutId id="2147484686" r:id="rId10"/>
    <p:sldLayoutId id="2147484764" r:id="rId11"/>
    <p:sldLayoutId id="2147484765" r:id="rId12"/>
    <p:sldLayoutId id="2147484788" r:id="rId13"/>
    <p:sldLayoutId id="2147484789" r:id="rId14"/>
    <p:sldLayoutId id="2147484790" r:id="rId15"/>
    <p:sldLayoutId id="2147484791" r:id="rId16"/>
    <p:sldLayoutId id="2147484792" r:id="rId17"/>
    <p:sldLayoutId id="2147484793" r:id="rId18"/>
    <p:sldLayoutId id="2147484794" r:id="rId19"/>
    <p:sldLayoutId id="2147484795" r:id="rId20"/>
    <p:sldLayoutId id="2147484796" r:id="rId21"/>
    <p:sldLayoutId id="2147484797" r:id="rId22"/>
    <p:sldLayoutId id="2147484798" r:id="rId23"/>
    <p:sldLayoutId id="2147484690" r:id="rId24"/>
    <p:sldLayoutId id="2147484691" r:id="rId25"/>
    <p:sldLayoutId id="2147484694" r:id="rId26"/>
    <p:sldLayoutId id="2147484695" r:id="rId27"/>
    <p:sldLayoutId id="2147484697" r:id="rId28"/>
    <p:sldLayoutId id="2147484699" r:id="rId29"/>
    <p:sldLayoutId id="2147484700" r:id="rId30"/>
    <p:sldLayoutId id="2147484701" r:id="rId31"/>
    <p:sldLayoutId id="2147484702"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MicrosoftEdge/MSEdgeExplainers/blob/main/Popup/explainer.md"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groups.google.com/a/chromium.org/g/blink-dev/c/9y-Thg9UCxY"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www.w3.org/2004/10/27-tag-charter.html" TargetMode="External"/><Relationship Id="rId4" Type="http://schemas.openxmlformats.org/officeDocument/2006/relationships/hyperlink" Target="https://github.com/w3ctag/design-reviews/issues/59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MicrosoftEdge/MSEdgeExplainers/blob/main/Popup/explainer.md"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A7097-F128-44C8-9EE0-1A9AAF0AF864}"/>
              </a:ext>
            </a:extLst>
          </p:cNvPr>
          <p:cNvSpPr>
            <a:spLocks noGrp="1"/>
          </p:cNvSpPr>
          <p:nvPr>
            <p:ph type="title"/>
          </p:nvPr>
        </p:nvSpPr>
        <p:spPr>
          <a:xfrm>
            <a:off x="584199" y="1880862"/>
            <a:ext cx="8285076" cy="1661993"/>
          </a:xfrm>
        </p:spPr>
        <p:txBody>
          <a:bodyPr/>
          <a:lstStyle/>
          <a:p>
            <a:r>
              <a:rPr lang="en-US" sz="5400" dirty="0">
                <a:solidFill>
                  <a:srgbClr val="00DE6F"/>
                </a:solidFill>
                <a:cs typeface="Segoe UI"/>
              </a:rPr>
              <a:t>New proposal:</a:t>
            </a:r>
            <a:br>
              <a:rPr lang="en-US" sz="5400" dirty="0">
                <a:solidFill>
                  <a:srgbClr val="00A453"/>
                </a:solidFill>
                <a:cs typeface="Segoe UI"/>
              </a:rPr>
            </a:br>
            <a:r>
              <a:rPr lang="en-US" sz="5400" dirty="0">
                <a:solidFill>
                  <a:schemeClr val="tx1"/>
                </a:solidFill>
                <a:cs typeface="Segoe UI"/>
              </a:rPr>
              <a:t>&lt;popup&gt; element</a:t>
            </a:r>
            <a:endParaRPr lang="en-US" sz="5400" dirty="0">
              <a:solidFill>
                <a:schemeClr val="tx1"/>
              </a:solidFill>
            </a:endParaRPr>
          </a:p>
        </p:txBody>
      </p:sp>
      <p:sp>
        <p:nvSpPr>
          <p:cNvPr id="5" name="Text Placeholder 4">
            <a:extLst>
              <a:ext uri="{FF2B5EF4-FFF2-40B4-BE49-F238E27FC236}">
                <a16:creationId xmlns:a16="http://schemas.microsoft.com/office/drawing/2014/main" id="{C58039A1-50D4-4C5F-9F97-DB66C0E13CC7}"/>
              </a:ext>
            </a:extLst>
          </p:cNvPr>
          <p:cNvSpPr>
            <a:spLocks noGrp="1"/>
          </p:cNvSpPr>
          <p:nvPr>
            <p:ph type="body" sz="quarter" idx="12"/>
          </p:nvPr>
        </p:nvSpPr>
        <p:spPr>
          <a:xfrm>
            <a:off x="584200" y="3986306"/>
            <a:ext cx="7976476" cy="677108"/>
          </a:xfrm>
        </p:spPr>
        <p:txBody>
          <a:bodyPr vert="horz" wrap="square" lIns="0" tIns="0" rIns="0" bIns="0" rtlCol="0" anchor="t">
            <a:spAutoFit/>
          </a:bodyPr>
          <a:lstStyle/>
          <a:p>
            <a:r>
              <a:rPr lang="en-US" dirty="0">
                <a:cs typeface="Segoe UI"/>
              </a:rPr>
              <a:t>Microsoft / Google / Salesforce</a:t>
            </a:r>
          </a:p>
          <a:p>
            <a:r>
              <a:rPr lang="en-US" dirty="0">
                <a:cs typeface="Segoe UI"/>
              </a:rPr>
              <a:t>Open UI, January 2021</a:t>
            </a:r>
          </a:p>
        </p:txBody>
      </p:sp>
    </p:spTree>
    <p:extLst>
      <p:ext uri="{BB962C8B-B14F-4D97-AF65-F5344CB8AC3E}">
        <p14:creationId xmlns:p14="http://schemas.microsoft.com/office/powerpoint/2010/main" val="279977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Send initial focus directly to the popup</a:t>
            </a:r>
            <a:endParaRPr lang="en-US" dirty="0">
              <a:solidFill>
                <a:schemeClr val="bg2">
                  <a:lumMod val="25000"/>
                </a:schemeClr>
              </a:solidFill>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6" y="1448458"/>
            <a:ext cx="8095974" cy="292388"/>
          </a:xfrm>
        </p:spPr>
        <p:txBody>
          <a:bodyPr vert="horz" wrap="square" lIns="0" tIns="0" rIns="0" bIns="0" rtlCol="0" anchor="t">
            <a:spAutoFit/>
          </a:bodyPr>
          <a:lstStyle/>
          <a:p>
            <a:pPr>
              <a:lnSpc>
                <a:spcPct val="95000"/>
              </a:lnSpc>
            </a:pPr>
            <a:r>
              <a:rPr lang="en-US" sz="2000" dirty="0">
                <a:solidFill>
                  <a:schemeClr val="tx1">
                    <a:lumMod val="65000"/>
                    <a:lumOff val="35000"/>
                  </a:schemeClr>
                </a:solidFill>
                <a:latin typeface="Consolas" panose="020B0609020204030204" pitchFamily="49" charset="0"/>
                <a:cs typeface="Segoe UI Semilight"/>
              </a:rPr>
              <a:t>&lt;popup autofocus&gt;...&lt;/popup&gt;</a:t>
            </a:r>
          </a:p>
        </p:txBody>
      </p:sp>
    </p:spTree>
    <p:extLst>
      <p:ext uri="{BB962C8B-B14F-4D97-AF65-F5344CB8AC3E}">
        <p14:creationId xmlns:p14="http://schemas.microsoft.com/office/powerpoint/2010/main" val="38569508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Send initial focus to a specific child</a:t>
            </a:r>
            <a:endParaRPr lang="en-US" dirty="0">
              <a:solidFill>
                <a:schemeClr val="bg2">
                  <a:lumMod val="25000"/>
                </a:schemeClr>
              </a:solidFill>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6" y="1448458"/>
            <a:ext cx="8095974" cy="1000274"/>
          </a:xfrm>
        </p:spPr>
        <p:txBody>
          <a:bodyPr vert="horz" wrap="square" lIns="0" tIns="0" rIns="0" bIns="0" rtlCol="0" anchor="t">
            <a:spAutoFit/>
          </a:bodyPr>
          <a:lstStyle/>
          <a:p>
            <a:pPr>
              <a:lnSpc>
                <a:spcPct val="95000"/>
              </a:lnSpc>
            </a:pPr>
            <a:r>
              <a:rPr lang="en-US" sz="2000" dirty="0">
                <a:solidFill>
                  <a:schemeClr val="tx1">
                    <a:lumMod val="65000"/>
                    <a:lumOff val="35000"/>
                  </a:schemeClr>
                </a:solidFill>
                <a:latin typeface="Consolas" panose="020B0609020204030204" pitchFamily="49" charset="0"/>
                <a:cs typeface="Segoe UI Semilight"/>
              </a:rPr>
              <a:t>&lt;popup&gt;</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&lt;button </a:t>
            </a:r>
            <a:r>
              <a:rPr lang="en-US" sz="2000" b="1" dirty="0">
                <a:solidFill>
                  <a:schemeClr val="accent4">
                    <a:lumMod val="75000"/>
                  </a:schemeClr>
                </a:solidFill>
                <a:latin typeface="Consolas" panose="020B0609020204030204" pitchFamily="49" charset="0"/>
                <a:cs typeface="Segoe UI Semilight"/>
              </a:rPr>
              <a:t>autofocus</a:t>
            </a:r>
            <a:r>
              <a:rPr lang="en-US" sz="2000" dirty="0">
                <a:solidFill>
                  <a:schemeClr val="tx1">
                    <a:lumMod val="65000"/>
                    <a:lumOff val="35000"/>
                  </a:schemeClr>
                </a:solidFill>
                <a:latin typeface="Consolas" panose="020B0609020204030204" pitchFamily="49" charset="0"/>
                <a:cs typeface="Segoe UI Semilight"/>
              </a:rPr>
              <a:t>&gt;My cool button&lt;/button&gt;</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&lt;/popup&gt;</a:t>
            </a:r>
          </a:p>
        </p:txBody>
      </p:sp>
    </p:spTree>
    <p:extLst>
      <p:ext uri="{BB962C8B-B14F-4D97-AF65-F5344CB8AC3E}">
        <p14:creationId xmlns:p14="http://schemas.microsoft.com/office/powerpoint/2010/main" val="10035348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Send initial focus to the first focusable element</a:t>
            </a:r>
            <a:endParaRPr lang="en-US" dirty="0">
              <a:solidFill>
                <a:schemeClr val="bg2">
                  <a:lumMod val="25000"/>
                </a:schemeClr>
              </a:solidFill>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5" y="1448458"/>
            <a:ext cx="10599689" cy="1708160"/>
          </a:xfrm>
        </p:spPr>
        <p:txBody>
          <a:bodyPr vert="horz" wrap="square" lIns="0" tIns="0" rIns="0" bIns="0" rtlCol="0" anchor="t">
            <a:spAutoFit/>
          </a:bodyPr>
          <a:lstStyle/>
          <a:p>
            <a:pPr>
              <a:lnSpc>
                <a:spcPct val="95000"/>
              </a:lnSpc>
            </a:pPr>
            <a:r>
              <a:rPr lang="en-US" sz="2000" dirty="0">
                <a:solidFill>
                  <a:schemeClr val="tx1">
                    <a:lumMod val="65000"/>
                    <a:lumOff val="35000"/>
                  </a:schemeClr>
                </a:solidFill>
                <a:latin typeface="Consolas" panose="020B0609020204030204" pitchFamily="49" charset="0"/>
                <a:cs typeface="Segoe UI Semilight"/>
              </a:rPr>
              <a:t>&lt;popup </a:t>
            </a:r>
            <a:r>
              <a:rPr lang="en-US" sz="2000" b="1" dirty="0" err="1">
                <a:solidFill>
                  <a:schemeClr val="accent4">
                    <a:lumMod val="75000"/>
                  </a:schemeClr>
                </a:solidFill>
                <a:latin typeface="Consolas" panose="020B0609020204030204" pitchFamily="49" charset="0"/>
                <a:cs typeface="Segoe UI Semilight"/>
              </a:rPr>
              <a:t>delegatefocus</a:t>
            </a:r>
            <a:r>
              <a:rPr lang="en-US" sz="2000" dirty="0">
                <a:solidFill>
                  <a:schemeClr val="tx1">
                    <a:lumMod val="65000"/>
                    <a:lumOff val="35000"/>
                  </a:schemeClr>
                </a:solidFill>
                <a:latin typeface="Consolas" panose="020B0609020204030204" pitchFamily="49" charset="0"/>
                <a:cs typeface="Segoe UI Semilight"/>
              </a:rPr>
              <a:t>&gt;</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&lt;p&gt;I am not a focusable element.&lt;/p&gt;</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&lt;p&gt;Nor am I.&lt;/p&gt;</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&lt;button&gt;I will be focused whenever the popup becomes focused.&lt;/button&gt;</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&lt;/popup&gt;</a:t>
            </a:r>
          </a:p>
        </p:txBody>
      </p:sp>
    </p:spTree>
    <p:extLst>
      <p:ext uri="{BB962C8B-B14F-4D97-AF65-F5344CB8AC3E}">
        <p14:creationId xmlns:p14="http://schemas.microsoft.com/office/powerpoint/2010/main" val="2940578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Dismissing the popup: with </a:t>
            </a:r>
            <a:r>
              <a:rPr lang="en-US" sz="3200" dirty="0">
                <a:solidFill>
                  <a:schemeClr val="bg2">
                    <a:lumMod val="25000"/>
                  </a:schemeClr>
                </a:solidFill>
                <a:latin typeface="Consolas" panose="020B0609020204030204" pitchFamily="49" charset="0"/>
                <a:cs typeface="Segoe UI"/>
              </a:rPr>
              <a:t>hide()</a:t>
            </a:r>
            <a:endParaRPr lang="en-US" dirty="0">
              <a:solidFill>
                <a:schemeClr val="bg2">
                  <a:lumMod val="25000"/>
                </a:schemeClr>
              </a:solidFill>
              <a:latin typeface="Consolas" panose="020B0609020204030204" pitchFamily="49" charset="0"/>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5" y="1448458"/>
            <a:ext cx="10599689" cy="646331"/>
          </a:xfrm>
        </p:spPr>
        <p:txBody>
          <a:bodyPr vert="horz" wrap="square" lIns="0" tIns="0" rIns="0" bIns="0" rtlCol="0" anchor="t">
            <a:spAutoFit/>
          </a:bodyPr>
          <a:lstStyle/>
          <a:p>
            <a:pPr>
              <a:lnSpc>
                <a:spcPct val="95000"/>
              </a:lnSpc>
            </a:pPr>
            <a:r>
              <a:rPr lang="en-US" sz="2000" dirty="0">
                <a:solidFill>
                  <a:schemeClr val="tx1">
                    <a:lumMod val="65000"/>
                    <a:lumOff val="35000"/>
                  </a:schemeClr>
                </a:solidFill>
                <a:latin typeface="Consolas" panose="020B0609020204030204" pitchFamily="49" charset="0"/>
                <a:cs typeface="Segoe UI Semilight"/>
              </a:rPr>
              <a:t>// Author calls hide() according to some app logic</a:t>
            </a:r>
          </a:p>
          <a:p>
            <a:pPr>
              <a:lnSpc>
                <a:spcPct val="95000"/>
              </a:lnSpc>
            </a:pPr>
            <a:r>
              <a:rPr lang="en-US" sz="2000" dirty="0" err="1">
                <a:solidFill>
                  <a:schemeClr val="tx1">
                    <a:lumMod val="65000"/>
                    <a:lumOff val="35000"/>
                  </a:schemeClr>
                </a:solidFill>
                <a:latin typeface="Consolas" panose="020B0609020204030204" pitchFamily="49" charset="0"/>
                <a:cs typeface="Segoe UI Semilight"/>
              </a:rPr>
              <a:t>document.getElementById</a:t>
            </a:r>
            <a:r>
              <a:rPr lang="en-US" sz="2000" dirty="0">
                <a:solidFill>
                  <a:schemeClr val="tx1">
                    <a:lumMod val="65000"/>
                    <a:lumOff val="35000"/>
                  </a:schemeClr>
                </a:solidFill>
                <a:latin typeface="Consolas" panose="020B0609020204030204" pitchFamily="49" charset="0"/>
                <a:cs typeface="Segoe UI Semilight"/>
              </a:rPr>
              <a:t>('</a:t>
            </a:r>
            <a:r>
              <a:rPr lang="en-US" sz="2000" dirty="0" err="1">
                <a:solidFill>
                  <a:schemeClr val="tx1">
                    <a:lumMod val="65000"/>
                    <a:lumOff val="35000"/>
                  </a:schemeClr>
                </a:solidFill>
                <a:latin typeface="Consolas" panose="020B0609020204030204" pitchFamily="49" charset="0"/>
                <a:cs typeface="Segoe UI Semilight"/>
              </a:rPr>
              <a:t>menuPopup</a:t>
            </a:r>
            <a:r>
              <a:rPr lang="en-US" sz="2000" dirty="0">
                <a:solidFill>
                  <a:schemeClr val="tx1">
                    <a:lumMod val="65000"/>
                    <a:lumOff val="35000"/>
                  </a:schemeClr>
                </a:solidFill>
                <a:latin typeface="Consolas" panose="020B0609020204030204" pitchFamily="49" charset="0"/>
                <a:cs typeface="Segoe UI Semilight"/>
              </a:rPr>
              <a:t>').hide();</a:t>
            </a:r>
          </a:p>
        </p:txBody>
      </p:sp>
    </p:spTree>
    <p:extLst>
      <p:ext uri="{BB962C8B-B14F-4D97-AF65-F5344CB8AC3E}">
        <p14:creationId xmlns:p14="http://schemas.microsoft.com/office/powerpoint/2010/main" val="3338597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Dismissing the popup: user interaction</a:t>
            </a:r>
            <a:endParaRPr lang="en-US" dirty="0">
              <a:solidFill>
                <a:schemeClr val="bg2">
                  <a:lumMod val="25000"/>
                </a:schemeClr>
              </a:solidFill>
              <a:latin typeface="Consolas" panose="020B0609020204030204" pitchFamily="49" charset="0"/>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5" y="1448458"/>
            <a:ext cx="10599689" cy="1708160"/>
          </a:xfrm>
        </p:spPr>
        <p:txBody>
          <a:bodyPr vert="horz" wrap="square" lIns="0" tIns="0" rIns="0" bIns="0" rtlCol="0" anchor="t">
            <a:spAutoFit/>
          </a:bodyPr>
          <a:lstStyle/>
          <a:p>
            <a:pPr>
              <a:lnSpc>
                <a:spcPct val="95000"/>
              </a:lnSpc>
            </a:pPr>
            <a:r>
              <a:rPr lang="en-US" sz="2000" dirty="0">
                <a:solidFill>
                  <a:schemeClr val="tx1">
                    <a:lumMod val="65000"/>
                    <a:lumOff val="35000"/>
                  </a:schemeClr>
                </a:solidFill>
                <a:cs typeface="Segoe UI Semilight"/>
              </a:rPr>
              <a:t>Web platform can handle light dismiss behaviors for the author. Dismisses upon:</a:t>
            </a:r>
          </a:p>
          <a:p>
            <a:pPr>
              <a:lnSpc>
                <a:spcPct val="95000"/>
              </a:lnSpc>
            </a:pPr>
            <a:endParaRPr lang="en-US" sz="2000" dirty="0">
              <a:solidFill>
                <a:schemeClr val="tx1">
                  <a:lumMod val="65000"/>
                  <a:lumOff val="35000"/>
                </a:schemeClr>
              </a:solidFill>
              <a:cs typeface="Segoe UI Semilight"/>
            </a:endParaRP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Hitting the escape key</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Focus moves outside the popup </a:t>
            </a:r>
            <a:r>
              <a:rPr lang="en-US" sz="2000" i="1" dirty="0">
                <a:solidFill>
                  <a:schemeClr val="tx1">
                    <a:lumMod val="65000"/>
                    <a:lumOff val="35000"/>
                  </a:schemeClr>
                </a:solidFill>
                <a:cs typeface="Segoe UI Semilight"/>
              </a:rPr>
              <a:t>and</a:t>
            </a:r>
            <a:r>
              <a:rPr lang="en-US" sz="2000" dirty="0">
                <a:solidFill>
                  <a:schemeClr val="tx1">
                    <a:lumMod val="65000"/>
                    <a:lumOff val="35000"/>
                  </a:schemeClr>
                </a:solidFill>
                <a:cs typeface="Segoe UI Semilight"/>
              </a:rPr>
              <a:t> its anchor element (if applicable)</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Layout changes to the popup or its anchor element</a:t>
            </a:r>
          </a:p>
        </p:txBody>
      </p:sp>
    </p:spTree>
    <p:extLst>
      <p:ext uri="{BB962C8B-B14F-4D97-AF65-F5344CB8AC3E}">
        <p14:creationId xmlns:p14="http://schemas.microsoft.com/office/powerpoint/2010/main" val="17673872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When a popup is hidden…</a:t>
            </a:r>
            <a:endParaRPr lang="en-US" dirty="0">
              <a:solidFill>
                <a:schemeClr val="bg2">
                  <a:lumMod val="25000"/>
                </a:schemeClr>
              </a:solidFill>
              <a:latin typeface="Consolas" panose="020B0609020204030204" pitchFamily="49" charset="0"/>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5" y="1448458"/>
            <a:ext cx="10599689" cy="646331"/>
          </a:xfrm>
        </p:spPr>
        <p:txBody>
          <a:bodyPr vert="horz" wrap="square" lIns="0" tIns="0" rIns="0" bIns="0" rtlCol="0" anchor="t">
            <a:spAutoFit/>
          </a:bodyPr>
          <a:lstStyle/>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The popup (and any shown child popups) is removed from the top-layer stack</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A non-cancellable </a:t>
            </a:r>
            <a:r>
              <a:rPr lang="en-US" sz="2000" dirty="0">
                <a:solidFill>
                  <a:schemeClr val="tx1">
                    <a:lumMod val="65000"/>
                    <a:lumOff val="35000"/>
                  </a:schemeClr>
                </a:solidFill>
                <a:latin typeface="Consolas" panose="020B0609020204030204" pitchFamily="49" charset="0"/>
                <a:cs typeface="Segoe UI Semilight"/>
              </a:rPr>
              <a:t>hide</a:t>
            </a:r>
            <a:r>
              <a:rPr lang="en-US" sz="2000" dirty="0">
                <a:solidFill>
                  <a:schemeClr val="tx1">
                    <a:lumMod val="65000"/>
                    <a:lumOff val="35000"/>
                  </a:schemeClr>
                </a:solidFill>
                <a:cs typeface="Segoe UI Semilight"/>
              </a:rPr>
              <a:t> event is fired on the popup </a:t>
            </a:r>
          </a:p>
        </p:txBody>
      </p:sp>
    </p:spTree>
    <p:extLst>
      <p:ext uri="{BB962C8B-B14F-4D97-AF65-F5344CB8AC3E}">
        <p14:creationId xmlns:p14="http://schemas.microsoft.com/office/powerpoint/2010/main" val="31337041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About this </a:t>
            </a:r>
            <a:r>
              <a:rPr lang="en-US" sz="3200" dirty="0">
                <a:solidFill>
                  <a:schemeClr val="bg2">
                    <a:lumMod val="25000"/>
                  </a:schemeClr>
                </a:solidFill>
                <a:latin typeface="Consolas" panose="020B0609020204030204" pitchFamily="49" charset="0"/>
                <a:cs typeface="Segoe UI"/>
              </a:rPr>
              <a:t>anchor</a:t>
            </a:r>
            <a:r>
              <a:rPr lang="en-US" sz="3200" dirty="0">
                <a:solidFill>
                  <a:schemeClr val="bg2">
                    <a:lumMod val="25000"/>
                  </a:schemeClr>
                </a:solidFill>
                <a:cs typeface="Segoe UI"/>
              </a:rPr>
              <a:t> attribute…</a:t>
            </a:r>
            <a:endParaRPr lang="en-US" dirty="0">
              <a:solidFill>
                <a:schemeClr val="bg2">
                  <a:lumMod val="25000"/>
                </a:schemeClr>
              </a:solidFill>
              <a:latin typeface="Consolas" panose="020B0609020204030204" pitchFamily="49" charset="0"/>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5" y="1448458"/>
            <a:ext cx="10599689" cy="615553"/>
          </a:xfrm>
        </p:spPr>
        <p:txBody>
          <a:bodyPr vert="horz" wrap="square" lIns="0" tIns="0" rIns="0" bIns="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Consolas" panose="020B0609020204030204" pitchFamily="49" charset="0"/>
              </a:rPr>
              <a:t>&lt;button </a:t>
            </a:r>
            <a:r>
              <a:rPr kumimoji="0" lang="en-US" altLang="en-US" sz="2000" b="1" i="0" u="none" strike="noStrike" cap="none" normalizeH="0" baseline="0" dirty="0">
                <a:ln>
                  <a:noFill/>
                </a:ln>
                <a:solidFill>
                  <a:schemeClr val="accent4">
                    <a:lumMod val="75000"/>
                  </a:schemeClr>
                </a:solidFill>
                <a:effectLst/>
                <a:latin typeface="Consolas" panose="020B0609020204030204" pitchFamily="49" charset="0"/>
              </a:rPr>
              <a:t>id="</a:t>
            </a:r>
            <a:r>
              <a:rPr kumimoji="0" lang="en-US" altLang="en-US" sz="2000" b="1" i="0" u="none" strike="noStrike" cap="none" normalizeH="0" baseline="0" dirty="0" err="1">
                <a:ln>
                  <a:noFill/>
                </a:ln>
                <a:solidFill>
                  <a:schemeClr val="accent4">
                    <a:lumMod val="75000"/>
                  </a:schemeClr>
                </a:solidFill>
                <a:effectLst/>
                <a:latin typeface="Consolas" panose="020B0609020204030204" pitchFamily="49" charset="0"/>
              </a:rPr>
              <a:t>menuButton</a:t>
            </a:r>
            <a:r>
              <a:rPr kumimoji="0" lang="en-US" altLang="en-US" sz="2000" b="1" i="0" u="none" strike="noStrike" cap="none" normalizeH="0" baseline="0" dirty="0">
                <a:ln>
                  <a:noFill/>
                </a:ln>
                <a:solidFill>
                  <a:schemeClr val="accent4">
                    <a:lumMod val="75000"/>
                  </a:schemeClr>
                </a:solidFill>
                <a:effectLst/>
                <a:latin typeface="Consolas" panose="020B0609020204030204" pitchFamily="49" charset="0"/>
              </a:rPr>
              <a:t>"</a:t>
            </a:r>
            <a:r>
              <a:rPr kumimoji="0" lang="en-US" altLang="en-US" sz="2000" i="0" u="none" strike="noStrike" cap="none" normalizeH="0" baseline="0" dirty="0">
                <a:ln>
                  <a:noFill/>
                </a:ln>
                <a:solidFill>
                  <a:schemeClr val="accent6">
                    <a:lumMod val="75000"/>
                  </a:schemeClr>
                </a:solidFill>
                <a:effectLst/>
                <a:latin typeface="Consolas" panose="020B0609020204030204" pitchFamily="49" charset="0"/>
              </a:rPr>
              <a:t>…</a:t>
            </a:r>
            <a:r>
              <a:rPr kumimoji="0" lang="en-US" altLang="en-US" sz="2000" b="0" i="0" u="none" strike="noStrike" cap="none" normalizeH="0" baseline="0" dirty="0">
                <a:ln>
                  <a:noFill/>
                </a:ln>
                <a:solidFill>
                  <a:schemeClr val="accent6">
                    <a:lumMod val="75000"/>
                  </a:schemeClr>
                </a:solidFill>
                <a:effectLst/>
                <a:latin typeface="Consolas" panose="020B0609020204030204" pitchFamily="49" charset="0"/>
              </a:rPr>
              <a:t>&gt;Menu&lt;/button&gt;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4">
                    <a:lumMod val="75000"/>
                  </a:schemeClr>
                </a:solidFill>
                <a:effectLst/>
                <a:latin typeface="Consolas" panose="020B0609020204030204" pitchFamily="49" charset="0"/>
              </a:rPr>
              <a:t>&lt;popup anchor="</a:t>
            </a:r>
            <a:r>
              <a:rPr kumimoji="0" lang="en-US" altLang="en-US" sz="2000" b="1" i="0" u="none" strike="noStrike" cap="none" normalizeH="0" baseline="0" dirty="0" err="1">
                <a:ln>
                  <a:noFill/>
                </a:ln>
                <a:solidFill>
                  <a:schemeClr val="accent4">
                    <a:lumMod val="75000"/>
                  </a:schemeClr>
                </a:solidFill>
                <a:effectLst/>
                <a:latin typeface="Consolas" panose="020B0609020204030204" pitchFamily="49" charset="0"/>
              </a:rPr>
              <a:t>menuButton</a:t>
            </a:r>
            <a:r>
              <a:rPr kumimoji="0" lang="en-US" altLang="en-US" sz="2000" b="1" i="0" u="none" strike="noStrike" cap="none" normalizeH="0" baseline="0" dirty="0">
                <a:ln>
                  <a:noFill/>
                </a:ln>
                <a:solidFill>
                  <a:schemeClr val="accent4">
                    <a:lumMod val="75000"/>
                  </a:schemeClr>
                </a:solidFill>
                <a:effectLst/>
                <a:latin typeface="Consolas" panose="020B0609020204030204" pitchFamily="49" charset="0"/>
              </a:rPr>
              <a:t>"</a:t>
            </a:r>
            <a:r>
              <a:rPr kumimoji="0" lang="en-US" altLang="en-US" sz="2000" i="0" u="none" strike="noStrike" cap="none" normalizeH="0" baseline="0" dirty="0">
                <a:ln>
                  <a:noFill/>
                </a:ln>
                <a:solidFill>
                  <a:schemeClr val="accent6">
                    <a:lumMod val="75000"/>
                  </a:schemeClr>
                </a:solidFill>
                <a:effectLst/>
                <a:latin typeface="Consolas" panose="020B0609020204030204" pitchFamily="49" charset="0"/>
              </a:rPr>
              <a:t>…</a:t>
            </a:r>
            <a:r>
              <a:rPr kumimoji="0" lang="en-US" altLang="en-US" sz="2000" b="1" i="0" u="none" strike="noStrike" cap="none" normalizeH="0" baseline="0" dirty="0">
                <a:ln>
                  <a:noFill/>
                </a:ln>
                <a:solidFill>
                  <a:schemeClr val="accent4">
                    <a:lumMod val="75000"/>
                  </a:schemeClr>
                </a:solidFill>
                <a:effectLst/>
                <a:latin typeface="Consolas" panose="020B0609020204030204" pitchFamily="49" charset="0"/>
              </a:rPr>
              <a:t>&gt;</a:t>
            </a:r>
            <a:r>
              <a:rPr kumimoji="0" lang="en-US" altLang="en-US" sz="2000" b="0" i="0" u="none" strike="noStrike" cap="none" normalizeH="0" baseline="0" dirty="0">
                <a:ln>
                  <a:noFill/>
                </a:ln>
                <a:solidFill>
                  <a:schemeClr val="accent6">
                    <a:lumMod val="75000"/>
                  </a:schemeClr>
                </a:solidFill>
                <a:effectLst/>
                <a:latin typeface="Consolas" panose="020B0609020204030204" pitchFamily="49" charset="0"/>
              </a:rPr>
              <a:t>Content here</a:t>
            </a:r>
            <a:r>
              <a:rPr kumimoji="0" lang="en-US" altLang="en-US" sz="2000" b="1" i="0" u="none" strike="noStrike" cap="none" normalizeH="0" baseline="0" dirty="0">
                <a:ln>
                  <a:noFill/>
                </a:ln>
                <a:solidFill>
                  <a:schemeClr val="accent4">
                    <a:lumMod val="75000"/>
                  </a:schemeClr>
                </a:solidFill>
                <a:effectLst/>
                <a:latin typeface="Consolas" panose="020B0609020204030204" pitchFamily="49" charset="0"/>
              </a:rPr>
              <a:t>&lt;/popup&gt;</a:t>
            </a:r>
          </a:p>
        </p:txBody>
      </p:sp>
    </p:spTree>
    <p:extLst>
      <p:ext uri="{BB962C8B-B14F-4D97-AF65-F5344CB8AC3E}">
        <p14:creationId xmlns:p14="http://schemas.microsoft.com/office/powerpoint/2010/main" val="5017397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What does the </a:t>
            </a:r>
            <a:r>
              <a:rPr lang="en-US" sz="3200" dirty="0">
                <a:solidFill>
                  <a:schemeClr val="bg2">
                    <a:lumMod val="25000"/>
                  </a:schemeClr>
                </a:solidFill>
                <a:latin typeface="Consolas" panose="020B0609020204030204" pitchFamily="49" charset="0"/>
                <a:cs typeface="Segoe UI"/>
              </a:rPr>
              <a:t>anchor</a:t>
            </a:r>
            <a:r>
              <a:rPr lang="en-US" sz="3200" dirty="0">
                <a:solidFill>
                  <a:schemeClr val="bg2">
                    <a:lumMod val="25000"/>
                  </a:schemeClr>
                </a:solidFill>
                <a:cs typeface="Segoe UI"/>
              </a:rPr>
              <a:t> attribute do?</a:t>
            </a:r>
            <a:endParaRPr lang="en-US" dirty="0">
              <a:solidFill>
                <a:schemeClr val="bg2">
                  <a:lumMod val="25000"/>
                </a:schemeClr>
              </a:solidFill>
              <a:latin typeface="Consolas" panose="020B0609020204030204" pitchFamily="49" charset="0"/>
            </a:endParaRPr>
          </a:p>
        </p:txBody>
      </p:sp>
      <p:sp>
        <p:nvSpPr>
          <p:cNvPr id="7" name="Text Placeholder 5">
            <a:extLst>
              <a:ext uri="{FF2B5EF4-FFF2-40B4-BE49-F238E27FC236}">
                <a16:creationId xmlns:a16="http://schemas.microsoft.com/office/drawing/2014/main" id="{109CDE44-1D71-42E0-9802-C99547EDFF8F}"/>
              </a:ext>
            </a:extLst>
          </p:cNvPr>
          <p:cNvSpPr>
            <a:spLocks noGrp="1"/>
          </p:cNvSpPr>
          <p:nvPr>
            <p:ph type="body" sz="quarter" idx="10"/>
          </p:nvPr>
        </p:nvSpPr>
        <p:spPr>
          <a:xfrm>
            <a:off x="590825" y="1448458"/>
            <a:ext cx="10599689" cy="1646605"/>
          </a:xfrm>
        </p:spPr>
        <p:txBody>
          <a:bodyPr vert="horz" wrap="square" lIns="0" tIns="0" rIns="0" bIns="0" rtlCol="0" anchor="t">
            <a:spAutoFit/>
          </a:bodyPr>
          <a:lstStyle/>
          <a:p>
            <a:pPr marL="457200" indent="-457200">
              <a:lnSpc>
                <a:spcPct val="95000"/>
              </a:lnSpc>
              <a:buAutoNum type="arabicPeriod"/>
            </a:pPr>
            <a:r>
              <a:rPr lang="en-US" sz="2000" dirty="0">
                <a:solidFill>
                  <a:schemeClr val="tx1">
                    <a:lumMod val="65000"/>
                    <a:lumOff val="35000"/>
                  </a:schemeClr>
                </a:solidFill>
                <a:cs typeface="Segoe UI Semilight"/>
              </a:rPr>
              <a:t>Creates a hierarchal relationship between the popup and anchor, separately from DOM</a:t>
            </a:r>
          </a:p>
          <a:p>
            <a:pPr marL="457200" indent="-457200">
              <a:lnSpc>
                <a:spcPct val="95000"/>
              </a:lnSpc>
              <a:buAutoNum type="arabicPeriod"/>
            </a:pPr>
            <a:r>
              <a:rPr lang="en-US" sz="2000" dirty="0">
                <a:solidFill>
                  <a:schemeClr val="tx1">
                    <a:lumMod val="65000"/>
                    <a:lumOff val="35000"/>
                  </a:schemeClr>
                </a:solidFill>
                <a:cs typeface="Segoe UI Semilight"/>
              </a:rPr>
              <a:t>Enables events to bubble up from the popup to the anchor element (enabling composite widgets like </a:t>
            </a:r>
            <a:r>
              <a:rPr lang="en-US" sz="2000" dirty="0" err="1">
                <a:solidFill>
                  <a:schemeClr val="tx1">
                    <a:lumMod val="65000"/>
                    <a:lumOff val="35000"/>
                  </a:schemeClr>
                </a:solidFill>
                <a:cs typeface="Segoe UI Semilight"/>
              </a:rPr>
              <a:t>comboboxes</a:t>
            </a:r>
            <a:r>
              <a:rPr lang="en-US" sz="2000" dirty="0">
                <a:solidFill>
                  <a:schemeClr val="tx1">
                    <a:lumMod val="65000"/>
                    <a:lumOff val="35000"/>
                  </a:schemeClr>
                </a:solidFill>
                <a:cs typeface="Segoe UI Semilight"/>
              </a:rPr>
              <a:t>)</a:t>
            </a:r>
          </a:p>
          <a:p>
            <a:pPr marL="457200" indent="-457200">
              <a:lnSpc>
                <a:spcPct val="95000"/>
              </a:lnSpc>
              <a:buAutoNum type="arabicPeriod"/>
            </a:pPr>
            <a:r>
              <a:rPr lang="en-US" sz="2000" dirty="0">
                <a:solidFill>
                  <a:schemeClr val="tx1">
                    <a:lumMod val="65000"/>
                    <a:lumOff val="35000"/>
                  </a:schemeClr>
                </a:solidFill>
                <a:cs typeface="Segoe UI Semilight"/>
              </a:rPr>
              <a:t>Enables nested popups</a:t>
            </a:r>
          </a:p>
          <a:p>
            <a:pPr marL="457200" indent="-457200">
              <a:lnSpc>
                <a:spcPct val="95000"/>
              </a:lnSpc>
              <a:buAutoNum type="arabicPeriod"/>
            </a:pPr>
            <a:r>
              <a:rPr lang="en-US" sz="2000" dirty="0">
                <a:solidFill>
                  <a:schemeClr val="tx1">
                    <a:lumMod val="65000"/>
                    <a:lumOff val="35000"/>
                  </a:schemeClr>
                </a:solidFill>
                <a:cs typeface="Segoe UI Semilight"/>
              </a:rPr>
              <a:t>Will be used for a soon-to-be-proposed, CSS-based anchored positioning scheme</a:t>
            </a:r>
          </a:p>
        </p:txBody>
      </p:sp>
    </p:spTree>
    <p:extLst>
      <p:ext uri="{BB962C8B-B14F-4D97-AF65-F5344CB8AC3E}">
        <p14:creationId xmlns:p14="http://schemas.microsoft.com/office/powerpoint/2010/main" val="26348324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5216" y="2930402"/>
            <a:ext cx="5200729" cy="997196"/>
          </a:xfrm>
        </p:spPr>
        <p:txBody>
          <a:bodyPr/>
          <a:lstStyle/>
          <a:p>
            <a:r>
              <a:rPr lang="en-US" dirty="0">
                <a:solidFill>
                  <a:srgbClr val="00DE6F"/>
                </a:solidFill>
              </a:rPr>
              <a:t>Alternate solutions considered</a:t>
            </a:r>
          </a:p>
        </p:txBody>
      </p:sp>
    </p:spTree>
    <p:extLst>
      <p:ext uri="{BB962C8B-B14F-4D97-AF65-F5344CB8AC3E}">
        <p14:creationId xmlns:p14="http://schemas.microsoft.com/office/powerpoint/2010/main" val="11137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Extending </a:t>
            </a:r>
            <a:r>
              <a:rPr lang="en-US" sz="3200" dirty="0">
                <a:solidFill>
                  <a:schemeClr val="bg2">
                    <a:lumMod val="25000"/>
                  </a:schemeClr>
                </a:solidFill>
                <a:latin typeface="Consolas" panose="020B0609020204030204" pitchFamily="49" charset="0"/>
                <a:cs typeface="Segoe UI"/>
              </a:rPr>
              <a:t>&lt;dialog&gt; </a:t>
            </a:r>
            <a:r>
              <a:rPr lang="en-US" sz="3200" dirty="0">
                <a:solidFill>
                  <a:schemeClr val="bg2">
                    <a:lumMod val="25000"/>
                  </a:schemeClr>
                </a:solidFill>
                <a:cs typeface="Segoe UI"/>
              </a:rPr>
              <a:t>with new methods/options</a:t>
            </a:r>
            <a:endParaRPr lang="en-US" dirty="0">
              <a:solidFill>
                <a:schemeClr val="bg2">
                  <a:lumMod val="25000"/>
                </a:schemeClr>
              </a:solidFill>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6" y="1448458"/>
            <a:ext cx="7179646" cy="3585597"/>
          </a:xfrm>
        </p:spPr>
        <p:txBody>
          <a:bodyPr vert="horz" wrap="square" lIns="0" tIns="0" rIns="0" bIns="0" rtlCol="0" anchor="t">
            <a:spAutoFit/>
          </a:bodyPr>
          <a:lstStyle/>
          <a:p>
            <a:pPr>
              <a:lnSpc>
                <a:spcPct val="95000"/>
              </a:lnSpc>
            </a:pPr>
            <a:r>
              <a:rPr lang="en-US" sz="2000" dirty="0">
                <a:solidFill>
                  <a:schemeClr val="tx1">
                    <a:lumMod val="65000"/>
                    <a:lumOff val="35000"/>
                  </a:schemeClr>
                </a:solidFill>
                <a:cs typeface="Segoe UI Semilight"/>
              </a:rPr>
              <a:t>Felt this would yield an overloaded “mash-up” API, where developers would inherit / have to work around behaviors.</a:t>
            </a:r>
          </a:p>
          <a:p>
            <a:pPr>
              <a:lnSpc>
                <a:spcPct val="95000"/>
              </a:lnSpc>
            </a:pPr>
            <a:r>
              <a:rPr lang="en-US" sz="2000" dirty="0">
                <a:solidFill>
                  <a:schemeClr val="tx1">
                    <a:lumMod val="65000"/>
                    <a:lumOff val="35000"/>
                  </a:schemeClr>
                </a:solidFill>
                <a:cs typeface="Segoe UI Semilight"/>
              </a:rPr>
              <a:t>Differences:</a:t>
            </a:r>
          </a:p>
          <a:p>
            <a:pPr>
              <a:lnSpc>
                <a:spcPct val="95000"/>
              </a:lnSpc>
            </a:pPr>
            <a:endParaRPr lang="en-US" sz="2000" dirty="0">
              <a:solidFill>
                <a:schemeClr val="tx1">
                  <a:lumMod val="65000"/>
                  <a:lumOff val="35000"/>
                </a:schemeClr>
              </a:solidFill>
              <a:cs typeface="Segoe UI Semilight"/>
            </a:endParaRP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&lt;popup&gt; is inherently transient / has light dismiss behaviors; &lt;dialog&gt; more persistent, typically dismissed explicitly by the user</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Only one &lt;popup&gt; can be shown at a time; &lt;dialog&gt; does not have this requirement</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&lt;dialog&gt; can be modal</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&lt;dialog&gt; dismisses &lt;popup&gt;; inverse isn’t true</a:t>
            </a:r>
          </a:p>
        </p:txBody>
      </p:sp>
    </p:spTree>
    <p:extLst>
      <p:ext uri="{BB962C8B-B14F-4D97-AF65-F5344CB8AC3E}">
        <p14:creationId xmlns:p14="http://schemas.microsoft.com/office/powerpoint/2010/main" val="21687660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4756326" cy="984885"/>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Full details on </a:t>
            </a:r>
            <a:r>
              <a:rPr lang="en-US" sz="3200" dirty="0">
                <a:solidFill>
                  <a:schemeClr val="bg2">
                    <a:lumMod val="25000"/>
                  </a:schemeClr>
                </a:solidFill>
                <a:cs typeface="Segoe UI"/>
                <a:hlinkClick r:id="rId3"/>
              </a:rPr>
              <a:t>Microsoft Edge explainers</a:t>
            </a:r>
            <a:endParaRPr lang="en-US" dirty="0">
              <a:solidFill>
                <a:schemeClr val="bg2">
                  <a:lumMod val="25000"/>
                </a:schemeClr>
              </a:solidFill>
            </a:endParaRPr>
          </a:p>
        </p:txBody>
      </p:sp>
      <p:pic>
        <p:nvPicPr>
          <p:cNvPr id="8" name="Picture 7" descr="Popup proposal on Microsoft Edge Explainers">
            <a:extLst>
              <a:ext uri="{FF2B5EF4-FFF2-40B4-BE49-F238E27FC236}">
                <a16:creationId xmlns:a16="http://schemas.microsoft.com/office/drawing/2014/main" id="{75C079D7-220D-4473-A254-1E889A690024}"/>
              </a:ext>
            </a:extLst>
          </p:cNvPr>
          <p:cNvPicPr>
            <a:picLocks noChangeAspect="1"/>
          </p:cNvPicPr>
          <p:nvPr/>
        </p:nvPicPr>
        <p:blipFill>
          <a:blip r:embed="rId4"/>
          <a:stretch>
            <a:fillRect/>
          </a:stretch>
        </p:blipFill>
        <p:spPr>
          <a:xfrm>
            <a:off x="6155514" y="493362"/>
            <a:ext cx="5565218" cy="5208092"/>
          </a:xfrm>
          <a:prstGeom prst="rect">
            <a:avLst/>
          </a:prstGeom>
        </p:spPr>
      </p:pic>
    </p:spTree>
    <p:extLst>
      <p:ext uri="{BB962C8B-B14F-4D97-AF65-F5344CB8AC3E}">
        <p14:creationId xmlns:p14="http://schemas.microsoft.com/office/powerpoint/2010/main" val="7664576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Extending </a:t>
            </a:r>
            <a:r>
              <a:rPr lang="en-US" sz="3200" dirty="0">
                <a:solidFill>
                  <a:schemeClr val="bg2">
                    <a:lumMod val="25000"/>
                  </a:schemeClr>
                </a:solidFill>
                <a:latin typeface="Consolas" panose="020B0609020204030204" pitchFamily="49" charset="0"/>
                <a:cs typeface="Segoe UI"/>
              </a:rPr>
              <a:t>&lt;dialog&gt;</a:t>
            </a:r>
            <a:endParaRPr lang="en-US" dirty="0">
              <a:solidFill>
                <a:schemeClr val="bg2">
                  <a:lumMod val="25000"/>
                </a:schemeClr>
              </a:solidFill>
              <a:latin typeface="Consolas" panose="020B0609020204030204" pitchFamily="49" charset="0"/>
            </a:endParaRPr>
          </a:p>
        </p:txBody>
      </p:sp>
      <p:sp>
        <p:nvSpPr>
          <p:cNvPr id="6" name="Text Placeholder 5">
            <a:extLst>
              <a:ext uri="{FF2B5EF4-FFF2-40B4-BE49-F238E27FC236}">
                <a16:creationId xmlns:a16="http://schemas.microsoft.com/office/drawing/2014/main" id="{F69CD47B-2B4F-4E78-9D43-EC04CC3CDEB3}"/>
              </a:ext>
            </a:extLst>
          </p:cNvPr>
          <p:cNvSpPr>
            <a:spLocks noGrp="1"/>
          </p:cNvSpPr>
          <p:nvPr>
            <p:ph type="body" sz="quarter" idx="10"/>
          </p:nvPr>
        </p:nvSpPr>
        <p:spPr>
          <a:xfrm>
            <a:off x="590826" y="1448458"/>
            <a:ext cx="7179646" cy="3585597"/>
          </a:xfrm>
        </p:spPr>
        <p:txBody>
          <a:bodyPr vert="horz" wrap="square" lIns="0" tIns="0" rIns="0" bIns="0" rtlCol="0" anchor="t">
            <a:spAutoFit/>
          </a:bodyPr>
          <a:lstStyle/>
          <a:p>
            <a:pPr>
              <a:lnSpc>
                <a:spcPct val="95000"/>
              </a:lnSpc>
            </a:pPr>
            <a:r>
              <a:rPr lang="en-US" sz="2000" dirty="0">
                <a:solidFill>
                  <a:schemeClr val="tx1">
                    <a:lumMod val="65000"/>
                    <a:lumOff val="35000"/>
                  </a:schemeClr>
                </a:solidFill>
                <a:cs typeface="Segoe UI Semilight"/>
              </a:rPr>
              <a:t>Felt this would yield an overloaded “mash-up” API, where developers would inherit / have to work around behaviors.</a:t>
            </a:r>
          </a:p>
          <a:p>
            <a:pPr>
              <a:lnSpc>
                <a:spcPct val="95000"/>
              </a:lnSpc>
            </a:pPr>
            <a:r>
              <a:rPr lang="en-US" sz="2000" dirty="0">
                <a:solidFill>
                  <a:schemeClr val="tx1">
                    <a:lumMod val="65000"/>
                    <a:lumOff val="35000"/>
                  </a:schemeClr>
                </a:solidFill>
                <a:cs typeface="Segoe UI Semilight"/>
              </a:rPr>
              <a:t>Differences:</a:t>
            </a:r>
          </a:p>
          <a:p>
            <a:pPr>
              <a:lnSpc>
                <a:spcPct val="95000"/>
              </a:lnSpc>
            </a:pPr>
            <a:endParaRPr lang="en-US" sz="2000" dirty="0">
              <a:solidFill>
                <a:schemeClr val="tx1">
                  <a:lumMod val="65000"/>
                  <a:lumOff val="35000"/>
                </a:schemeClr>
              </a:solidFill>
              <a:cs typeface="Segoe UI Semilight"/>
            </a:endParaRP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&lt;popup&gt; is inherently transient / has light dismiss behaviors; &lt;dialog&gt; more persistent, typically dismissed explicitly by the user</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Only one &lt;popup&gt; can be shown at a time; &lt;dialog&gt; does not have this requirement</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&lt;dialog&gt; can be modal</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&lt;dialog&gt; dismisses &lt;popup&gt;; inverse isn’t true</a:t>
            </a:r>
          </a:p>
        </p:txBody>
      </p:sp>
    </p:spTree>
    <p:extLst>
      <p:ext uri="{BB962C8B-B14F-4D97-AF65-F5344CB8AC3E}">
        <p14:creationId xmlns:p14="http://schemas.microsoft.com/office/powerpoint/2010/main" val="18149818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5216" y="2930402"/>
            <a:ext cx="5200729" cy="997196"/>
          </a:xfrm>
        </p:spPr>
        <p:txBody>
          <a:bodyPr/>
          <a:lstStyle/>
          <a:p>
            <a:r>
              <a:rPr lang="en-US" dirty="0">
                <a:solidFill>
                  <a:srgbClr val="00DE6F"/>
                </a:solidFill>
              </a:rPr>
              <a:t>Areas for future exploration</a:t>
            </a:r>
          </a:p>
        </p:txBody>
      </p:sp>
    </p:spTree>
    <p:extLst>
      <p:ext uri="{BB962C8B-B14F-4D97-AF65-F5344CB8AC3E}">
        <p14:creationId xmlns:p14="http://schemas.microsoft.com/office/powerpoint/2010/main" val="1587980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To explore</a:t>
            </a:r>
            <a:endParaRPr lang="en-US" dirty="0">
              <a:solidFill>
                <a:schemeClr val="bg2">
                  <a:lumMod val="25000"/>
                </a:schemeClr>
              </a:solidFill>
              <a:latin typeface="Consolas" panose="020B0609020204030204" pitchFamily="49" charset="0"/>
            </a:endParaRPr>
          </a:p>
        </p:txBody>
      </p:sp>
      <p:sp>
        <p:nvSpPr>
          <p:cNvPr id="7" name="Text Placeholder 5">
            <a:extLst>
              <a:ext uri="{FF2B5EF4-FFF2-40B4-BE49-F238E27FC236}">
                <a16:creationId xmlns:a16="http://schemas.microsoft.com/office/drawing/2014/main" id="{109CDE44-1D71-42E0-9802-C99547EDFF8F}"/>
              </a:ext>
            </a:extLst>
          </p:cNvPr>
          <p:cNvSpPr>
            <a:spLocks noGrp="1"/>
          </p:cNvSpPr>
          <p:nvPr>
            <p:ph type="body" sz="quarter" idx="10"/>
          </p:nvPr>
        </p:nvSpPr>
        <p:spPr>
          <a:xfrm>
            <a:off x="590825" y="1448458"/>
            <a:ext cx="10599689" cy="1000274"/>
          </a:xfrm>
        </p:spPr>
        <p:txBody>
          <a:bodyPr vert="horz" wrap="square" lIns="0" tIns="0" rIns="0" bIns="0" rtlCol="0" anchor="t">
            <a:spAutoFit/>
          </a:bodyPr>
          <a:lstStyle/>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Declarative invocation of popups (probably via an attribute)</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Focus trapping</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Animating state transitions with </a:t>
            </a:r>
            <a:r>
              <a:rPr lang="en-US" sz="2000" dirty="0">
                <a:solidFill>
                  <a:schemeClr val="tx1">
                    <a:lumMod val="65000"/>
                    <a:lumOff val="35000"/>
                  </a:schemeClr>
                </a:solidFill>
                <a:latin typeface="Consolas" panose="020B0609020204030204" pitchFamily="49" charset="0"/>
                <a:cs typeface="Segoe UI Semilight"/>
              </a:rPr>
              <a:t>hide()</a:t>
            </a:r>
          </a:p>
        </p:txBody>
      </p:sp>
    </p:spTree>
    <p:extLst>
      <p:ext uri="{BB962C8B-B14F-4D97-AF65-F5344CB8AC3E}">
        <p14:creationId xmlns:p14="http://schemas.microsoft.com/office/powerpoint/2010/main" val="13180883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5216" y="2930402"/>
            <a:ext cx="5200729" cy="997196"/>
          </a:xfrm>
        </p:spPr>
        <p:txBody>
          <a:bodyPr/>
          <a:lstStyle/>
          <a:p>
            <a:r>
              <a:rPr lang="en-US" dirty="0">
                <a:solidFill>
                  <a:srgbClr val="00DE6F"/>
                </a:solidFill>
              </a:rPr>
              <a:t>Next steps /</a:t>
            </a:r>
            <a:br>
              <a:rPr lang="en-US" dirty="0">
                <a:solidFill>
                  <a:srgbClr val="00DE6F"/>
                </a:solidFill>
              </a:rPr>
            </a:br>
            <a:r>
              <a:rPr lang="en-US" dirty="0">
                <a:solidFill>
                  <a:srgbClr val="00DE6F"/>
                </a:solidFill>
              </a:rPr>
              <a:t>Calls to action</a:t>
            </a:r>
          </a:p>
        </p:txBody>
      </p:sp>
    </p:spTree>
    <p:extLst>
      <p:ext uri="{BB962C8B-B14F-4D97-AF65-F5344CB8AC3E}">
        <p14:creationId xmlns:p14="http://schemas.microsoft.com/office/powerpoint/2010/main" val="4178831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Things happening in parallel</a:t>
            </a:r>
            <a:endParaRPr lang="en-US" dirty="0">
              <a:solidFill>
                <a:schemeClr val="bg2">
                  <a:lumMod val="25000"/>
                </a:schemeClr>
              </a:solidFill>
              <a:latin typeface="Consolas" panose="020B0609020204030204" pitchFamily="49" charset="0"/>
            </a:endParaRPr>
          </a:p>
        </p:txBody>
      </p:sp>
      <p:sp>
        <p:nvSpPr>
          <p:cNvPr id="7" name="Text Placeholder 5">
            <a:extLst>
              <a:ext uri="{FF2B5EF4-FFF2-40B4-BE49-F238E27FC236}">
                <a16:creationId xmlns:a16="http://schemas.microsoft.com/office/drawing/2014/main" id="{109CDE44-1D71-42E0-9802-C99547EDFF8F}"/>
              </a:ext>
            </a:extLst>
          </p:cNvPr>
          <p:cNvSpPr>
            <a:spLocks noGrp="1"/>
          </p:cNvSpPr>
          <p:nvPr>
            <p:ph type="body" sz="quarter" idx="10"/>
          </p:nvPr>
        </p:nvSpPr>
        <p:spPr>
          <a:xfrm>
            <a:off x="590825" y="1448458"/>
            <a:ext cx="10599689" cy="1708160"/>
          </a:xfrm>
        </p:spPr>
        <p:txBody>
          <a:bodyPr vert="horz" wrap="square" lIns="0" tIns="0" rIns="0" bIns="0" rtlCol="0" anchor="t">
            <a:spAutoFit/>
          </a:bodyPr>
          <a:lstStyle/>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Early </a:t>
            </a:r>
            <a:r>
              <a:rPr lang="en-US" sz="2000" dirty="0">
                <a:solidFill>
                  <a:schemeClr val="tx1">
                    <a:lumMod val="65000"/>
                    <a:lumOff val="35000"/>
                  </a:schemeClr>
                </a:solidFill>
                <a:cs typeface="Segoe UI Semilight"/>
                <a:hlinkClick r:id="rId3"/>
              </a:rPr>
              <a:t>prototyping in Chromium </a:t>
            </a:r>
            <a:r>
              <a:rPr lang="en-US" sz="2000" dirty="0">
                <a:solidFill>
                  <a:schemeClr val="tx1">
                    <a:lumMod val="65000"/>
                    <a:lumOff val="35000"/>
                  </a:schemeClr>
                </a:solidFill>
                <a:cs typeface="Segoe UI Semilight"/>
              </a:rPr>
              <a:t>to stress-test this idea</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Early </a:t>
            </a:r>
            <a:r>
              <a:rPr lang="en-US" sz="2000" dirty="0">
                <a:solidFill>
                  <a:schemeClr val="tx1">
                    <a:lumMod val="65000"/>
                    <a:lumOff val="35000"/>
                  </a:schemeClr>
                </a:solidFill>
                <a:cs typeface="Segoe UI Semilight"/>
                <a:hlinkClick r:id="rId4"/>
              </a:rPr>
              <a:t>request for TAG review </a:t>
            </a:r>
            <a:r>
              <a:rPr lang="en-US" sz="2000" dirty="0">
                <a:solidFill>
                  <a:schemeClr val="tx1">
                    <a:lumMod val="65000"/>
                    <a:lumOff val="35000"/>
                  </a:schemeClr>
                </a:solidFill>
                <a:cs typeface="Segoe UI Semilight"/>
              </a:rPr>
              <a:t>(</a:t>
            </a:r>
            <a:r>
              <a:rPr lang="en-US" sz="2000" dirty="0">
                <a:solidFill>
                  <a:schemeClr val="tx1">
                    <a:lumMod val="65000"/>
                    <a:lumOff val="35000"/>
                  </a:schemeClr>
                </a:solidFill>
                <a:cs typeface="Segoe UI Semilight"/>
                <a:hlinkClick r:id="rId5"/>
              </a:rPr>
              <a:t>Technical Architecture Group</a:t>
            </a:r>
            <a:r>
              <a:rPr lang="en-US" sz="2000" dirty="0">
                <a:solidFill>
                  <a:schemeClr val="tx1">
                    <a:lumMod val="65000"/>
                    <a:lumOff val="35000"/>
                  </a:schemeClr>
                </a:solidFill>
                <a:cs typeface="Segoe UI Semilight"/>
              </a:rPr>
              <a:t>)</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Cleanup of popup research PR for Open UI</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Preparation of anchored positioning proposal</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Responding to </a:t>
            </a:r>
            <a:r>
              <a:rPr lang="en-US" sz="2000" dirty="0" err="1">
                <a:solidFill>
                  <a:schemeClr val="tx1">
                    <a:lumMod val="65000"/>
                    <a:lumOff val="35000"/>
                  </a:schemeClr>
                </a:solidFill>
                <a:cs typeface="Segoe UI Semilight"/>
              </a:rPr>
              <a:t>Github</a:t>
            </a:r>
            <a:r>
              <a:rPr lang="en-US" sz="2000" dirty="0">
                <a:solidFill>
                  <a:schemeClr val="tx1">
                    <a:lumMod val="65000"/>
                    <a:lumOff val="35000"/>
                  </a:schemeClr>
                </a:solidFill>
                <a:cs typeface="Segoe UI Semilight"/>
              </a:rPr>
              <a:t> issues</a:t>
            </a:r>
          </a:p>
        </p:txBody>
      </p:sp>
    </p:spTree>
    <p:extLst>
      <p:ext uri="{BB962C8B-B14F-4D97-AF65-F5344CB8AC3E}">
        <p14:creationId xmlns:p14="http://schemas.microsoft.com/office/powerpoint/2010/main" val="38852105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4756326" cy="147732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Please raise/participate in issues on </a:t>
            </a:r>
            <a:r>
              <a:rPr lang="en-US" sz="3200" dirty="0">
                <a:solidFill>
                  <a:schemeClr val="bg2">
                    <a:lumMod val="25000"/>
                  </a:schemeClr>
                </a:solidFill>
                <a:cs typeface="Segoe UI"/>
                <a:hlinkClick r:id="rId3"/>
              </a:rPr>
              <a:t>Microsoft Edge explainers</a:t>
            </a:r>
            <a:r>
              <a:rPr lang="en-US" sz="3200" dirty="0">
                <a:solidFill>
                  <a:schemeClr val="bg2">
                    <a:lumMod val="25000"/>
                  </a:schemeClr>
                </a:solidFill>
                <a:cs typeface="Segoe UI"/>
              </a:rPr>
              <a:t>!</a:t>
            </a:r>
            <a:endParaRPr lang="en-US" dirty="0">
              <a:solidFill>
                <a:schemeClr val="bg2">
                  <a:lumMod val="25000"/>
                </a:schemeClr>
              </a:solidFill>
            </a:endParaRPr>
          </a:p>
        </p:txBody>
      </p:sp>
      <p:pic>
        <p:nvPicPr>
          <p:cNvPr id="6" name="Picture 5" descr="15 popup issues on Microsoft Edge Explainers">
            <a:extLst>
              <a:ext uri="{FF2B5EF4-FFF2-40B4-BE49-F238E27FC236}">
                <a16:creationId xmlns:a16="http://schemas.microsoft.com/office/drawing/2014/main" id="{1171285F-EBBB-4F33-A51F-4B619F1EFA75}"/>
              </a:ext>
            </a:extLst>
          </p:cNvPr>
          <p:cNvPicPr>
            <a:picLocks noChangeAspect="1"/>
          </p:cNvPicPr>
          <p:nvPr/>
        </p:nvPicPr>
        <p:blipFill>
          <a:blip r:embed="rId4"/>
          <a:stretch>
            <a:fillRect/>
          </a:stretch>
        </p:blipFill>
        <p:spPr>
          <a:xfrm>
            <a:off x="6155514" y="493362"/>
            <a:ext cx="5565218" cy="5208092"/>
          </a:xfrm>
          <a:prstGeom prst="rect">
            <a:avLst/>
          </a:prstGeom>
        </p:spPr>
      </p:pic>
    </p:spTree>
    <p:extLst>
      <p:ext uri="{BB962C8B-B14F-4D97-AF65-F5344CB8AC3E}">
        <p14:creationId xmlns:p14="http://schemas.microsoft.com/office/powerpoint/2010/main" val="14272723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5216" y="3033223"/>
            <a:ext cx="9144000" cy="498598"/>
          </a:xfrm>
        </p:spPr>
        <p:txBody>
          <a:bodyPr/>
          <a:lstStyle/>
          <a:p>
            <a:r>
              <a:rPr lang="en-US" dirty="0">
                <a:solidFill>
                  <a:srgbClr val="00DE6F"/>
                </a:solidFill>
              </a:rPr>
              <a:t>Thank you!</a:t>
            </a:r>
          </a:p>
        </p:txBody>
      </p:sp>
      <p:sp>
        <p:nvSpPr>
          <p:cNvPr id="4" name="Text Placeholder 3"/>
          <p:cNvSpPr>
            <a:spLocks noGrp="1"/>
          </p:cNvSpPr>
          <p:nvPr>
            <p:ph type="body" sz="quarter" idx="12"/>
          </p:nvPr>
        </p:nvSpPr>
        <p:spPr>
          <a:xfrm>
            <a:off x="585216" y="3977319"/>
            <a:ext cx="9144000" cy="338554"/>
          </a:xfrm>
        </p:spPr>
        <p:txBody>
          <a:bodyPr/>
          <a:lstStyle/>
          <a:p>
            <a:r>
              <a:rPr lang="en-US"/>
              <a:t>Questions? Comments?</a:t>
            </a:r>
          </a:p>
        </p:txBody>
      </p:sp>
    </p:spTree>
    <p:extLst>
      <p:ext uri="{BB962C8B-B14F-4D97-AF65-F5344CB8AC3E}">
        <p14:creationId xmlns:p14="http://schemas.microsoft.com/office/powerpoint/2010/main" val="3918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Transient, top-layer UI</a:t>
            </a:r>
            <a:endParaRPr lang="en-US" dirty="0">
              <a:solidFill>
                <a:schemeClr val="bg2">
                  <a:lumMod val="25000"/>
                </a:schemeClr>
              </a:solidFill>
            </a:endParaRPr>
          </a:p>
        </p:txBody>
      </p:sp>
      <p:sp>
        <p:nvSpPr>
          <p:cNvPr id="2" name="Text Placeholder 5">
            <a:extLst>
              <a:ext uri="{FF2B5EF4-FFF2-40B4-BE49-F238E27FC236}">
                <a16:creationId xmlns:a16="http://schemas.microsoft.com/office/drawing/2014/main" id="{A5A9D235-DD69-4282-8C48-5A1836623F17}"/>
              </a:ext>
            </a:extLst>
          </p:cNvPr>
          <p:cNvSpPr>
            <a:spLocks noGrp="1"/>
          </p:cNvSpPr>
          <p:nvPr>
            <p:ph type="body" sz="quarter" idx="10"/>
          </p:nvPr>
        </p:nvSpPr>
        <p:spPr>
          <a:xfrm>
            <a:off x="590826" y="1448458"/>
            <a:ext cx="7075558" cy="584775"/>
          </a:xfrm>
        </p:spPr>
        <p:txBody>
          <a:bodyPr vert="horz" wrap="square" lIns="0" tIns="0" rIns="0" bIns="0" rtlCol="0" anchor="t">
            <a:spAutoFit/>
          </a:bodyPr>
          <a:lstStyle/>
          <a:p>
            <a:pPr>
              <a:lnSpc>
                <a:spcPct val="95000"/>
              </a:lnSpc>
            </a:pPr>
            <a:r>
              <a:rPr lang="en-US" sz="2000" dirty="0">
                <a:solidFill>
                  <a:schemeClr val="tx1">
                    <a:lumMod val="65000"/>
                    <a:lumOff val="35000"/>
                  </a:schemeClr>
                </a:solidFill>
                <a:cs typeface="Segoe UI Semilight"/>
              </a:rPr>
              <a:t>Popover elements which light dismiss, typically only one is open at a time (with exceptions for child/chained popups)</a:t>
            </a:r>
          </a:p>
        </p:txBody>
      </p:sp>
      <p:pic>
        <p:nvPicPr>
          <p:cNvPr id="1026" name="Picture 2" descr="A popup menu displayed beneath a menu button; an explanatory popup with links pointing to a random button; and the popup portion of a select element">
            <a:extLst>
              <a:ext uri="{FF2B5EF4-FFF2-40B4-BE49-F238E27FC236}">
                <a16:creationId xmlns:a16="http://schemas.microsoft.com/office/drawing/2014/main" id="{ACBC39AB-F25E-4861-9BA8-04FE33EE5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37" y="2495886"/>
            <a:ext cx="105060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64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Goals</a:t>
            </a:r>
            <a:endParaRPr lang="en-US" dirty="0">
              <a:solidFill>
                <a:schemeClr val="bg2">
                  <a:lumMod val="25000"/>
                </a:schemeClr>
              </a:solidFill>
            </a:endParaRPr>
          </a:p>
        </p:txBody>
      </p:sp>
      <p:sp>
        <p:nvSpPr>
          <p:cNvPr id="2" name="Text Placeholder 5">
            <a:extLst>
              <a:ext uri="{FF2B5EF4-FFF2-40B4-BE49-F238E27FC236}">
                <a16:creationId xmlns:a16="http://schemas.microsoft.com/office/drawing/2014/main" id="{A5A9D235-DD69-4282-8C48-5A1836623F17}"/>
              </a:ext>
            </a:extLst>
          </p:cNvPr>
          <p:cNvSpPr>
            <a:spLocks noGrp="1"/>
          </p:cNvSpPr>
          <p:nvPr>
            <p:ph type="body" sz="quarter" idx="10"/>
          </p:nvPr>
        </p:nvSpPr>
        <p:spPr>
          <a:xfrm>
            <a:off x="590826" y="1448458"/>
            <a:ext cx="8095974" cy="3939540"/>
          </a:xfrm>
        </p:spPr>
        <p:txBody>
          <a:bodyPr vert="horz" wrap="square" lIns="0" tIns="0" rIns="0" bIns="0" rtlCol="0" anchor="t">
            <a:spAutoFit/>
          </a:bodyPr>
          <a:lstStyle/>
          <a:p>
            <a:pPr>
              <a:lnSpc>
                <a:spcPct val="95000"/>
              </a:lnSpc>
            </a:pPr>
            <a:r>
              <a:rPr lang="en-US" sz="2000" dirty="0">
                <a:solidFill>
                  <a:schemeClr val="tx1">
                    <a:lumMod val="65000"/>
                    <a:lumOff val="35000"/>
                  </a:schemeClr>
                </a:solidFill>
                <a:cs typeface="Segoe UI Semilight"/>
              </a:rPr>
              <a:t>Authors can efficiently create popups which:</a:t>
            </a:r>
          </a:p>
          <a:p>
            <a:pPr>
              <a:lnSpc>
                <a:spcPct val="95000"/>
              </a:lnSpc>
            </a:pPr>
            <a:endParaRPr lang="en-US" sz="2000" dirty="0">
              <a:solidFill>
                <a:schemeClr val="tx1">
                  <a:lumMod val="65000"/>
                  <a:lumOff val="35000"/>
                </a:schemeClr>
              </a:solidFill>
              <a:cs typeface="Segoe UI Semilight"/>
            </a:endParaRP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Can contain arbitrary content</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Can be fully styled, including properties which require compositing with other layers of the host web application (e.g. the box-shadow or backdrop-filter CSS properties)</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Can be sized and positioned to the author’s discretion</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Are rendered on top of all other content in the host web application</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Include an appropriate user input management experience “out of the box”, with flexibility to modify behaviors such as initial focus</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Are accessible by default, with the ability to further extend semantics/behaviors as needed for the author’s specific use case</a:t>
            </a:r>
          </a:p>
        </p:txBody>
      </p:sp>
    </p:spTree>
    <p:extLst>
      <p:ext uri="{BB962C8B-B14F-4D97-AF65-F5344CB8AC3E}">
        <p14:creationId xmlns:p14="http://schemas.microsoft.com/office/powerpoint/2010/main" val="3444763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Non-Goals</a:t>
            </a:r>
            <a:endParaRPr lang="en-US" dirty="0">
              <a:solidFill>
                <a:schemeClr val="bg2">
                  <a:lumMod val="25000"/>
                </a:schemeClr>
              </a:solidFill>
            </a:endParaRPr>
          </a:p>
        </p:txBody>
      </p:sp>
      <p:sp>
        <p:nvSpPr>
          <p:cNvPr id="2" name="Text Placeholder 5">
            <a:extLst>
              <a:ext uri="{FF2B5EF4-FFF2-40B4-BE49-F238E27FC236}">
                <a16:creationId xmlns:a16="http://schemas.microsoft.com/office/drawing/2014/main" id="{A5A9D235-DD69-4282-8C48-5A1836623F17}"/>
              </a:ext>
            </a:extLst>
          </p:cNvPr>
          <p:cNvSpPr>
            <a:spLocks noGrp="1"/>
          </p:cNvSpPr>
          <p:nvPr>
            <p:ph type="body" sz="quarter" idx="10"/>
          </p:nvPr>
        </p:nvSpPr>
        <p:spPr>
          <a:xfrm>
            <a:off x="590826" y="1448458"/>
            <a:ext cx="8095974" cy="2231380"/>
          </a:xfrm>
        </p:spPr>
        <p:txBody>
          <a:bodyPr vert="horz" wrap="square" lIns="0" tIns="0" rIns="0" bIns="0" rtlCol="0" anchor="t">
            <a:spAutoFit/>
          </a:bodyPr>
          <a:lstStyle/>
          <a:p>
            <a:pPr>
              <a:lnSpc>
                <a:spcPct val="95000"/>
              </a:lnSpc>
            </a:pPr>
            <a:r>
              <a:rPr lang="en-US" sz="2000" dirty="0">
                <a:solidFill>
                  <a:schemeClr val="tx1">
                    <a:lumMod val="65000"/>
                    <a:lumOff val="35000"/>
                  </a:schemeClr>
                </a:solidFill>
                <a:cs typeface="Segoe UI Semilight"/>
              </a:rPr>
              <a:t>Solve all top-layer UI:</a:t>
            </a:r>
          </a:p>
          <a:p>
            <a:pPr>
              <a:lnSpc>
                <a:spcPct val="95000"/>
              </a:lnSpc>
            </a:pPr>
            <a:endParaRPr lang="en-US" sz="2000" dirty="0">
              <a:solidFill>
                <a:schemeClr val="tx1">
                  <a:lumMod val="65000"/>
                  <a:lumOff val="35000"/>
                </a:schemeClr>
              </a:solidFill>
              <a:cs typeface="Segoe UI Semilight"/>
            </a:endParaRP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Some components may have significantly different expected behaviors or content models and need their own purpose-built element (e.g. custom tooltips)</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Other top-layer UI may be more persistent: better fit for </a:t>
            </a:r>
            <a:r>
              <a:rPr lang="en-US" sz="2000" dirty="0">
                <a:solidFill>
                  <a:schemeClr val="tx1">
                    <a:lumMod val="65000"/>
                    <a:lumOff val="35000"/>
                  </a:schemeClr>
                </a:solidFill>
                <a:latin typeface="Consolas" panose="020B0609020204030204" pitchFamily="49" charset="0"/>
                <a:cs typeface="Segoe UI Semilight"/>
              </a:rPr>
              <a:t>&lt;dialog&gt; </a:t>
            </a:r>
            <a:r>
              <a:rPr lang="en-US" sz="2000" dirty="0">
                <a:solidFill>
                  <a:schemeClr val="tx1">
                    <a:lumMod val="65000"/>
                    <a:lumOff val="35000"/>
                  </a:schemeClr>
                </a:solidFill>
                <a:cs typeface="Segoe UI Semilight"/>
              </a:rPr>
              <a:t>or a net-new proposal</a:t>
            </a:r>
          </a:p>
        </p:txBody>
      </p:sp>
    </p:spTree>
    <p:extLst>
      <p:ext uri="{BB962C8B-B14F-4D97-AF65-F5344CB8AC3E}">
        <p14:creationId xmlns:p14="http://schemas.microsoft.com/office/powerpoint/2010/main" val="35846861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5216" y="3179701"/>
            <a:ext cx="5200729" cy="498598"/>
          </a:xfrm>
        </p:spPr>
        <p:txBody>
          <a:bodyPr/>
          <a:lstStyle/>
          <a:p>
            <a:r>
              <a:rPr lang="en-US" dirty="0">
                <a:solidFill>
                  <a:srgbClr val="00DE6F"/>
                </a:solidFill>
              </a:rPr>
              <a:t>Proposed solution</a:t>
            </a:r>
          </a:p>
        </p:txBody>
      </p:sp>
    </p:spTree>
    <p:extLst>
      <p:ext uri="{BB962C8B-B14F-4D97-AF65-F5344CB8AC3E}">
        <p14:creationId xmlns:p14="http://schemas.microsoft.com/office/powerpoint/2010/main" val="2127958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A new &lt;popup&gt; element with…</a:t>
            </a:r>
            <a:endParaRPr lang="en-US" dirty="0">
              <a:solidFill>
                <a:schemeClr val="bg2">
                  <a:lumMod val="25000"/>
                </a:schemeClr>
              </a:solidFill>
            </a:endParaRPr>
          </a:p>
        </p:txBody>
      </p:sp>
      <p:sp>
        <p:nvSpPr>
          <p:cNvPr id="2" name="Text Placeholder 5">
            <a:extLst>
              <a:ext uri="{FF2B5EF4-FFF2-40B4-BE49-F238E27FC236}">
                <a16:creationId xmlns:a16="http://schemas.microsoft.com/office/drawing/2014/main" id="{A5A9D235-DD69-4282-8C48-5A1836623F17}"/>
              </a:ext>
            </a:extLst>
          </p:cNvPr>
          <p:cNvSpPr>
            <a:spLocks noGrp="1"/>
          </p:cNvSpPr>
          <p:nvPr>
            <p:ph type="body" sz="quarter" idx="10"/>
          </p:nvPr>
        </p:nvSpPr>
        <p:spPr>
          <a:xfrm>
            <a:off x="590826" y="1448458"/>
            <a:ext cx="9066980" cy="1646605"/>
          </a:xfrm>
        </p:spPr>
        <p:txBody>
          <a:bodyPr vert="horz" wrap="square" lIns="0" tIns="0" rIns="0" bIns="0" rtlCol="0" anchor="t">
            <a:spAutoFit/>
          </a:bodyPr>
          <a:lstStyle/>
          <a:p>
            <a:pPr marL="342900" indent="-342900">
              <a:lnSpc>
                <a:spcPct val="95000"/>
              </a:lnSpc>
              <a:buFont typeface="Arial" panose="020B0604020202020204" pitchFamily="34" charset="0"/>
              <a:buChar char="•"/>
            </a:pPr>
            <a:r>
              <a:rPr lang="en-US" sz="2000" dirty="0">
                <a:solidFill>
                  <a:schemeClr val="tx1">
                    <a:lumMod val="65000"/>
                    <a:lumOff val="35000"/>
                  </a:schemeClr>
                </a:solidFill>
                <a:latin typeface="Consolas" panose="020B0609020204030204" pitchFamily="49" charset="0"/>
                <a:cs typeface="Segoe UI Semilight"/>
              </a:rPr>
              <a:t>show() </a:t>
            </a:r>
            <a:r>
              <a:rPr lang="en-US" sz="2000" dirty="0">
                <a:solidFill>
                  <a:schemeClr val="tx1">
                    <a:lumMod val="65000"/>
                    <a:lumOff val="35000"/>
                  </a:schemeClr>
                </a:solidFill>
                <a:cs typeface="Segoe UI Semilight"/>
              </a:rPr>
              <a:t>and </a:t>
            </a:r>
            <a:r>
              <a:rPr lang="en-US" sz="2000" dirty="0">
                <a:solidFill>
                  <a:schemeClr val="tx1">
                    <a:lumMod val="65000"/>
                    <a:lumOff val="35000"/>
                  </a:schemeClr>
                </a:solidFill>
                <a:latin typeface="Consolas" panose="020B0609020204030204" pitchFamily="49" charset="0"/>
                <a:cs typeface="Segoe UI Semilight"/>
              </a:rPr>
              <a:t>hide() </a:t>
            </a:r>
            <a:r>
              <a:rPr lang="en-US" sz="2000" dirty="0">
                <a:solidFill>
                  <a:schemeClr val="tx1">
                    <a:lumMod val="65000"/>
                    <a:lumOff val="35000"/>
                  </a:schemeClr>
                </a:solidFill>
                <a:cs typeface="Segoe UI Semilight"/>
              </a:rPr>
              <a:t>methods; intent to further explore script-less invocation</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Optional attributes for focus management (</a:t>
            </a:r>
            <a:r>
              <a:rPr lang="en-US" sz="2000" dirty="0">
                <a:solidFill>
                  <a:schemeClr val="tx1">
                    <a:lumMod val="65000"/>
                    <a:lumOff val="35000"/>
                  </a:schemeClr>
                </a:solidFill>
                <a:latin typeface="Consolas" panose="020B0609020204030204" pitchFamily="49" charset="0"/>
                <a:cs typeface="Segoe UI Semilight"/>
              </a:rPr>
              <a:t>autofocus</a:t>
            </a:r>
            <a:r>
              <a:rPr lang="en-US" sz="2000" dirty="0">
                <a:solidFill>
                  <a:schemeClr val="tx1">
                    <a:lumMod val="65000"/>
                    <a:lumOff val="35000"/>
                  </a:schemeClr>
                </a:solidFill>
                <a:cs typeface="Segoe UI Semilight"/>
              </a:rPr>
              <a:t>, </a:t>
            </a:r>
            <a:r>
              <a:rPr lang="en-US" sz="2000" dirty="0" err="1">
                <a:solidFill>
                  <a:schemeClr val="tx1">
                    <a:lumMod val="65000"/>
                    <a:lumOff val="35000"/>
                  </a:schemeClr>
                </a:solidFill>
                <a:latin typeface="Consolas" panose="020B0609020204030204" pitchFamily="49" charset="0"/>
                <a:cs typeface="Segoe UI Semilight"/>
              </a:rPr>
              <a:t>delegatefocus</a:t>
            </a:r>
            <a:r>
              <a:rPr lang="en-US" sz="2000" dirty="0">
                <a:solidFill>
                  <a:schemeClr val="tx1">
                    <a:lumMod val="65000"/>
                    <a:lumOff val="35000"/>
                  </a:schemeClr>
                </a:solidFill>
                <a:cs typeface="Segoe UI Semilight"/>
              </a:rPr>
              <a:t>)</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Optional </a:t>
            </a:r>
            <a:r>
              <a:rPr lang="en-US" sz="2000" dirty="0">
                <a:solidFill>
                  <a:schemeClr val="tx1">
                    <a:lumMod val="65000"/>
                    <a:lumOff val="35000"/>
                  </a:schemeClr>
                </a:solidFill>
                <a:latin typeface="Consolas" panose="020B0609020204030204" pitchFamily="49" charset="0"/>
                <a:cs typeface="Segoe UI Semilight"/>
              </a:rPr>
              <a:t>anchor</a:t>
            </a:r>
            <a:r>
              <a:rPr lang="en-US" sz="2000" dirty="0">
                <a:solidFill>
                  <a:schemeClr val="tx1">
                    <a:lumMod val="65000"/>
                    <a:lumOff val="35000"/>
                  </a:schemeClr>
                </a:solidFill>
                <a:cs typeface="Segoe UI Semilight"/>
              </a:rPr>
              <a:t> attribute: used to tie </a:t>
            </a:r>
            <a:r>
              <a:rPr lang="en-US" sz="2000" dirty="0">
                <a:solidFill>
                  <a:schemeClr val="tx1">
                    <a:lumMod val="65000"/>
                    <a:lumOff val="35000"/>
                  </a:schemeClr>
                </a:solidFill>
                <a:latin typeface="Consolas" panose="020B0609020204030204" pitchFamily="49" charset="0"/>
                <a:cs typeface="Segoe UI Semilight"/>
              </a:rPr>
              <a:t>&lt;popup&gt; </a:t>
            </a:r>
            <a:r>
              <a:rPr lang="en-US" sz="2000" dirty="0">
                <a:solidFill>
                  <a:schemeClr val="tx1">
                    <a:lumMod val="65000"/>
                    <a:lumOff val="35000"/>
                  </a:schemeClr>
                </a:solidFill>
                <a:cs typeface="Segoe UI Semilight"/>
              </a:rPr>
              <a:t>to an activating element, will also be used in a to-be-published anchored positioning proposal</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Light dismiss behaviors</a:t>
            </a:r>
          </a:p>
        </p:txBody>
      </p:sp>
    </p:spTree>
    <p:extLst>
      <p:ext uri="{BB962C8B-B14F-4D97-AF65-F5344CB8AC3E}">
        <p14:creationId xmlns:p14="http://schemas.microsoft.com/office/powerpoint/2010/main" val="10099545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Basic example</a:t>
            </a:r>
            <a:endParaRPr lang="en-US" dirty="0">
              <a:solidFill>
                <a:schemeClr val="bg2">
                  <a:lumMod val="25000"/>
                </a:schemeClr>
              </a:solidFill>
            </a:endParaRPr>
          </a:p>
        </p:txBody>
      </p:sp>
      <p:sp>
        <p:nvSpPr>
          <p:cNvPr id="3" name="Rectangle 1">
            <a:extLst>
              <a:ext uri="{FF2B5EF4-FFF2-40B4-BE49-F238E27FC236}">
                <a16:creationId xmlns:a16="http://schemas.microsoft.com/office/drawing/2014/main" id="{2CDF5627-33D2-4C87-AE28-8FCCD7C06C3F}"/>
              </a:ext>
            </a:extLst>
          </p:cNvPr>
          <p:cNvSpPr>
            <a:spLocks noGrp="1" noChangeArrowheads="1"/>
          </p:cNvSpPr>
          <p:nvPr>
            <p:ph type="body" sz="quarter" idx="10"/>
          </p:nvPr>
        </p:nvSpPr>
        <p:spPr bwMode="auto">
          <a:xfrm>
            <a:off x="590550" y="4047263"/>
            <a:ext cx="965007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&lt;button aria-</a:t>
            </a:r>
            <a:r>
              <a:rPr kumimoji="0" lang="en-US" altLang="en-US" sz="1600" b="0" i="0" u="none" strike="noStrike" cap="none" normalizeH="0" baseline="0" dirty="0" err="1">
                <a:ln>
                  <a:noFill/>
                </a:ln>
                <a:solidFill>
                  <a:schemeClr val="accent6">
                    <a:lumMod val="75000"/>
                  </a:schemeClr>
                </a:solidFill>
                <a:effectLst/>
                <a:latin typeface="Consolas" panose="020B0609020204030204" pitchFamily="49" charset="0"/>
              </a:rPr>
              <a:t>haspopup</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="true" aria-controls="</a:t>
            </a:r>
            <a:r>
              <a:rPr kumimoji="0" lang="en-US" altLang="en-US" sz="1600" b="0" i="0" u="none" strike="noStrike" cap="none" normalizeH="0" baseline="0" dirty="0" err="1">
                <a:ln>
                  <a:noFill/>
                </a:ln>
                <a:solidFill>
                  <a:schemeClr val="accent6">
                    <a:lumMod val="75000"/>
                  </a:schemeClr>
                </a:solidFill>
                <a:effectLst/>
                <a:latin typeface="Consolas" panose="020B0609020204030204" pitchFamily="49" charset="0"/>
              </a:rPr>
              <a:t>menuPopup</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 </a:t>
            </a:r>
            <a:r>
              <a:rPr kumimoji="0" lang="en-US" altLang="en-US" sz="1600" b="1" i="0" u="none" strike="noStrike" cap="none" normalizeH="0" baseline="0" dirty="0">
                <a:ln>
                  <a:noFill/>
                </a:ln>
                <a:solidFill>
                  <a:schemeClr val="accent4">
                    <a:lumMod val="75000"/>
                  </a:schemeClr>
                </a:solidFill>
                <a:effectLst/>
                <a:latin typeface="Consolas" panose="020B0609020204030204" pitchFamily="49" charset="0"/>
              </a:rPr>
              <a:t>id="</a:t>
            </a:r>
            <a:r>
              <a:rPr kumimoji="0" lang="en-US" altLang="en-US" sz="1600" b="1" i="0" u="none" strike="noStrike" cap="none" normalizeH="0" baseline="0" dirty="0" err="1">
                <a:ln>
                  <a:noFill/>
                </a:ln>
                <a:solidFill>
                  <a:schemeClr val="accent4">
                    <a:lumMod val="75000"/>
                  </a:schemeClr>
                </a:solidFill>
                <a:effectLst/>
                <a:latin typeface="Consolas" panose="020B0609020204030204" pitchFamily="49" charset="0"/>
              </a:rPr>
              <a:t>menuButton</a:t>
            </a:r>
            <a:r>
              <a:rPr kumimoji="0" lang="en-US" altLang="en-US" sz="1600" b="1" i="0" u="none" strike="noStrike" cap="none" normalizeH="0" baseline="0" dirty="0">
                <a:ln>
                  <a:noFill/>
                </a:ln>
                <a:solidFill>
                  <a:schemeClr val="accent4">
                    <a:lumMod val="75000"/>
                  </a:schemeClr>
                </a:solidFill>
                <a:effectLst/>
                <a:latin typeface="Consolas" panose="020B0609020204030204" pitchFamily="49" charset="0"/>
              </a:rPr>
              <a:t>"</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&gt;Menu&lt;/button&gt;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4">
                    <a:lumMod val="75000"/>
                  </a:schemeClr>
                </a:solidFill>
                <a:effectLst/>
                <a:latin typeface="Consolas" panose="020B0609020204030204" pitchFamily="49" charset="0"/>
              </a:rPr>
              <a:t>&lt;popup </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id="</a:t>
            </a:r>
            <a:r>
              <a:rPr kumimoji="0" lang="en-US" altLang="en-US" sz="1600" b="0" i="0" u="none" strike="noStrike" cap="none" normalizeH="0" baseline="0" dirty="0" err="1">
                <a:ln>
                  <a:noFill/>
                </a:ln>
                <a:solidFill>
                  <a:schemeClr val="accent6">
                    <a:lumMod val="75000"/>
                  </a:schemeClr>
                </a:solidFill>
                <a:effectLst/>
                <a:latin typeface="Consolas" panose="020B0609020204030204" pitchFamily="49" charset="0"/>
              </a:rPr>
              <a:t>menuPopup</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 role="menu" </a:t>
            </a:r>
            <a:r>
              <a:rPr kumimoji="0" lang="en-US" altLang="en-US" sz="1600" b="1" i="0" u="none" strike="noStrike" cap="none" normalizeH="0" baseline="0" dirty="0">
                <a:ln>
                  <a:noFill/>
                </a:ln>
                <a:solidFill>
                  <a:schemeClr val="accent4">
                    <a:lumMod val="75000"/>
                  </a:schemeClr>
                </a:solidFill>
                <a:effectLst/>
                <a:latin typeface="Consolas" panose="020B0609020204030204" pitchFamily="49" charset="0"/>
              </a:rPr>
              <a:t>anchor="</a:t>
            </a:r>
            <a:r>
              <a:rPr kumimoji="0" lang="en-US" altLang="en-US" sz="1600" b="1" i="0" u="none" strike="noStrike" cap="none" normalizeH="0" baseline="0" dirty="0" err="1">
                <a:ln>
                  <a:noFill/>
                </a:ln>
                <a:solidFill>
                  <a:schemeClr val="accent4">
                    <a:lumMod val="75000"/>
                  </a:schemeClr>
                </a:solidFill>
                <a:effectLst/>
                <a:latin typeface="Consolas" panose="020B0609020204030204" pitchFamily="49" charset="0"/>
              </a:rPr>
              <a:t>menuButton</a:t>
            </a:r>
            <a:r>
              <a:rPr kumimoji="0" lang="en-US" altLang="en-US" sz="1600" b="1" i="0" u="none" strike="noStrike" cap="none" normalizeH="0" baseline="0" dirty="0">
                <a:ln>
                  <a:noFill/>
                </a:ln>
                <a:solidFill>
                  <a:schemeClr val="accent4">
                    <a:lumMod val="75000"/>
                  </a:schemeClr>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chemeClr val="accent6">
                    <a:lumMod val="75000"/>
                  </a:schemeClr>
                </a:solidFill>
                <a:latin typeface="Consolas" panose="020B0609020204030204" pitchFamily="49" charset="0"/>
              </a:rPr>
              <a:t>  </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&lt;!-- Markup for </a:t>
            </a:r>
            <a:r>
              <a:rPr kumimoji="0" lang="en-US" altLang="en-US" sz="1600" b="0" i="0" u="none" strike="noStrike" cap="none" normalizeH="0" baseline="0" dirty="0" err="1">
                <a:ln>
                  <a:noFill/>
                </a:ln>
                <a:solidFill>
                  <a:schemeClr val="accent6">
                    <a:lumMod val="75000"/>
                  </a:schemeClr>
                </a:solidFill>
                <a:effectLst/>
                <a:latin typeface="Consolas" panose="020B0609020204030204" pitchFamily="49" charset="0"/>
              </a:rPr>
              <a:t>menuitems</a:t>
            </a: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 goes here --&gt;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4">
                    <a:lumMod val="75000"/>
                  </a:schemeClr>
                </a:solidFill>
                <a:effectLst/>
                <a:latin typeface="Consolas" panose="020B0609020204030204" pitchFamily="49" charset="0"/>
              </a:rPr>
              <a:t>&lt;/popup&gt;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chemeClr val="accent6">
                  <a:lumMod val="75000"/>
                </a:schemeClr>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&lt;script&gt;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chemeClr val="accent6">
                    <a:lumMod val="75000"/>
                  </a:schemeClr>
                </a:solidFill>
                <a:latin typeface="Consolas" panose="020B0609020204030204" pitchFamily="49" charset="0"/>
              </a:rPr>
              <a:t>  </a:t>
            </a:r>
            <a:r>
              <a:rPr lang="en-US" altLang="en-US" sz="1600" dirty="0" err="1">
                <a:solidFill>
                  <a:schemeClr val="accent6">
                    <a:lumMod val="75000"/>
                  </a:schemeClr>
                </a:solidFill>
                <a:latin typeface="Consolas" panose="020B0609020204030204" pitchFamily="49" charset="0"/>
              </a:rPr>
              <a:t>document.getElementById</a:t>
            </a:r>
            <a:r>
              <a:rPr lang="en-US" altLang="en-US" sz="1600" dirty="0">
                <a:solidFill>
                  <a:schemeClr val="accent6">
                    <a:lumMod val="75000"/>
                  </a:schemeClr>
                </a:solidFill>
                <a:latin typeface="Consolas" panose="020B0609020204030204" pitchFamily="49" charset="0"/>
              </a:rPr>
              <a:t>('</a:t>
            </a:r>
            <a:r>
              <a:rPr lang="en-US" altLang="en-US" sz="1600" dirty="0" err="1">
                <a:solidFill>
                  <a:schemeClr val="accent6">
                    <a:lumMod val="75000"/>
                  </a:schemeClr>
                </a:solidFill>
                <a:latin typeface="Consolas" panose="020B0609020204030204" pitchFamily="49" charset="0"/>
              </a:rPr>
              <a:t>menuButton</a:t>
            </a:r>
            <a:r>
              <a:rPr lang="en-US" altLang="en-US" sz="1600" dirty="0">
                <a:solidFill>
                  <a:schemeClr val="accent6">
                    <a:lumMod val="75000"/>
                  </a:schemeClr>
                </a:solidFill>
                <a:latin typeface="Consolas" panose="020B0609020204030204" pitchFamily="49" charset="0"/>
              </a:rPr>
              <a:t>').</a:t>
            </a:r>
            <a:r>
              <a:rPr lang="en-US" altLang="en-US" sz="1600" dirty="0" err="1">
                <a:solidFill>
                  <a:schemeClr val="accent6">
                    <a:lumMod val="75000"/>
                  </a:schemeClr>
                </a:solidFill>
                <a:latin typeface="Consolas" panose="020B0609020204030204" pitchFamily="49" charset="0"/>
              </a:rPr>
              <a:t>addEventListener</a:t>
            </a:r>
            <a:r>
              <a:rPr lang="en-US" altLang="en-US" sz="1600" dirty="0">
                <a:solidFill>
                  <a:schemeClr val="accent6">
                    <a:lumMod val="75000"/>
                  </a:schemeClr>
                </a:solidFill>
                <a:latin typeface="Consolas" panose="020B0609020204030204" pitchFamily="49" charset="0"/>
              </a:rPr>
              <a:t>('click', () =&gt;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chemeClr val="accent6">
                    <a:lumMod val="75000"/>
                  </a:schemeClr>
                </a:solidFill>
                <a:latin typeface="Consolas" panose="020B0609020204030204" pitchFamily="49" charset="0"/>
              </a:rPr>
              <a:t>    </a:t>
            </a:r>
            <a:r>
              <a:rPr lang="en-US" altLang="en-US" sz="1600" dirty="0" err="1">
                <a:solidFill>
                  <a:schemeClr val="accent6">
                    <a:lumMod val="75000"/>
                  </a:schemeClr>
                </a:solidFill>
                <a:latin typeface="Consolas" panose="020B0609020204030204" pitchFamily="49" charset="0"/>
              </a:rPr>
              <a:t>document.getElementById</a:t>
            </a:r>
            <a:r>
              <a:rPr lang="en-US" altLang="en-US" sz="1600" dirty="0">
                <a:solidFill>
                  <a:schemeClr val="accent6">
                    <a:lumMod val="75000"/>
                  </a:schemeClr>
                </a:solidFill>
                <a:latin typeface="Consolas" panose="020B0609020204030204" pitchFamily="49" charset="0"/>
              </a:rPr>
              <a:t>('</a:t>
            </a:r>
            <a:r>
              <a:rPr lang="en-US" altLang="en-US" sz="1600" dirty="0" err="1">
                <a:solidFill>
                  <a:schemeClr val="accent6">
                    <a:lumMod val="75000"/>
                  </a:schemeClr>
                </a:solidFill>
                <a:latin typeface="Consolas" panose="020B0609020204030204" pitchFamily="49" charset="0"/>
              </a:rPr>
              <a:t>menuPopup</a:t>
            </a:r>
            <a:r>
              <a:rPr lang="en-US" altLang="en-US" sz="1600" dirty="0">
                <a:solidFill>
                  <a:schemeClr val="accent6">
                    <a:lumMod val="75000"/>
                  </a:schemeClr>
                </a:solidFill>
                <a:latin typeface="Consolas" panose="020B0609020204030204" pitchFamily="49" charset="0"/>
              </a:rPr>
              <a:t>').show()</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chemeClr val="accent6">
                    <a:lumMod val="75000"/>
                  </a:schemeClr>
                </a:solidFill>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6">
                    <a:lumMod val="75000"/>
                  </a:schemeClr>
                </a:solidFill>
                <a:effectLst/>
                <a:latin typeface="Consolas" panose="020B0609020204030204" pitchFamily="49" charset="0"/>
              </a:rPr>
              <a:t>&lt;/script&gt;</a:t>
            </a:r>
          </a:p>
        </p:txBody>
      </p:sp>
      <p:pic>
        <p:nvPicPr>
          <p:cNvPr id="3076" name="Picture 4" descr="A popup menu displayed beneath a button that says &quot;menu&quot;. The popup obscures other text on the page.">
            <a:extLst>
              <a:ext uri="{FF2B5EF4-FFF2-40B4-BE49-F238E27FC236}">
                <a16:creationId xmlns:a16="http://schemas.microsoft.com/office/drawing/2014/main" id="{E574A233-4D32-4A80-9843-655665F7A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268342"/>
            <a:ext cx="762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899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2" name="Title 16">
            <a:extLst>
              <a:ext uri="{FF2B5EF4-FFF2-40B4-BE49-F238E27FC236}">
                <a16:creationId xmlns:a16="http://schemas.microsoft.com/office/drawing/2014/main" id="{D36628A4-0CF8-4D10-8238-254F479A4DDF}"/>
              </a:ext>
            </a:extLst>
          </p:cNvPr>
          <p:cNvSpPr txBox="1">
            <a:spLocks/>
          </p:cNvSpPr>
          <p:nvPr/>
        </p:nvSpPr>
        <p:spPr>
          <a:xfrm>
            <a:off x="590737" y="493362"/>
            <a:ext cx="8992382"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dirty="0">
                <a:solidFill>
                  <a:schemeClr val="bg2">
                    <a:lumMod val="25000"/>
                  </a:schemeClr>
                </a:solidFill>
                <a:cs typeface="Segoe UI"/>
              </a:rPr>
              <a:t>When a popup is shown…</a:t>
            </a:r>
            <a:endParaRPr lang="en-US" dirty="0">
              <a:solidFill>
                <a:schemeClr val="bg2">
                  <a:lumMod val="25000"/>
                </a:schemeClr>
              </a:solidFill>
            </a:endParaRPr>
          </a:p>
        </p:txBody>
      </p:sp>
      <p:sp>
        <p:nvSpPr>
          <p:cNvPr id="6" name="Text Placeholder 5">
            <a:extLst>
              <a:ext uri="{FF2B5EF4-FFF2-40B4-BE49-F238E27FC236}">
                <a16:creationId xmlns:a16="http://schemas.microsoft.com/office/drawing/2014/main" id="{7E0A2DD8-A83E-4B2C-B334-5A7F18D65745}"/>
              </a:ext>
            </a:extLst>
          </p:cNvPr>
          <p:cNvSpPr>
            <a:spLocks noGrp="1"/>
          </p:cNvSpPr>
          <p:nvPr>
            <p:ph type="body" sz="quarter" idx="10"/>
          </p:nvPr>
        </p:nvSpPr>
        <p:spPr>
          <a:xfrm>
            <a:off x="590826" y="1448458"/>
            <a:ext cx="9066980" cy="4850559"/>
          </a:xfrm>
        </p:spPr>
        <p:txBody>
          <a:bodyPr vert="horz" wrap="square" lIns="0" tIns="0" rIns="0" bIns="0" rtlCol="0" anchor="t">
            <a:spAutoFit/>
          </a:bodyPr>
          <a:lstStyle/>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Any other popups are removed from the browser-managed top-layer stack, unless the popup’s anchor element is a child of a currently-shown popup (basically, it should be possible to nest popups)</a:t>
            </a: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The popup renders in the top layer of the UI, unconstrained by ancestral elements. User agent stylesheet contains:</a:t>
            </a:r>
          </a:p>
          <a:p>
            <a:pPr marL="342900" indent="-342900">
              <a:lnSpc>
                <a:spcPct val="95000"/>
              </a:lnSpc>
              <a:buFont typeface="Arial" panose="020B0604020202020204" pitchFamily="34" charset="0"/>
              <a:buChar char="•"/>
            </a:pPr>
            <a:endParaRPr lang="en-US" sz="2000" dirty="0">
              <a:solidFill>
                <a:schemeClr val="tx1">
                  <a:lumMod val="65000"/>
                  <a:lumOff val="35000"/>
                </a:schemeClr>
              </a:solidFill>
              <a:cs typeface="Segoe UI Semilight"/>
            </a:endParaRPr>
          </a:p>
          <a:p>
            <a:pPr>
              <a:lnSpc>
                <a:spcPct val="95000"/>
              </a:lnSpc>
            </a:pPr>
            <a:r>
              <a:rPr lang="en-US" dirty="0">
                <a:solidFill>
                  <a:schemeClr val="tx1">
                    <a:lumMod val="65000"/>
                    <a:lumOff val="35000"/>
                  </a:schemeClr>
                </a:solidFill>
                <a:latin typeface="Consolas" panose="020B0609020204030204" pitchFamily="49" charset="0"/>
                <a:cs typeface="Segoe UI Semilight"/>
              </a:rPr>
              <a:t>  </a:t>
            </a:r>
            <a:r>
              <a:rPr lang="en-US" sz="2000" dirty="0">
                <a:solidFill>
                  <a:schemeClr val="tx1">
                    <a:lumMod val="65000"/>
                    <a:lumOff val="35000"/>
                  </a:schemeClr>
                </a:solidFill>
                <a:latin typeface="Consolas" panose="020B0609020204030204" pitchFamily="49" charset="0"/>
                <a:cs typeface="Segoe UI Semilight"/>
              </a:rPr>
              <a:t>popup {</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display: block;</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position: fixed; </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top: 0; </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left: 0;</a:t>
            </a:r>
          </a:p>
          <a:p>
            <a:pPr>
              <a:lnSpc>
                <a:spcPct val="95000"/>
              </a:lnSpc>
            </a:pPr>
            <a:r>
              <a:rPr lang="en-US" sz="2000" dirty="0">
                <a:solidFill>
                  <a:schemeClr val="tx1">
                    <a:lumMod val="65000"/>
                    <a:lumOff val="35000"/>
                  </a:schemeClr>
                </a:solidFill>
                <a:latin typeface="Consolas" panose="020B0609020204030204" pitchFamily="49" charset="0"/>
                <a:cs typeface="Segoe UI Semilight"/>
              </a:rPr>
              <a:t>  }</a:t>
            </a:r>
          </a:p>
          <a:p>
            <a:pPr>
              <a:lnSpc>
                <a:spcPct val="95000"/>
              </a:lnSpc>
            </a:pPr>
            <a:endParaRPr lang="en-US" sz="2000" dirty="0">
              <a:solidFill>
                <a:schemeClr val="tx1">
                  <a:lumMod val="65000"/>
                  <a:lumOff val="35000"/>
                </a:schemeClr>
              </a:solidFill>
              <a:latin typeface="Consolas" panose="020B0609020204030204" pitchFamily="49" charset="0"/>
              <a:cs typeface="Segoe UI Semilight"/>
            </a:endParaRPr>
          </a:p>
          <a:p>
            <a:pPr marL="342900" indent="-342900">
              <a:lnSpc>
                <a:spcPct val="95000"/>
              </a:lnSpc>
              <a:buFont typeface="Arial" panose="020B0604020202020204" pitchFamily="34" charset="0"/>
              <a:buChar char="•"/>
            </a:pPr>
            <a:r>
              <a:rPr lang="en-US" sz="2000" dirty="0">
                <a:solidFill>
                  <a:schemeClr val="tx1">
                    <a:lumMod val="65000"/>
                    <a:lumOff val="35000"/>
                  </a:schemeClr>
                </a:solidFill>
                <a:cs typeface="Segoe UI Semilight"/>
              </a:rPr>
              <a:t>Focus stays on the anchor element but can be moved with an attribute</a:t>
            </a:r>
          </a:p>
        </p:txBody>
      </p:sp>
    </p:spTree>
    <p:extLst>
      <p:ext uri="{BB962C8B-B14F-4D97-AF65-F5344CB8AC3E}">
        <p14:creationId xmlns:p14="http://schemas.microsoft.com/office/powerpoint/2010/main" val="38121778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01.potx" id="{B8F53374-45FC-4FE2-A734-987B38B4F728}" vid="{CAE137C9-023A-427D-A19A-47A05D066660}"/>
    </a:ext>
  </a:extLst>
</a:theme>
</file>

<file path=ppt/theme/theme2.xml><?xml version="1.0" encoding="utf-8"?>
<a:theme xmlns:a="http://schemas.openxmlformats.org/drawingml/2006/main" name="Black Template">
  <a:themeElements>
    <a:clrScheme name="2019 Brand BLUE Dark Bak">
      <a:dk1>
        <a:srgbClr val="000000"/>
      </a:dk1>
      <a:lt1>
        <a:srgbClr val="FFFFFF"/>
      </a:lt1>
      <a:dk2>
        <a:srgbClr val="243A5E"/>
      </a:dk2>
      <a:lt2>
        <a:srgbClr val="E6E6E6"/>
      </a:lt2>
      <a:accent1>
        <a:srgbClr val="0078D4"/>
      </a:accent1>
      <a:accent2>
        <a:srgbClr val="50E6FF"/>
      </a:accent2>
      <a:accent3>
        <a:srgbClr val="D83B01"/>
      </a:accent3>
      <a:accent4>
        <a:srgbClr val="9BF00B"/>
      </a:accent4>
      <a:accent5>
        <a:srgbClr val="FFB900"/>
      </a:accent5>
      <a:accent6>
        <a:srgbClr val="E6E6E6"/>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01.potx" id="{B8F53374-45FC-4FE2-A734-987B38B4F728}" vid="{275E48DB-F7F1-47EF-AD59-BC93EEF78B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9E581B33AD4841BA2885D6AD4A2885" ma:contentTypeVersion="30" ma:contentTypeDescription="Create a new document." ma:contentTypeScope="" ma:versionID="055530886cb02435e1614c52ef8e9f70">
  <xsd:schema xmlns:xsd="http://www.w3.org/2001/XMLSchema" xmlns:xs="http://www.w3.org/2001/XMLSchema" xmlns:p="http://schemas.microsoft.com/office/2006/metadata/properties" xmlns:ns1="http://schemas.microsoft.com/sharepoint/v3" xmlns:ns2="6f4f1772-2db0-4d15-b2ed-6483b3d05379" xmlns:ns3="f50dbc96-50cf-4ace-9983-8b5fa9639f12" xmlns:ns4="http://schemas.microsoft.com/sharepoint/v4" targetNamespace="http://schemas.microsoft.com/office/2006/metadata/properties" ma:root="true" ma:fieldsID="ffe17529c685cc51027a526fa8389ca9" ns1:_="" ns2:_="" ns3:_="" ns4:_="">
    <xsd:import namespace="http://schemas.microsoft.com/sharepoint/v3"/>
    <xsd:import namespace="6f4f1772-2db0-4d15-b2ed-6483b3d05379"/>
    <xsd:import namespace="f50dbc96-50cf-4ace-9983-8b5fa9639f1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3:LastSharedByUser" minOccurs="0"/>
                <xsd:element ref="ns3:LastSharedByTime" minOccurs="0"/>
                <xsd:element ref="ns2:MediaServiceDateTaken" minOccurs="0"/>
                <xsd:element ref="ns2:Document_x0020_Status" minOccurs="0"/>
                <xsd:element ref="ns2:MediaServiceEventHashCode" minOccurs="0"/>
                <xsd:element ref="ns2:MediaServiceGenerationTime" minOccurs="0"/>
                <xsd:element ref="ns2:MediaServiceLocation" minOccurs="0"/>
                <xsd:element ref="ns4:IconOverlay"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Company" minOccurs="0"/>
                <xsd:element ref="ns2:ContactEmail" minOccurs="0"/>
                <xsd:element ref="ns2:ContactPhone" minOccurs="0"/>
                <xsd:element ref="ns2:Status" minOccurs="0"/>
                <xsd:element ref="ns2:Video" minOccurs="0"/>
                <xsd:element ref="ns2:MediaServiceTranscript" minOccurs="0"/>
                <xsd:element ref="ns2:Michael" minOccurs="0"/>
                <xsd:element ref="ns2:Image"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4f1772-2db0-4d15-b2ed-6483b3d05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Document_x0020_Status" ma:index="17" nillable="true" ma:displayName="Document Status" ma:internalName="Document_x0020_Status">
      <xsd:simpleType>
        <xsd:restriction base="dms:Choice">
          <xsd:enumeration value="Placeholder"/>
          <xsd:enumeration value="Started"/>
          <xsd:enumeration value="Draft Ready for Review"/>
          <xsd:enumeration value="Final Ready for Review"/>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false">
      <xsd:simpleType>
        <xsd:restriction base="dms:Note">
          <xsd:maxLength value="255"/>
        </xsd:restriction>
      </xsd:simpleType>
    </xsd:element>
    <xsd:element name="_Flow_SignoffStatus" ma:index="26" nillable="true" ma:displayName="Sign-off status" ma:internalName="_x0024_Resources_x003a_core_x002c_Signoff_Status_x003b_">
      <xsd:simpleType>
        <xsd:restriction base="dms:Text"/>
      </xsd:simpleType>
    </xsd:element>
    <xsd:element name="Company" ma:index="27" nillable="true" ma:displayName="Contact Name" ma:format="Dropdown" ma:internalName="Company">
      <xsd:simpleType>
        <xsd:restriction base="dms:Text">
          <xsd:maxLength value="255"/>
        </xsd:restriction>
      </xsd:simpleType>
    </xsd:element>
    <xsd:element name="ContactEmail" ma:index="28" nillable="true" ma:displayName="Contact Email" ma:format="Dropdown" ma:internalName="ContactEmail">
      <xsd:simpleType>
        <xsd:restriction base="dms:Text">
          <xsd:maxLength value="255"/>
        </xsd:restriction>
      </xsd:simpleType>
    </xsd:element>
    <xsd:element name="ContactPhone" ma:index="29" nillable="true" ma:displayName="Contact Phone" ma:format="Dropdown" ma:internalName="ContactPhone">
      <xsd:simpleType>
        <xsd:restriction base="dms:Text">
          <xsd:maxLength value="255"/>
        </xsd:restriction>
      </xsd:simpleType>
    </xsd:element>
    <xsd:element name="Status" ma:index="30" nillable="true" ma:displayName="Status" ma:format="Dropdown" ma:internalName="Status">
      <xsd:simpleType>
        <xsd:restriction base="dms:Choice">
          <xsd:enumeration value="Not Started"/>
          <xsd:enumeration value="Engaged"/>
          <xsd:enumeration value="Complete"/>
        </xsd:restriction>
      </xsd:simpleType>
    </xsd:element>
    <xsd:element name="Video" ma:index="31" nillable="true" ma:displayName="Video" ma:description="Link to Stream for video" ma:format="Dropdown" ma:internalName="Video">
      <xsd:simpleType>
        <xsd:restriction base="dms:Text">
          <xsd:maxLength value="255"/>
        </xsd:restriction>
      </xsd:simpleType>
    </xsd:element>
    <xsd:element name="MediaServiceTranscript" ma:index="32" nillable="true" ma:displayName="MediaServiceTranscript" ma:hidden="true" ma:internalName="MediaServiceTranscript" ma:readOnly="false">
      <xsd:simpleType>
        <xsd:restriction base="dms:Note"/>
      </xsd:simpleType>
    </xsd:element>
    <xsd:element name="Michael" ma:index="33" nillable="true" ma:displayName="Michael" ma:format="Dropdown" ma:list="UserInfo" ma:SharePointGroup="0" ma:internalName="Michae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age" ma:index="34" nillable="true" ma:displayName="Image" ma:format="Thumbnail" ma:internalName="Image">
      <xsd:simpleType>
        <xsd:restriction base="dms:Unknown"/>
      </xsd:simpleType>
    </xsd:element>
    <xsd:element name="Person" ma:index="35"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0dbc96-50cf-4ace-9983-8b5fa9639f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6f4f1772-2db0-4d15-b2ed-6483b3d05379" xsi:nil="true"/>
    <Document_x0020_Status xmlns="6f4f1772-2db0-4d15-b2ed-6483b3d05379" xsi:nil="true"/>
    <_ip_UnifiedCompliancePolicyUIAction xmlns="http://schemas.microsoft.com/sharepoint/v3" xsi:nil="true"/>
    <ContactPhone xmlns="6f4f1772-2db0-4d15-b2ed-6483b3d05379" xsi:nil="true"/>
    <MediaServiceTranscript xmlns="6f4f1772-2db0-4d15-b2ed-6483b3d05379" xsi:nil="true"/>
    <IconOverlay xmlns="http://schemas.microsoft.com/sharepoint/v4" xsi:nil="true"/>
    <Video xmlns="6f4f1772-2db0-4d15-b2ed-6483b3d05379" xsi:nil="true"/>
    <_ip_UnifiedCompliancePolicyProperties xmlns="http://schemas.microsoft.com/sharepoint/v3" xsi:nil="true"/>
    <_Flow_SignoffStatus xmlns="6f4f1772-2db0-4d15-b2ed-6483b3d05379" xsi:nil="true"/>
    <Company xmlns="6f4f1772-2db0-4d15-b2ed-6483b3d05379" xsi:nil="true"/>
    <ContactEmail xmlns="6f4f1772-2db0-4d15-b2ed-6483b3d05379" xsi:nil="true"/>
    <Status xmlns="6f4f1772-2db0-4d15-b2ed-6483b3d05379" xsi:nil="true"/>
    <Michael xmlns="6f4f1772-2db0-4d15-b2ed-6483b3d05379">
      <UserInfo>
        <DisplayName/>
        <AccountId xsi:nil="true"/>
        <AccountType/>
      </UserInfo>
    </Michael>
    <Image xmlns="6f4f1772-2db0-4d15-b2ed-6483b3d05379" xsi:nil="true"/>
    <Person xmlns="6f4f1772-2db0-4d15-b2ed-6483b3d05379">
      <UserInfo>
        <DisplayName/>
        <AccountId xsi:nil="true"/>
        <AccountType/>
      </UserInfo>
    </Person>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C95CAEC3-CC45-4BC8-814E-309C28559854}">
  <ds:schemaRefs>
    <ds:schemaRef ds:uri="6f4f1772-2db0-4d15-b2ed-6483b3d05379"/>
    <ds:schemaRef ds:uri="f50dbc96-50cf-4ace-9983-8b5fa9639f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90F116-B58F-4255-B05B-DA3808E0E5C6}">
  <ds:schemaRefs>
    <ds:schemaRef ds:uri="http://schemas.microsoft.com/sharepoint/v3"/>
    <ds:schemaRef ds:uri="http://schemas.microsoft.com/sharepoint/v4"/>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 ds:uri="f50dbc96-50cf-4ace-9983-8b5fa9639f12"/>
    <ds:schemaRef ds:uri="6f4f1772-2db0-4d15-b2ed-6483b3d053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166</TotalTime>
  <Words>1741</Words>
  <Application>Microsoft Office PowerPoint</Application>
  <PresentationFormat>Widescreen</PresentationFormat>
  <Paragraphs>191</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Consolas</vt:lpstr>
      <vt:lpstr>Segoe UI</vt:lpstr>
      <vt:lpstr>Segoe UI Semibold</vt:lpstr>
      <vt:lpstr>Wingdings</vt:lpstr>
      <vt:lpstr>White Template</vt:lpstr>
      <vt:lpstr>Black Template</vt:lpstr>
      <vt:lpstr>New proposal: &lt;popup&gt; element</vt:lpstr>
      <vt:lpstr>PowerPoint Presentation</vt:lpstr>
      <vt:lpstr>PowerPoint Presentation</vt:lpstr>
      <vt:lpstr>PowerPoint Presentation</vt:lpstr>
      <vt:lpstr>PowerPoint Presentation</vt:lpstr>
      <vt:lpstr>Proposed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Alternate solutions considered</vt:lpstr>
      <vt:lpstr>PowerPoint Presentation</vt:lpstr>
      <vt:lpstr>PowerPoint Presentation</vt:lpstr>
      <vt:lpstr>Areas for future exploration</vt:lpstr>
      <vt:lpstr>PowerPoint Presentation</vt:lpstr>
      <vt:lpstr>Next steps / Calls to action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Web Community Comms: Problem Phase</dc:title>
  <dc:creator>Melanie Richards</dc:creator>
  <cp:lastModifiedBy>Melanie Richards</cp:lastModifiedBy>
  <cp:revision>2</cp:revision>
  <dcterms:created xsi:type="dcterms:W3CDTF">2020-09-30T02:27:52Z</dcterms:created>
  <dcterms:modified xsi:type="dcterms:W3CDTF">2021-01-28T03:09:53Z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0x010100709E581B33AD4841BA2885D6AD4A2885</vt:lpwstr>
  </property>
</Properties>
</file>