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1" r:id="rId1"/>
  </p:sldMasterIdLst>
  <p:notesMasterIdLst>
    <p:notesMasterId r:id="rId26"/>
  </p:notesMasterIdLst>
  <p:handoutMasterIdLst>
    <p:handoutMasterId r:id="rId27"/>
  </p:handoutMasterIdLst>
  <p:sldIdLst>
    <p:sldId id="294" r:id="rId2"/>
    <p:sldId id="300" r:id="rId3"/>
    <p:sldId id="297" r:id="rId4"/>
    <p:sldId id="306" r:id="rId5"/>
    <p:sldId id="303" r:id="rId6"/>
    <p:sldId id="307" r:id="rId7"/>
    <p:sldId id="326" r:id="rId8"/>
    <p:sldId id="327" r:id="rId9"/>
    <p:sldId id="311" r:id="rId10"/>
    <p:sldId id="312" r:id="rId11"/>
    <p:sldId id="313" r:id="rId12"/>
    <p:sldId id="314" r:id="rId13"/>
    <p:sldId id="328" r:id="rId14"/>
    <p:sldId id="329" r:id="rId15"/>
    <p:sldId id="330" r:id="rId16"/>
    <p:sldId id="321" r:id="rId17"/>
    <p:sldId id="318" r:id="rId18"/>
    <p:sldId id="322" r:id="rId19"/>
    <p:sldId id="319" r:id="rId20"/>
    <p:sldId id="295" r:id="rId21"/>
    <p:sldId id="323" r:id="rId22"/>
    <p:sldId id="324" r:id="rId23"/>
    <p:sldId id="325" r:id="rId24"/>
    <p:sldId id="299" r:id="rId25"/>
  </p:sldIdLst>
  <p:sldSz cx="12161838" cy="6858000"/>
  <p:notesSz cx="7315200" cy="9601200"/>
  <p:defaultTextStyle>
    <a:defPPr>
      <a:defRPr lang="en-US"/>
    </a:defPPr>
    <a:lvl1pPr algn="l" defTabSz="607931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1pPr>
    <a:lvl2pPr marL="607931" indent="-150793" algn="l" defTabSz="607931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2pPr>
    <a:lvl3pPr marL="1215860" indent="-301585" algn="l" defTabSz="607931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3pPr>
    <a:lvl4pPr marL="1825377" indent="-453963" algn="l" defTabSz="607931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4pPr>
    <a:lvl5pPr marL="2433308" indent="-604756" algn="l" defTabSz="607931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5pPr>
    <a:lvl6pPr marL="2285690" algn="l" defTabSz="914276" rtl="0" eaLnBrk="1" latinLnBrk="0" hangingPunct="1">
      <a:defRPr sz="32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6pPr>
    <a:lvl7pPr marL="2742828" algn="l" defTabSz="914276" rtl="0" eaLnBrk="1" latinLnBrk="0" hangingPunct="1">
      <a:defRPr sz="32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7pPr>
    <a:lvl8pPr marL="3199965" algn="l" defTabSz="914276" rtl="0" eaLnBrk="1" latinLnBrk="0" hangingPunct="1">
      <a:defRPr sz="32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8pPr>
    <a:lvl9pPr marL="3657103" algn="l" defTabSz="914276" rtl="0" eaLnBrk="1" latinLnBrk="0" hangingPunct="1">
      <a:defRPr sz="3200"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7">
          <p15:clr>
            <a:srgbClr val="A4A3A4"/>
          </p15:clr>
        </p15:guide>
        <p15:guide id="2" pos="289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384EC5"/>
    <a:srgbClr val="006600"/>
    <a:srgbClr val="339933"/>
    <a:srgbClr val="084284"/>
    <a:srgbClr val="000000"/>
    <a:srgbClr val="215968"/>
    <a:srgbClr val="151811"/>
    <a:srgbClr val="95B3D7"/>
    <a:srgbClr val="C0F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9" autoAdjust="0"/>
    <p:restoredTop sz="94661"/>
  </p:normalViewPr>
  <p:slideViewPr>
    <p:cSldViewPr snapToGrid="0" snapToObjects="1">
      <p:cViewPr varScale="1">
        <p:scale>
          <a:sx n="86" d="100"/>
          <a:sy n="86" d="100"/>
        </p:scale>
        <p:origin x="696" y="58"/>
      </p:cViewPr>
      <p:guideLst>
        <p:guide orient="horz" pos="827"/>
        <p:guide pos="28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-3288" y="-11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72E05C-401E-41F9-A209-8AEF2D276BD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944BB5-FA95-4697-A30A-C26610522946}">
      <dgm:prSet phldrT="[Text]"/>
      <dgm:spPr/>
      <dgm:t>
        <a:bodyPr/>
        <a:lstStyle/>
        <a:p>
          <a:r>
            <a:rPr lang="en-US" dirty="0" smtClean="0"/>
            <a:t>Signal/Attribute</a:t>
          </a:r>
          <a:endParaRPr lang="en-US" dirty="0"/>
        </a:p>
      </dgm:t>
    </dgm:pt>
    <dgm:pt modelId="{5C50D0F1-0737-4E68-B031-FE25E25E2365}" type="parTrans" cxnId="{B88CEF6D-7904-4D20-9BA3-F7E9F66F0B35}">
      <dgm:prSet/>
      <dgm:spPr/>
      <dgm:t>
        <a:bodyPr/>
        <a:lstStyle/>
        <a:p>
          <a:endParaRPr lang="en-US"/>
        </a:p>
      </dgm:t>
    </dgm:pt>
    <dgm:pt modelId="{207F906C-1E0C-45A1-A837-1E3CFB4E7FEB}" type="sibTrans" cxnId="{B88CEF6D-7904-4D20-9BA3-F7E9F66F0B35}">
      <dgm:prSet/>
      <dgm:spPr/>
      <dgm:t>
        <a:bodyPr/>
        <a:lstStyle/>
        <a:p>
          <a:endParaRPr lang="en-US"/>
        </a:p>
      </dgm:t>
    </dgm:pt>
    <dgm:pt modelId="{AF613442-0BD9-46ED-AC95-4CABA8D66911}">
      <dgm:prSet phldrT="[Text]"/>
      <dgm:spPr/>
      <dgm:t>
        <a:bodyPr/>
        <a:lstStyle/>
        <a:p>
          <a:r>
            <a:rPr lang="en-US" dirty="0" smtClean="0"/>
            <a:t>Body</a:t>
          </a:r>
          <a:endParaRPr lang="en-US" dirty="0"/>
        </a:p>
      </dgm:t>
    </dgm:pt>
    <dgm:pt modelId="{A73902B5-6A97-4F4C-AE5B-385720AB3F42}" type="parTrans" cxnId="{7BB7045A-CAA9-4DAA-9190-204F37DF5427}">
      <dgm:prSet/>
      <dgm:spPr/>
      <dgm:t>
        <a:bodyPr/>
        <a:lstStyle/>
        <a:p>
          <a:endParaRPr lang="en-US"/>
        </a:p>
      </dgm:t>
    </dgm:pt>
    <dgm:pt modelId="{568F1DD1-988D-4988-808B-986AC02DD15C}" type="sibTrans" cxnId="{7BB7045A-CAA9-4DAA-9190-204F37DF5427}">
      <dgm:prSet/>
      <dgm:spPr/>
      <dgm:t>
        <a:bodyPr/>
        <a:lstStyle/>
        <a:p>
          <a:endParaRPr lang="en-US"/>
        </a:p>
      </dgm:t>
    </dgm:pt>
    <dgm:pt modelId="{8BF79C3E-1FA2-4D14-A57C-CCDEB809B8E3}">
      <dgm:prSet phldrT="[Text]"/>
      <dgm:spPr/>
      <dgm:t>
        <a:bodyPr/>
        <a:lstStyle/>
        <a:p>
          <a:r>
            <a:rPr lang="en-US" dirty="0" smtClean="0"/>
            <a:t>Raindetection</a:t>
          </a:r>
          <a:endParaRPr lang="en-US" dirty="0"/>
        </a:p>
      </dgm:t>
    </dgm:pt>
    <dgm:pt modelId="{EE89FB3A-6C0A-479D-931A-6FE3BE42BF38}" type="parTrans" cxnId="{2960A6DB-716C-46B7-85BC-E0F0FF4C40AB}">
      <dgm:prSet/>
      <dgm:spPr/>
      <dgm:t>
        <a:bodyPr/>
        <a:lstStyle/>
        <a:p>
          <a:endParaRPr lang="en-US"/>
        </a:p>
      </dgm:t>
    </dgm:pt>
    <dgm:pt modelId="{82FE7008-BF48-4944-AE08-EE467311B2F0}" type="sibTrans" cxnId="{2960A6DB-716C-46B7-85BC-E0F0FF4C40AB}">
      <dgm:prSet/>
      <dgm:spPr/>
      <dgm:t>
        <a:bodyPr/>
        <a:lstStyle/>
        <a:p>
          <a:endParaRPr lang="en-US"/>
        </a:p>
      </dgm:t>
    </dgm:pt>
    <dgm:pt modelId="{9AABEDD2-3312-4569-BE4E-2C6B7E58126B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Intensity</a:t>
          </a:r>
          <a:endParaRPr lang="en-US" dirty="0"/>
        </a:p>
      </dgm:t>
    </dgm:pt>
    <dgm:pt modelId="{7CD510D4-C21A-42C7-81DE-9100CDF1D1E5}" type="parTrans" cxnId="{2AD5E862-2219-4C1E-8D9B-A9C7935EBB8D}">
      <dgm:prSet/>
      <dgm:spPr/>
      <dgm:t>
        <a:bodyPr/>
        <a:lstStyle/>
        <a:p>
          <a:endParaRPr lang="en-US"/>
        </a:p>
      </dgm:t>
    </dgm:pt>
    <dgm:pt modelId="{565AB837-D2F6-4E2D-845F-A2801D2BD066}" type="sibTrans" cxnId="{2AD5E862-2219-4C1E-8D9B-A9C7935EBB8D}">
      <dgm:prSet/>
      <dgm:spPr/>
      <dgm:t>
        <a:bodyPr/>
        <a:lstStyle/>
        <a:p>
          <a:endParaRPr lang="en-US"/>
        </a:p>
      </dgm:t>
    </dgm:pt>
    <dgm:pt modelId="{C22C0127-C085-4EAB-BA71-84CF6FE8E1C6}">
      <dgm:prSet phldrT="[Text]"/>
      <dgm:spPr/>
      <dgm:t>
        <a:bodyPr/>
        <a:lstStyle/>
        <a:p>
          <a:r>
            <a:rPr lang="en-US" dirty="0" smtClean="0"/>
            <a:t>ADAS</a:t>
          </a:r>
          <a:endParaRPr lang="en-US" dirty="0"/>
        </a:p>
      </dgm:t>
    </dgm:pt>
    <dgm:pt modelId="{4370EB74-91B5-414E-9AE7-6FAF170203F4}" type="parTrans" cxnId="{0274280D-FBAD-496F-B345-6BC685308E99}">
      <dgm:prSet/>
      <dgm:spPr/>
      <dgm:t>
        <a:bodyPr/>
        <a:lstStyle/>
        <a:p>
          <a:endParaRPr lang="en-US"/>
        </a:p>
      </dgm:t>
    </dgm:pt>
    <dgm:pt modelId="{8F3E5848-8614-42D3-8631-3C52CD9D7FE3}" type="sibTrans" cxnId="{0274280D-FBAD-496F-B345-6BC685308E99}">
      <dgm:prSet/>
      <dgm:spPr/>
      <dgm:t>
        <a:bodyPr/>
        <a:lstStyle/>
        <a:p>
          <a:endParaRPr lang="en-US"/>
        </a:p>
      </dgm:t>
    </dgm:pt>
    <dgm:pt modelId="{C09877EB-2D6B-4481-B76F-18167CB0BE6F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Type: UInt8</a:t>
          </a:r>
          <a:endParaRPr lang="en-US" dirty="0"/>
        </a:p>
      </dgm:t>
    </dgm:pt>
    <dgm:pt modelId="{42A842DC-9E90-4C33-A3E7-6402F45B3D61}" type="parTrans" cxnId="{BA7BF23D-43D4-4C90-B2D0-EC711E78E512}">
      <dgm:prSet/>
      <dgm:spPr/>
      <dgm:t>
        <a:bodyPr/>
        <a:lstStyle/>
        <a:p>
          <a:endParaRPr lang="en-US"/>
        </a:p>
      </dgm:t>
    </dgm:pt>
    <dgm:pt modelId="{A119FC0F-7EFA-408B-B1F4-0C72414458FE}" type="sibTrans" cxnId="{BA7BF23D-43D4-4C90-B2D0-EC711E78E512}">
      <dgm:prSet/>
      <dgm:spPr/>
      <dgm:t>
        <a:bodyPr/>
        <a:lstStyle/>
        <a:p>
          <a:endParaRPr lang="en-US"/>
        </a:p>
      </dgm:t>
    </dgm:pt>
    <dgm:pt modelId="{38C73773-B1B9-4D46-AA0C-F711FB3D19F1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Unit: percent</a:t>
          </a:r>
          <a:endParaRPr lang="en-US" dirty="0"/>
        </a:p>
      </dgm:t>
    </dgm:pt>
    <dgm:pt modelId="{92607C20-AF5E-4446-81BD-49A81DC40596}" type="parTrans" cxnId="{D00BE326-D1FD-4C56-B8F8-C277C1647026}">
      <dgm:prSet/>
      <dgm:spPr/>
      <dgm:t>
        <a:bodyPr/>
        <a:lstStyle/>
        <a:p>
          <a:endParaRPr lang="en-US"/>
        </a:p>
      </dgm:t>
    </dgm:pt>
    <dgm:pt modelId="{0AA8740C-00D3-48B3-8785-2479CDFB0644}" type="sibTrans" cxnId="{D00BE326-D1FD-4C56-B8F8-C277C1647026}">
      <dgm:prSet/>
      <dgm:spPr/>
      <dgm:t>
        <a:bodyPr/>
        <a:lstStyle/>
        <a:p>
          <a:endParaRPr lang="en-US"/>
        </a:p>
      </dgm:t>
    </dgm:pt>
    <dgm:pt modelId="{ADE4B95B-B638-4981-B7C3-7E87465DA6A7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Description: “…”</a:t>
          </a:r>
          <a:endParaRPr lang="en-US" dirty="0"/>
        </a:p>
      </dgm:t>
    </dgm:pt>
    <dgm:pt modelId="{22F07A7F-E8F9-44A3-A488-12E065AC08EA}" type="parTrans" cxnId="{07DF8BFC-B2F5-4548-9543-C5761D837880}">
      <dgm:prSet/>
      <dgm:spPr/>
      <dgm:t>
        <a:bodyPr/>
        <a:lstStyle/>
        <a:p>
          <a:endParaRPr lang="en-US"/>
        </a:p>
      </dgm:t>
    </dgm:pt>
    <dgm:pt modelId="{EED06436-079D-4362-8234-72CB53FA7765}" type="sibTrans" cxnId="{07DF8BFC-B2F5-4548-9543-C5761D837880}">
      <dgm:prSet/>
      <dgm:spPr/>
      <dgm:t>
        <a:bodyPr/>
        <a:lstStyle/>
        <a:p>
          <a:endParaRPr lang="en-US"/>
        </a:p>
      </dgm:t>
    </dgm:pt>
    <dgm:pt modelId="{82BA05E5-E961-4C46-B508-DFB8B0AE066A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Value: restriction or free</a:t>
          </a:r>
          <a:endParaRPr lang="en-US" dirty="0"/>
        </a:p>
      </dgm:t>
    </dgm:pt>
    <dgm:pt modelId="{C825C0F6-E63F-4C1E-A2DC-7AAA0BA4CE7D}" type="parTrans" cxnId="{5C226F27-DCDD-4AD2-8553-17FD7FCC8D31}">
      <dgm:prSet/>
      <dgm:spPr/>
      <dgm:t>
        <a:bodyPr/>
        <a:lstStyle/>
        <a:p>
          <a:endParaRPr lang="en-US"/>
        </a:p>
      </dgm:t>
    </dgm:pt>
    <dgm:pt modelId="{342B7F33-DBAB-4E9B-8663-08C5A9A4F5DC}" type="sibTrans" cxnId="{5C226F27-DCDD-4AD2-8553-17FD7FCC8D31}">
      <dgm:prSet/>
      <dgm:spPr/>
      <dgm:t>
        <a:bodyPr/>
        <a:lstStyle/>
        <a:p>
          <a:endParaRPr lang="en-US"/>
        </a:p>
      </dgm:t>
    </dgm:pt>
    <dgm:pt modelId="{09AFF02B-E683-4F92-BDA7-7BD0AC4C64FF}">
      <dgm:prSet phldrT="[Text]"/>
      <dgm:spPr/>
      <dgm:t>
        <a:bodyPr/>
        <a:lstStyle/>
        <a:p>
          <a:r>
            <a:rPr lang="en-US" dirty="0" smtClean="0"/>
            <a:t>Cabin</a:t>
          </a:r>
          <a:endParaRPr lang="en-US" dirty="0"/>
        </a:p>
      </dgm:t>
    </dgm:pt>
    <dgm:pt modelId="{F56EE1ED-A2DC-4D4F-87A3-5EE30A57AB9A}" type="parTrans" cxnId="{EC60430D-CF1F-4F7D-A05F-CE8B0F3689DC}">
      <dgm:prSet/>
      <dgm:spPr/>
      <dgm:t>
        <a:bodyPr/>
        <a:lstStyle/>
        <a:p>
          <a:endParaRPr lang="en-US"/>
        </a:p>
      </dgm:t>
    </dgm:pt>
    <dgm:pt modelId="{15B75840-A40B-475D-B26F-BD65328F96B0}" type="sibTrans" cxnId="{EC60430D-CF1F-4F7D-A05F-CE8B0F3689DC}">
      <dgm:prSet/>
      <dgm:spPr/>
      <dgm:t>
        <a:bodyPr/>
        <a:lstStyle/>
        <a:p>
          <a:endParaRPr lang="en-US"/>
        </a:p>
      </dgm:t>
    </dgm:pt>
    <dgm:pt modelId="{0CD029D3-91CF-498E-91A4-2D6B4FE879A8}">
      <dgm:prSet phldrT="[Text]"/>
      <dgm:spPr/>
      <dgm:t>
        <a:bodyPr/>
        <a:lstStyle/>
        <a:p>
          <a:r>
            <a:rPr lang="en-US" dirty="0" smtClean="0"/>
            <a:t>Chassis</a:t>
          </a:r>
          <a:endParaRPr lang="en-US" dirty="0"/>
        </a:p>
      </dgm:t>
    </dgm:pt>
    <dgm:pt modelId="{5EE5739B-38BE-46E1-A8CD-614D5E3A3989}" type="parTrans" cxnId="{675FF844-7B14-4B5A-9C42-FCF18BA10B2A}">
      <dgm:prSet/>
      <dgm:spPr/>
      <dgm:t>
        <a:bodyPr/>
        <a:lstStyle/>
        <a:p>
          <a:endParaRPr lang="en-US"/>
        </a:p>
      </dgm:t>
    </dgm:pt>
    <dgm:pt modelId="{AF16EB81-4CCB-4EB1-BAE8-44CEFCA51191}" type="sibTrans" cxnId="{675FF844-7B14-4B5A-9C42-FCF18BA10B2A}">
      <dgm:prSet/>
      <dgm:spPr/>
      <dgm:t>
        <a:bodyPr/>
        <a:lstStyle/>
        <a:p>
          <a:endParaRPr lang="en-US"/>
        </a:p>
      </dgm:t>
    </dgm:pt>
    <dgm:pt modelId="{60C9395B-6613-47A4-AB3D-AC56BCE2DF0E}">
      <dgm:prSet phldrT="[Text]"/>
      <dgm:spPr/>
      <dgm:t>
        <a:bodyPr/>
        <a:lstStyle/>
        <a:p>
          <a:r>
            <a:rPr lang="en-US" dirty="0" smtClean="0"/>
            <a:t>Drivetrain</a:t>
          </a:r>
          <a:endParaRPr lang="en-US" dirty="0"/>
        </a:p>
      </dgm:t>
    </dgm:pt>
    <dgm:pt modelId="{BB3EFC77-3600-4C74-BABF-0B2BFB858476}" type="parTrans" cxnId="{C8C127E1-9691-4DAD-BE95-7E8AEF1D48D1}">
      <dgm:prSet/>
      <dgm:spPr/>
      <dgm:t>
        <a:bodyPr/>
        <a:lstStyle/>
        <a:p>
          <a:endParaRPr lang="en-US"/>
        </a:p>
      </dgm:t>
    </dgm:pt>
    <dgm:pt modelId="{3A0A5D31-7831-4504-B238-15DFE5BF9A15}" type="sibTrans" cxnId="{C8C127E1-9691-4DAD-BE95-7E8AEF1D48D1}">
      <dgm:prSet/>
      <dgm:spPr/>
      <dgm:t>
        <a:bodyPr/>
        <a:lstStyle/>
        <a:p>
          <a:endParaRPr lang="en-US"/>
        </a:p>
      </dgm:t>
    </dgm:pt>
    <dgm:pt modelId="{AA19186D-761A-452B-9E25-197BC8A35BE1}">
      <dgm:prSet phldrT="[Text]"/>
      <dgm:spPr/>
      <dgm:t>
        <a:bodyPr/>
        <a:lstStyle/>
        <a:p>
          <a:r>
            <a:rPr lang="en-US" dirty="0" smtClean="0"/>
            <a:t>OBD</a:t>
          </a:r>
          <a:endParaRPr lang="en-US" dirty="0"/>
        </a:p>
      </dgm:t>
    </dgm:pt>
    <dgm:pt modelId="{EE2E2D29-FB7D-4F76-A308-02DF1BFF1800}" type="parTrans" cxnId="{882E31CF-3739-4FA1-A715-F28315305264}">
      <dgm:prSet/>
      <dgm:spPr/>
      <dgm:t>
        <a:bodyPr/>
        <a:lstStyle/>
        <a:p>
          <a:endParaRPr lang="en-US"/>
        </a:p>
      </dgm:t>
    </dgm:pt>
    <dgm:pt modelId="{CC728D5B-7927-4685-AD9D-DBA8610A040F}" type="sibTrans" cxnId="{882E31CF-3739-4FA1-A715-F28315305264}">
      <dgm:prSet/>
      <dgm:spPr/>
      <dgm:t>
        <a:bodyPr/>
        <a:lstStyle/>
        <a:p>
          <a:endParaRPr lang="en-US"/>
        </a:p>
      </dgm:t>
    </dgm:pt>
    <dgm:pt modelId="{E790BAEE-7805-449F-9DFB-03188C4AC003}">
      <dgm:prSet phldrT="[Text]"/>
      <dgm:spPr/>
      <dgm:t>
        <a:bodyPr/>
        <a:lstStyle/>
        <a:p>
          <a:r>
            <a:rPr lang="en-US" dirty="0" smtClean="0"/>
            <a:t>Vehicle</a:t>
          </a:r>
          <a:endParaRPr lang="en-US" dirty="0"/>
        </a:p>
      </dgm:t>
    </dgm:pt>
    <dgm:pt modelId="{396C3C0C-4AE1-4629-AC04-C31D35CE4B53}" type="parTrans" cxnId="{0E4491C4-23E7-45A3-8B6B-47617224FFE1}">
      <dgm:prSet/>
      <dgm:spPr/>
      <dgm:t>
        <a:bodyPr/>
        <a:lstStyle/>
        <a:p>
          <a:endParaRPr lang="en-US"/>
        </a:p>
      </dgm:t>
    </dgm:pt>
    <dgm:pt modelId="{8FBBA0A6-C35B-44EE-9CF8-43FBA9A60BD4}" type="sibTrans" cxnId="{0E4491C4-23E7-45A3-8B6B-47617224FFE1}">
      <dgm:prSet/>
      <dgm:spPr/>
      <dgm:t>
        <a:bodyPr/>
        <a:lstStyle/>
        <a:p>
          <a:endParaRPr lang="en-US"/>
        </a:p>
      </dgm:t>
    </dgm:pt>
    <dgm:pt modelId="{6EFCD551-C308-4375-A2D3-F8700F47AAD9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Weight</a:t>
          </a:r>
          <a:endParaRPr lang="en-US" dirty="0"/>
        </a:p>
      </dgm:t>
    </dgm:pt>
    <dgm:pt modelId="{E55410AC-C99A-415F-8785-E742BFBA33ED}" type="parTrans" cxnId="{D0015DB1-BDD1-4B8F-A2BC-070FF9C83268}">
      <dgm:prSet/>
      <dgm:spPr/>
      <dgm:t>
        <a:bodyPr/>
        <a:lstStyle/>
        <a:p>
          <a:endParaRPr lang="en-US"/>
        </a:p>
      </dgm:t>
    </dgm:pt>
    <dgm:pt modelId="{44AAB49B-5920-4530-BCA3-2043C0DF31BE}" type="sibTrans" cxnId="{D0015DB1-BDD1-4B8F-A2BC-070FF9C83268}">
      <dgm:prSet/>
      <dgm:spPr/>
      <dgm:t>
        <a:bodyPr/>
        <a:lstStyle/>
        <a:p>
          <a:endParaRPr lang="en-US"/>
        </a:p>
      </dgm:t>
    </dgm:pt>
    <dgm:pt modelId="{06605392-C14F-4ECE-A61E-3ADB9B41B7B2}" type="pres">
      <dgm:prSet presAssocID="{CB72E05C-401E-41F9-A209-8AEF2D276BD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24D612-A0F5-429F-ABF4-14DB1398A66E}" type="pres">
      <dgm:prSet presAssocID="{5C944BB5-FA95-4697-A30A-C26610522946}" presName="root1" presStyleCnt="0"/>
      <dgm:spPr/>
    </dgm:pt>
    <dgm:pt modelId="{B29BD9B5-B446-43E6-B7D1-7628E9A86371}" type="pres">
      <dgm:prSet presAssocID="{5C944BB5-FA95-4697-A30A-C2661052294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4D8F24-5E7A-46A9-B737-B76078889F21}" type="pres">
      <dgm:prSet presAssocID="{5C944BB5-FA95-4697-A30A-C26610522946}" presName="level2hierChild" presStyleCnt="0"/>
      <dgm:spPr/>
    </dgm:pt>
    <dgm:pt modelId="{313A9F36-111B-4408-8C13-325CD731C95B}" type="pres">
      <dgm:prSet presAssocID="{A73902B5-6A97-4F4C-AE5B-385720AB3F42}" presName="conn2-1" presStyleLbl="parChTrans1D2" presStyleIdx="0" presStyleCnt="7"/>
      <dgm:spPr/>
      <dgm:t>
        <a:bodyPr/>
        <a:lstStyle/>
        <a:p>
          <a:endParaRPr lang="en-US"/>
        </a:p>
      </dgm:t>
    </dgm:pt>
    <dgm:pt modelId="{3449EE20-CEEC-4FEA-97FF-819E4AAD2F53}" type="pres">
      <dgm:prSet presAssocID="{A73902B5-6A97-4F4C-AE5B-385720AB3F42}" presName="connTx" presStyleLbl="parChTrans1D2" presStyleIdx="0" presStyleCnt="7"/>
      <dgm:spPr/>
      <dgm:t>
        <a:bodyPr/>
        <a:lstStyle/>
        <a:p>
          <a:endParaRPr lang="en-US"/>
        </a:p>
      </dgm:t>
    </dgm:pt>
    <dgm:pt modelId="{EB4F55B3-147D-493D-8345-869E29464392}" type="pres">
      <dgm:prSet presAssocID="{AF613442-0BD9-46ED-AC95-4CABA8D66911}" presName="root2" presStyleCnt="0"/>
      <dgm:spPr/>
    </dgm:pt>
    <dgm:pt modelId="{05949F13-62F3-4FB4-B509-C9BF9DC0EE43}" type="pres">
      <dgm:prSet presAssocID="{AF613442-0BD9-46ED-AC95-4CABA8D66911}" presName="LevelTwoTextNode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A0618F-2785-427D-9EC9-9A2ED7D13553}" type="pres">
      <dgm:prSet presAssocID="{AF613442-0BD9-46ED-AC95-4CABA8D66911}" presName="level3hierChild" presStyleCnt="0"/>
      <dgm:spPr/>
    </dgm:pt>
    <dgm:pt modelId="{6A6F1CB7-84B8-4C7B-BDD3-5B58F77F88A8}" type="pres">
      <dgm:prSet presAssocID="{E55410AC-C99A-415F-8785-E742BFBA33ED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4B850253-AED9-4DF2-A992-5F586AF26B61}" type="pres">
      <dgm:prSet presAssocID="{E55410AC-C99A-415F-8785-E742BFBA33ED}" presName="connTx" presStyleLbl="parChTrans1D3" presStyleIdx="0" presStyleCnt="2"/>
      <dgm:spPr/>
      <dgm:t>
        <a:bodyPr/>
        <a:lstStyle/>
        <a:p>
          <a:endParaRPr lang="en-US"/>
        </a:p>
      </dgm:t>
    </dgm:pt>
    <dgm:pt modelId="{6BCBC44C-8EF3-4F2E-BEDC-E34E26B46253}" type="pres">
      <dgm:prSet presAssocID="{6EFCD551-C308-4375-A2D3-F8700F47AAD9}" presName="root2" presStyleCnt="0"/>
      <dgm:spPr/>
    </dgm:pt>
    <dgm:pt modelId="{98636BD4-AB27-44DA-BBE2-C3CEB98689A0}" type="pres">
      <dgm:prSet presAssocID="{6EFCD551-C308-4375-A2D3-F8700F47AAD9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D65063-E2CD-4552-8B00-6D2C7910E2D1}" type="pres">
      <dgm:prSet presAssocID="{6EFCD551-C308-4375-A2D3-F8700F47AAD9}" presName="level3hierChild" presStyleCnt="0"/>
      <dgm:spPr/>
    </dgm:pt>
    <dgm:pt modelId="{A5E66EB8-4B43-4E85-A186-D937854DCAFE}" type="pres">
      <dgm:prSet presAssocID="{EE89FB3A-6C0A-479D-931A-6FE3BE42BF38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FBC250B6-7D16-441F-ADAE-31A58E3228CE}" type="pres">
      <dgm:prSet presAssocID="{EE89FB3A-6C0A-479D-931A-6FE3BE42BF38}" presName="connTx" presStyleLbl="parChTrans1D3" presStyleIdx="1" presStyleCnt="2"/>
      <dgm:spPr/>
      <dgm:t>
        <a:bodyPr/>
        <a:lstStyle/>
        <a:p>
          <a:endParaRPr lang="en-US"/>
        </a:p>
      </dgm:t>
    </dgm:pt>
    <dgm:pt modelId="{6E97F388-8E55-4538-91F0-570A1A63EAD5}" type="pres">
      <dgm:prSet presAssocID="{8BF79C3E-1FA2-4D14-A57C-CCDEB809B8E3}" presName="root2" presStyleCnt="0"/>
      <dgm:spPr/>
    </dgm:pt>
    <dgm:pt modelId="{D2AF2FA8-5A70-4160-A0E0-16E025A39C3D}" type="pres">
      <dgm:prSet presAssocID="{8BF79C3E-1FA2-4D14-A57C-CCDEB809B8E3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C2A4DF-705B-4B54-AF9C-444051694147}" type="pres">
      <dgm:prSet presAssocID="{8BF79C3E-1FA2-4D14-A57C-CCDEB809B8E3}" presName="level3hierChild" presStyleCnt="0"/>
      <dgm:spPr/>
    </dgm:pt>
    <dgm:pt modelId="{F754FB1D-6E01-4228-99F6-C61F026C48A3}" type="pres">
      <dgm:prSet presAssocID="{7CD510D4-C21A-42C7-81DE-9100CDF1D1E5}" presName="conn2-1" presStyleLbl="parChTrans1D4" presStyleIdx="0" presStyleCnt="5"/>
      <dgm:spPr/>
      <dgm:t>
        <a:bodyPr/>
        <a:lstStyle/>
        <a:p>
          <a:endParaRPr lang="en-US"/>
        </a:p>
      </dgm:t>
    </dgm:pt>
    <dgm:pt modelId="{C4DAA021-91B5-4400-8ACE-EED941B95C5C}" type="pres">
      <dgm:prSet presAssocID="{7CD510D4-C21A-42C7-81DE-9100CDF1D1E5}" presName="connTx" presStyleLbl="parChTrans1D4" presStyleIdx="0" presStyleCnt="5"/>
      <dgm:spPr/>
      <dgm:t>
        <a:bodyPr/>
        <a:lstStyle/>
        <a:p>
          <a:endParaRPr lang="en-US"/>
        </a:p>
      </dgm:t>
    </dgm:pt>
    <dgm:pt modelId="{506FD0F3-EEDE-4396-A696-56C4ED159950}" type="pres">
      <dgm:prSet presAssocID="{9AABEDD2-3312-4569-BE4E-2C6B7E58126B}" presName="root2" presStyleCnt="0"/>
      <dgm:spPr/>
    </dgm:pt>
    <dgm:pt modelId="{DE4225F7-D1CC-48FF-9F4F-069CE45BF482}" type="pres">
      <dgm:prSet presAssocID="{9AABEDD2-3312-4569-BE4E-2C6B7E58126B}" presName="LevelTwoTextNode" presStyleLbl="node4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4D2D0A-C537-4F5D-8943-397932125B43}" type="pres">
      <dgm:prSet presAssocID="{9AABEDD2-3312-4569-BE4E-2C6B7E58126B}" presName="level3hierChild" presStyleCnt="0"/>
      <dgm:spPr/>
    </dgm:pt>
    <dgm:pt modelId="{8ECD308B-7AAB-4C85-A50C-B0B7A8F13B22}" type="pres">
      <dgm:prSet presAssocID="{42A842DC-9E90-4C33-A3E7-6402F45B3D61}" presName="conn2-1" presStyleLbl="parChTrans1D4" presStyleIdx="1" presStyleCnt="5"/>
      <dgm:spPr/>
      <dgm:t>
        <a:bodyPr/>
        <a:lstStyle/>
        <a:p>
          <a:endParaRPr lang="en-US"/>
        </a:p>
      </dgm:t>
    </dgm:pt>
    <dgm:pt modelId="{3D3F26E2-1B5A-4F53-964E-0C9B7A176E3C}" type="pres">
      <dgm:prSet presAssocID="{42A842DC-9E90-4C33-A3E7-6402F45B3D61}" presName="connTx" presStyleLbl="parChTrans1D4" presStyleIdx="1" presStyleCnt="5"/>
      <dgm:spPr/>
      <dgm:t>
        <a:bodyPr/>
        <a:lstStyle/>
        <a:p>
          <a:endParaRPr lang="en-US"/>
        </a:p>
      </dgm:t>
    </dgm:pt>
    <dgm:pt modelId="{5BCA5FFF-9D64-477F-A790-B4F44BDC36B4}" type="pres">
      <dgm:prSet presAssocID="{C09877EB-2D6B-4481-B76F-18167CB0BE6F}" presName="root2" presStyleCnt="0"/>
      <dgm:spPr/>
    </dgm:pt>
    <dgm:pt modelId="{EDDFBDDB-CA5A-48E6-9D15-B84F0FEC47A5}" type="pres">
      <dgm:prSet presAssocID="{C09877EB-2D6B-4481-B76F-18167CB0BE6F}" presName="LevelTwoTextNode" presStyleLbl="node4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D0AB88-F046-4BBC-8224-A82CF3818207}" type="pres">
      <dgm:prSet presAssocID="{C09877EB-2D6B-4481-B76F-18167CB0BE6F}" presName="level3hierChild" presStyleCnt="0"/>
      <dgm:spPr/>
    </dgm:pt>
    <dgm:pt modelId="{EDDD4B04-4FE5-4D4E-B2AD-7C173781E94D}" type="pres">
      <dgm:prSet presAssocID="{92607C20-AF5E-4446-81BD-49A81DC40596}" presName="conn2-1" presStyleLbl="parChTrans1D4" presStyleIdx="2" presStyleCnt="5"/>
      <dgm:spPr/>
      <dgm:t>
        <a:bodyPr/>
        <a:lstStyle/>
        <a:p>
          <a:endParaRPr lang="en-US"/>
        </a:p>
      </dgm:t>
    </dgm:pt>
    <dgm:pt modelId="{048D0AA5-3415-421B-B774-39B49734811F}" type="pres">
      <dgm:prSet presAssocID="{92607C20-AF5E-4446-81BD-49A81DC40596}" presName="connTx" presStyleLbl="parChTrans1D4" presStyleIdx="2" presStyleCnt="5"/>
      <dgm:spPr/>
      <dgm:t>
        <a:bodyPr/>
        <a:lstStyle/>
        <a:p>
          <a:endParaRPr lang="en-US"/>
        </a:p>
      </dgm:t>
    </dgm:pt>
    <dgm:pt modelId="{91DCBD9F-DBDF-4B21-9773-13D85FCA8583}" type="pres">
      <dgm:prSet presAssocID="{38C73773-B1B9-4D46-AA0C-F711FB3D19F1}" presName="root2" presStyleCnt="0"/>
      <dgm:spPr/>
    </dgm:pt>
    <dgm:pt modelId="{AB603FEE-3208-4FA5-854A-A077B2FDFFF7}" type="pres">
      <dgm:prSet presAssocID="{38C73773-B1B9-4D46-AA0C-F711FB3D19F1}" presName="LevelTwoTextNode" presStyleLbl="node4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F517EF-820D-403B-B3F5-7D3032BB4DAE}" type="pres">
      <dgm:prSet presAssocID="{38C73773-B1B9-4D46-AA0C-F711FB3D19F1}" presName="level3hierChild" presStyleCnt="0"/>
      <dgm:spPr/>
    </dgm:pt>
    <dgm:pt modelId="{4DFD3A24-F5B6-4A0E-A196-D29DF883BA24}" type="pres">
      <dgm:prSet presAssocID="{22F07A7F-E8F9-44A3-A488-12E065AC08EA}" presName="conn2-1" presStyleLbl="parChTrans1D4" presStyleIdx="3" presStyleCnt="5"/>
      <dgm:spPr/>
      <dgm:t>
        <a:bodyPr/>
        <a:lstStyle/>
        <a:p>
          <a:endParaRPr lang="en-US"/>
        </a:p>
      </dgm:t>
    </dgm:pt>
    <dgm:pt modelId="{9BDA8D38-95B7-4A40-A7B0-8BE2B4B6CB10}" type="pres">
      <dgm:prSet presAssocID="{22F07A7F-E8F9-44A3-A488-12E065AC08EA}" presName="connTx" presStyleLbl="parChTrans1D4" presStyleIdx="3" presStyleCnt="5"/>
      <dgm:spPr/>
      <dgm:t>
        <a:bodyPr/>
        <a:lstStyle/>
        <a:p>
          <a:endParaRPr lang="en-US"/>
        </a:p>
      </dgm:t>
    </dgm:pt>
    <dgm:pt modelId="{4D46A824-C199-40FB-AAF1-B24F6590E39E}" type="pres">
      <dgm:prSet presAssocID="{ADE4B95B-B638-4981-B7C3-7E87465DA6A7}" presName="root2" presStyleCnt="0"/>
      <dgm:spPr/>
    </dgm:pt>
    <dgm:pt modelId="{718F5C4D-5A41-4E50-BF0D-D36146603A62}" type="pres">
      <dgm:prSet presAssocID="{ADE4B95B-B638-4981-B7C3-7E87465DA6A7}" presName="LevelTwoTextNode" presStyleLbl="node4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71146F-9992-40B4-A1F2-4E8896E2519C}" type="pres">
      <dgm:prSet presAssocID="{ADE4B95B-B638-4981-B7C3-7E87465DA6A7}" presName="level3hierChild" presStyleCnt="0"/>
      <dgm:spPr/>
    </dgm:pt>
    <dgm:pt modelId="{D1BD8B13-2A06-4F03-A666-96B7E107C7F3}" type="pres">
      <dgm:prSet presAssocID="{C825C0F6-E63F-4C1E-A2DC-7AAA0BA4CE7D}" presName="conn2-1" presStyleLbl="parChTrans1D4" presStyleIdx="4" presStyleCnt="5"/>
      <dgm:spPr/>
      <dgm:t>
        <a:bodyPr/>
        <a:lstStyle/>
        <a:p>
          <a:endParaRPr lang="en-US"/>
        </a:p>
      </dgm:t>
    </dgm:pt>
    <dgm:pt modelId="{AB1F2804-F8EB-4C2C-BE20-FE01E9E9E87B}" type="pres">
      <dgm:prSet presAssocID="{C825C0F6-E63F-4C1E-A2DC-7AAA0BA4CE7D}" presName="connTx" presStyleLbl="parChTrans1D4" presStyleIdx="4" presStyleCnt="5"/>
      <dgm:spPr/>
      <dgm:t>
        <a:bodyPr/>
        <a:lstStyle/>
        <a:p>
          <a:endParaRPr lang="en-US"/>
        </a:p>
      </dgm:t>
    </dgm:pt>
    <dgm:pt modelId="{9CA8CEE0-1042-4316-950E-35484CA139F3}" type="pres">
      <dgm:prSet presAssocID="{82BA05E5-E961-4C46-B508-DFB8B0AE066A}" presName="root2" presStyleCnt="0"/>
      <dgm:spPr/>
    </dgm:pt>
    <dgm:pt modelId="{D3E296CA-5154-4688-B45B-589EEA447826}" type="pres">
      <dgm:prSet presAssocID="{82BA05E5-E961-4C46-B508-DFB8B0AE066A}" presName="LevelTwoTextNode" presStyleLbl="node4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DAC789-5B35-4F81-80F4-0B8312D5D5C5}" type="pres">
      <dgm:prSet presAssocID="{82BA05E5-E961-4C46-B508-DFB8B0AE066A}" presName="level3hierChild" presStyleCnt="0"/>
      <dgm:spPr/>
    </dgm:pt>
    <dgm:pt modelId="{B3B39737-1BDC-4395-994D-FABCDCF81B69}" type="pres">
      <dgm:prSet presAssocID="{4370EB74-91B5-414E-9AE7-6FAF170203F4}" presName="conn2-1" presStyleLbl="parChTrans1D2" presStyleIdx="1" presStyleCnt="7"/>
      <dgm:spPr/>
      <dgm:t>
        <a:bodyPr/>
        <a:lstStyle/>
        <a:p>
          <a:endParaRPr lang="en-US"/>
        </a:p>
      </dgm:t>
    </dgm:pt>
    <dgm:pt modelId="{D5343C1F-4867-4D1E-950C-417C429C4C54}" type="pres">
      <dgm:prSet presAssocID="{4370EB74-91B5-414E-9AE7-6FAF170203F4}" presName="connTx" presStyleLbl="parChTrans1D2" presStyleIdx="1" presStyleCnt="7"/>
      <dgm:spPr/>
      <dgm:t>
        <a:bodyPr/>
        <a:lstStyle/>
        <a:p>
          <a:endParaRPr lang="en-US"/>
        </a:p>
      </dgm:t>
    </dgm:pt>
    <dgm:pt modelId="{7B2625D8-7659-4A67-B80A-AA123017B015}" type="pres">
      <dgm:prSet presAssocID="{C22C0127-C085-4EAB-BA71-84CF6FE8E1C6}" presName="root2" presStyleCnt="0"/>
      <dgm:spPr/>
    </dgm:pt>
    <dgm:pt modelId="{EC7C50D7-A6D9-49C8-BAD9-E503CC5EA2C6}" type="pres">
      <dgm:prSet presAssocID="{C22C0127-C085-4EAB-BA71-84CF6FE8E1C6}" presName="LevelTwoTextNode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681A1B-793D-47D3-A6EF-4A7A68DEC343}" type="pres">
      <dgm:prSet presAssocID="{C22C0127-C085-4EAB-BA71-84CF6FE8E1C6}" presName="level3hierChild" presStyleCnt="0"/>
      <dgm:spPr/>
    </dgm:pt>
    <dgm:pt modelId="{D09021CE-4B50-4A51-A7FD-0B1AD1678429}" type="pres">
      <dgm:prSet presAssocID="{F56EE1ED-A2DC-4D4F-87A3-5EE30A57AB9A}" presName="conn2-1" presStyleLbl="parChTrans1D2" presStyleIdx="2" presStyleCnt="7"/>
      <dgm:spPr/>
      <dgm:t>
        <a:bodyPr/>
        <a:lstStyle/>
        <a:p>
          <a:endParaRPr lang="en-US"/>
        </a:p>
      </dgm:t>
    </dgm:pt>
    <dgm:pt modelId="{930814F5-D88E-4909-A203-F707AAAB72AE}" type="pres">
      <dgm:prSet presAssocID="{F56EE1ED-A2DC-4D4F-87A3-5EE30A57AB9A}" presName="connTx" presStyleLbl="parChTrans1D2" presStyleIdx="2" presStyleCnt="7"/>
      <dgm:spPr/>
      <dgm:t>
        <a:bodyPr/>
        <a:lstStyle/>
        <a:p>
          <a:endParaRPr lang="en-US"/>
        </a:p>
      </dgm:t>
    </dgm:pt>
    <dgm:pt modelId="{4F9526FF-1AAE-44AD-B24A-09479AAB8726}" type="pres">
      <dgm:prSet presAssocID="{09AFF02B-E683-4F92-BDA7-7BD0AC4C64FF}" presName="root2" presStyleCnt="0"/>
      <dgm:spPr/>
    </dgm:pt>
    <dgm:pt modelId="{868F4EAA-4373-402C-ADD9-2A6778958421}" type="pres">
      <dgm:prSet presAssocID="{09AFF02B-E683-4F92-BDA7-7BD0AC4C64FF}" presName="LevelTwoTextNode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BB5E1D-BC2F-4632-A13F-DE2BA90290E5}" type="pres">
      <dgm:prSet presAssocID="{09AFF02B-E683-4F92-BDA7-7BD0AC4C64FF}" presName="level3hierChild" presStyleCnt="0"/>
      <dgm:spPr/>
    </dgm:pt>
    <dgm:pt modelId="{170E8B10-0A59-4A99-8518-F6D9F4D4A22A}" type="pres">
      <dgm:prSet presAssocID="{5EE5739B-38BE-46E1-A8CD-614D5E3A3989}" presName="conn2-1" presStyleLbl="parChTrans1D2" presStyleIdx="3" presStyleCnt="7"/>
      <dgm:spPr/>
      <dgm:t>
        <a:bodyPr/>
        <a:lstStyle/>
        <a:p>
          <a:endParaRPr lang="en-US"/>
        </a:p>
      </dgm:t>
    </dgm:pt>
    <dgm:pt modelId="{DE28071A-3DBA-40BD-AFA1-5BD68B1383DF}" type="pres">
      <dgm:prSet presAssocID="{5EE5739B-38BE-46E1-A8CD-614D5E3A3989}" presName="connTx" presStyleLbl="parChTrans1D2" presStyleIdx="3" presStyleCnt="7"/>
      <dgm:spPr/>
      <dgm:t>
        <a:bodyPr/>
        <a:lstStyle/>
        <a:p>
          <a:endParaRPr lang="en-US"/>
        </a:p>
      </dgm:t>
    </dgm:pt>
    <dgm:pt modelId="{49F920E5-4B78-4E86-A9C8-3114D9DCC505}" type="pres">
      <dgm:prSet presAssocID="{0CD029D3-91CF-498E-91A4-2D6B4FE879A8}" presName="root2" presStyleCnt="0"/>
      <dgm:spPr/>
    </dgm:pt>
    <dgm:pt modelId="{A2949E4D-A81D-4A07-B249-D07A2B0112F1}" type="pres">
      <dgm:prSet presAssocID="{0CD029D3-91CF-498E-91A4-2D6B4FE879A8}" presName="LevelTwoTextNode" presStyleLbl="node2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E20493-D326-4E57-B291-8694F0E7EF54}" type="pres">
      <dgm:prSet presAssocID="{0CD029D3-91CF-498E-91A4-2D6B4FE879A8}" presName="level3hierChild" presStyleCnt="0"/>
      <dgm:spPr/>
    </dgm:pt>
    <dgm:pt modelId="{BF8BBBC6-ABCA-4EBB-93A9-C6001ABB01A6}" type="pres">
      <dgm:prSet presAssocID="{BB3EFC77-3600-4C74-BABF-0B2BFB858476}" presName="conn2-1" presStyleLbl="parChTrans1D2" presStyleIdx="4" presStyleCnt="7"/>
      <dgm:spPr/>
      <dgm:t>
        <a:bodyPr/>
        <a:lstStyle/>
        <a:p>
          <a:endParaRPr lang="en-US"/>
        </a:p>
      </dgm:t>
    </dgm:pt>
    <dgm:pt modelId="{6FC70BDB-A0E7-4587-B1A4-187BB9901286}" type="pres">
      <dgm:prSet presAssocID="{BB3EFC77-3600-4C74-BABF-0B2BFB858476}" presName="connTx" presStyleLbl="parChTrans1D2" presStyleIdx="4" presStyleCnt="7"/>
      <dgm:spPr/>
      <dgm:t>
        <a:bodyPr/>
        <a:lstStyle/>
        <a:p>
          <a:endParaRPr lang="en-US"/>
        </a:p>
      </dgm:t>
    </dgm:pt>
    <dgm:pt modelId="{022D347F-5D00-4E67-8515-77889CF89CDA}" type="pres">
      <dgm:prSet presAssocID="{60C9395B-6613-47A4-AB3D-AC56BCE2DF0E}" presName="root2" presStyleCnt="0"/>
      <dgm:spPr/>
    </dgm:pt>
    <dgm:pt modelId="{935D3211-CAC3-4AB4-9EA8-635BF67B552B}" type="pres">
      <dgm:prSet presAssocID="{60C9395B-6613-47A4-AB3D-AC56BCE2DF0E}" presName="LevelTwoTextNode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427152-8C3E-43C0-8FA4-D397217EB363}" type="pres">
      <dgm:prSet presAssocID="{60C9395B-6613-47A4-AB3D-AC56BCE2DF0E}" presName="level3hierChild" presStyleCnt="0"/>
      <dgm:spPr/>
    </dgm:pt>
    <dgm:pt modelId="{8BB0ABBD-B982-4B78-A37D-AEA2903DDD08}" type="pres">
      <dgm:prSet presAssocID="{EE2E2D29-FB7D-4F76-A308-02DF1BFF1800}" presName="conn2-1" presStyleLbl="parChTrans1D2" presStyleIdx="5" presStyleCnt="7"/>
      <dgm:spPr/>
      <dgm:t>
        <a:bodyPr/>
        <a:lstStyle/>
        <a:p>
          <a:endParaRPr lang="en-US"/>
        </a:p>
      </dgm:t>
    </dgm:pt>
    <dgm:pt modelId="{B578BF37-05BC-45C7-BBC8-C09086C008A7}" type="pres">
      <dgm:prSet presAssocID="{EE2E2D29-FB7D-4F76-A308-02DF1BFF1800}" presName="connTx" presStyleLbl="parChTrans1D2" presStyleIdx="5" presStyleCnt="7"/>
      <dgm:spPr/>
      <dgm:t>
        <a:bodyPr/>
        <a:lstStyle/>
        <a:p>
          <a:endParaRPr lang="en-US"/>
        </a:p>
      </dgm:t>
    </dgm:pt>
    <dgm:pt modelId="{167D759D-3252-47AF-B486-9A7C736F7A1F}" type="pres">
      <dgm:prSet presAssocID="{AA19186D-761A-452B-9E25-197BC8A35BE1}" presName="root2" presStyleCnt="0"/>
      <dgm:spPr/>
    </dgm:pt>
    <dgm:pt modelId="{D7D51632-0E69-4CD5-85E5-3F1EC5A05DDC}" type="pres">
      <dgm:prSet presAssocID="{AA19186D-761A-452B-9E25-197BC8A35BE1}" presName="LevelTwoTextNode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5C94BF-A990-4065-BCE5-3269AB8C2DAF}" type="pres">
      <dgm:prSet presAssocID="{AA19186D-761A-452B-9E25-197BC8A35BE1}" presName="level3hierChild" presStyleCnt="0"/>
      <dgm:spPr/>
    </dgm:pt>
    <dgm:pt modelId="{1D2B3DAA-8B11-4391-9849-EB53BDC896C9}" type="pres">
      <dgm:prSet presAssocID="{396C3C0C-4AE1-4629-AC04-C31D35CE4B53}" presName="conn2-1" presStyleLbl="parChTrans1D2" presStyleIdx="6" presStyleCnt="7"/>
      <dgm:spPr/>
      <dgm:t>
        <a:bodyPr/>
        <a:lstStyle/>
        <a:p>
          <a:endParaRPr lang="en-US"/>
        </a:p>
      </dgm:t>
    </dgm:pt>
    <dgm:pt modelId="{78A94CC8-5D16-4CB6-80B3-2D300BD3D896}" type="pres">
      <dgm:prSet presAssocID="{396C3C0C-4AE1-4629-AC04-C31D35CE4B53}" presName="connTx" presStyleLbl="parChTrans1D2" presStyleIdx="6" presStyleCnt="7"/>
      <dgm:spPr/>
      <dgm:t>
        <a:bodyPr/>
        <a:lstStyle/>
        <a:p>
          <a:endParaRPr lang="en-US"/>
        </a:p>
      </dgm:t>
    </dgm:pt>
    <dgm:pt modelId="{5A7CD00B-6D85-441A-B402-3C0D165800D8}" type="pres">
      <dgm:prSet presAssocID="{E790BAEE-7805-449F-9DFB-03188C4AC003}" presName="root2" presStyleCnt="0"/>
      <dgm:spPr/>
    </dgm:pt>
    <dgm:pt modelId="{A111C5AB-C51B-4ABF-9515-19ADCC287F17}" type="pres">
      <dgm:prSet presAssocID="{E790BAEE-7805-449F-9DFB-03188C4AC003}" presName="LevelTwoTextNode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1F37CA-599C-4663-9769-379114650FF3}" type="pres">
      <dgm:prSet presAssocID="{E790BAEE-7805-449F-9DFB-03188C4AC003}" presName="level3hierChild" presStyleCnt="0"/>
      <dgm:spPr/>
    </dgm:pt>
  </dgm:ptLst>
  <dgm:cxnLst>
    <dgm:cxn modelId="{47D8D366-11D9-43A0-A5B6-FD4C6DAB35FC}" type="presOf" srcId="{AF613442-0BD9-46ED-AC95-4CABA8D66911}" destId="{05949F13-62F3-4FB4-B509-C9BF9DC0EE43}" srcOrd="0" destOrd="0" presId="urn:microsoft.com/office/officeart/2005/8/layout/hierarchy2"/>
    <dgm:cxn modelId="{DFD2F69C-A34C-4F13-9A94-D7F0F66B939D}" type="presOf" srcId="{38C73773-B1B9-4D46-AA0C-F711FB3D19F1}" destId="{AB603FEE-3208-4FA5-854A-A077B2FDFFF7}" srcOrd="0" destOrd="0" presId="urn:microsoft.com/office/officeart/2005/8/layout/hierarchy2"/>
    <dgm:cxn modelId="{07DF8BFC-B2F5-4548-9543-C5761D837880}" srcId="{9AABEDD2-3312-4569-BE4E-2C6B7E58126B}" destId="{ADE4B95B-B638-4981-B7C3-7E87465DA6A7}" srcOrd="2" destOrd="0" parTransId="{22F07A7F-E8F9-44A3-A488-12E065AC08EA}" sibTransId="{EED06436-079D-4362-8234-72CB53FA7765}"/>
    <dgm:cxn modelId="{982AF1F1-2058-4A4A-8E24-3757E1FDBAEC}" type="presOf" srcId="{5EE5739B-38BE-46E1-A8CD-614D5E3A3989}" destId="{DE28071A-3DBA-40BD-AFA1-5BD68B1383DF}" srcOrd="1" destOrd="0" presId="urn:microsoft.com/office/officeart/2005/8/layout/hierarchy2"/>
    <dgm:cxn modelId="{D0015DB1-BDD1-4B8F-A2BC-070FF9C83268}" srcId="{AF613442-0BD9-46ED-AC95-4CABA8D66911}" destId="{6EFCD551-C308-4375-A2D3-F8700F47AAD9}" srcOrd="0" destOrd="0" parTransId="{E55410AC-C99A-415F-8785-E742BFBA33ED}" sibTransId="{44AAB49B-5920-4530-BCA3-2043C0DF31BE}"/>
    <dgm:cxn modelId="{AA8CF1C0-85F5-4330-8447-A059CF36605A}" type="presOf" srcId="{92607C20-AF5E-4446-81BD-49A81DC40596}" destId="{EDDD4B04-4FE5-4D4E-B2AD-7C173781E94D}" srcOrd="0" destOrd="0" presId="urn:microsoft.com/office/officeart/2005/8/layout/hierarchy2"/>
    <dgm:cxn modelId="{23B1E878-C83D-4426-AABD-268BAFF85D12}" type="presOf" srcId="{AA19186D-761A-452B-9E25-197BC8A35BE1}" destId="{D7D51632-0E69-4CD5-85E5-3F1EC5A05DDC}" srcOrd="0" destOrd="0" presId="urn:microsoft.com/office/officeart/2005/8/layout/hierarchy2"/>
    <dgm:cxn modelId="{EC60430D-CF1F-4F7D-A05F-CE8B0F3689DC}" srcId="{5C944BB5-FA95-4697-A30A-C26610522946}" destId="{09AFF02B-E683-4F92-BDA7-7BD0AC4C64FF}" srcOrd="2" destOrd="0" parTransId="{F56EE1ED-A2DC-4D4F-87A3-5EE30A57AB9A}" sibTransId="{15B75840-A40B-475D-B26F-BD65328F96B0}"/>
    <dgm:cxn modelId="{0300E736-F7AC-4FD6-B113-6F5C63ADA7D1}" type="presOf" srcId="{F56EE1ED-A2DC-4D4F-87A3-5EE30A57AB9A}" destId="{930814F5-D88E-4909-A203-F707AAAB72AE}" srcOrd="1" destOrd="0" presId="urn:microsoft.com/office/officeart/2005/8/layout/hierarchy2"/>
    <dgm:cxn modelId="{4AC3DAA3-BEB4-4CBF-8AD4-40429ACD5416}" type="presOf" srcId="{EE89FB3A-6C0A-479D-931A-6FE3BE42BF38}" destId="{FBC250B6-7D16-441F-ADAE-31A58E3228CE}" srcOrd="1" destOrd="0" presId="urn:microsoft.com/office/officeart/2005/8/layout/hierarchy2"/>
    <dgm:cxn modelId="{2960A6DB-716C-46B7-85BC-E0F0FF4C40AB}" srcId="{AF613442-0BD9-46ED-AC95-4CABA8D66911}" destId="{8BF79C3E-1FA2-4D14-A57C-CCDEB809B8E3}" srcOrd="1" destOrd="0" parTransId="{EE89FB3A-6C0A-479D-931A-6FE3BE42BF38}" sibTransId="{82FE7008-BF48-4944-AE08-EE467311B2F0}"/>
    <dgm:cxn modelId="{882E31CF-3739-4FA1-A715-F28315305264}" srcId="{5C944BB5-FA95-4697-A30A-C26610522946}" destId="{AA19186D-761A-452B-9E25-197BC8A35BE1}" srcOrd="5" destOrd="0" parTransId="{EE2E2D29-FB7D-4F76-A308-02DF1BFF1800}" sibTransId="{CC728D5B-7927-4685-AD9D-DBA8610A040F}"/>
    <dgm:cxn modelId="{2AD5E862-2219-4C1E-8D9B-A9C7935EBB8D}" srcId="{8BF79C3E-1FA2-4D14-A57C-CCDEB809B8E3}" destId="{9AABEDD2-3312-4569-BE4E-2C6B7E58126B}" srcOrd="0" destOrd="0" parTransId="{7CD510D4-C21A-42C7-81DE-9100CDF1D1E5}" sibTransId="{565AB837-D2F6-4E2D-845F-A2801D2BD066}"/>
    <dgm:cxn modelId="{8A540D14-D182-4ED6-B3BE-80DEEC6D42F8}" type="presOf" srcId="{E55410AC-C99A-415F-8785-E742BFBA33ED}" destId="{6A6F1CB7-84B8-4C7B-BDD3-5B58F77F88A8}" srcOrd="0" destOrd="0" presId="urn:microsoft.com/office/officeart/2005/8/layout/hierarchy2"/>
    <dgm:cxn modelId="{0274280D-FBAD-496F-B345-6BC685308E99}" srcId="{5C944BB5-FA95-4697-A30A-C26610522946}" destId="{C22C0127-C085-4EAB-BA71-84CF6FE8E1C6}" srcOrd="1" destOrd="0" parTransId="{4370EB74-91B5-414E-9AE7-6FAF170203F4}" sibTransId="{8F3E5848-8614-42D3-8631-3C52CD9D7FE3}"/>
    <dgm:cxn modelId="{71EE978C-ED74-4291-AFAF-572B286FB12A}" type="presOf" srcId="{42A842DC-9E90-4C33-A3E7-6402F45B3D61}" destId="{3D3F26E2-1B5A-4F53-964E-0C9B7A176E3C}" srcOrd="1" destOrd="0" presId="urn:microsoft.com/office/officeart/2005/8/layout/hierarchy2"/>
    <dgm:cxn modelId="{781FE98C-E0A8-48BE-82F3-BE94E77AA0E7}" type="presOf" srcId="{09AFF02B-E683-4F92-BDA7-7BD0AC4C64FF}" destId="{868F4EAA-4373-402C-ADD9-2A6778958421}" srcOrd="0" destOrd="0" presId="urn:microsoft.com/office/officeart/2005/8/layout/hierarchy2"/>
    <dgm:cxn modelId="{73CBD8D7-33E7-40BC-A744-462F3D082A6F}" type="presOf" srcId="{7CD510D4-C21A-42C7-81DE-9100CDF1D1E5}" destId="{C4DAA021-91B5-4400-8ACE-EED941B95C5C}" srcOrd="1" destOrd="0" presId="urn:microsoft.com/office/officeart/2005/8/layout/hierarchy2"/>
    <dgm:cxn modelId="{33D36B12-BA78-4D8B-8F1E-E61687755E9C}" type="presOf" srcId="{C22C0127-C085-4EAB-BA71-84CF6FE8E1C6}" destId="{EC7C50D7-A6D9-49C8-BAD9-E503CC5EA2C6}" srcOrd="0" destOrd="0" presId="urn:microsoft.com/office/officeart/2005/8/layout/hierarchy2"/>
    <dgm:cxn modelId="{B684FDDC-F496-4CC4-A77A-27491031CA53}" type="presOf" srcId="{C825C0F6-E63F-4C1E-A2DC-7AAA0BA4CE7D}" destId="{AB1F2804-F8EB-4C2C-BE20-FE01E9E9E87B}" srcOrd="1" destOrd="0" presId="urn:microsoft.com/office/officeart/2005/8/layout/hierarchy2"/>
    <dgm:cxn modelId="{432A9EF9-58B7-4585-8BC8-B03C717BAE79}" type="presOf" srcId="{4370EB74-91B5-414E-9AE7-6FAF170203F4}" destId="{D5343C1F-4867-4D1E-950C-417C429C4C54}" srcOrd="1" destOrd="0" presId="urn:microsoft.com/office/officeart/2005/8/layout/hierarchy2"/>
    <dgm:cxn modelId="{C68AA6FA-EFE6-4199-B9C1-764E559D1BCC}" type="presOf" srcId="{ADE4B95B-B638-4981-B7C3-7E87465DA6A7}" destId="{718F5C4D-5A41-4E50-BF0D-D36146603A62}" srcOrd="0" destOrd="0" presId="urn:microsoft.com/office/officeart/2005/8/layout/hierarchy2"/>
    <dgm:cxn modelId="{CEFCD36F-D374-4064-9E1E-566D065518AE}" type="presOf" srcId="{8BF79C3E-1FA2-4D14-A57C-CCDEB809B8E3}" destId="{D2AF2FA8-5A70-4160-A0E0-16E025A39C3D}" srcOrd="0" destOrd="0" presId="urn:microsoft.com/office/officeart/2005/8/layout/hierarchy2"/>
    <dgm:cxn modelId="{DABA5A0C-7D1D-4D20-8DF2-18D0352AE9A5}" type="presOf" srcId="{22F07A7F-E8F9-44A3-A488-12E065AC08EA}" destId="{4DFD3A24-F5B6-4A0E-A196-D29DF883BA24}" srcOrd="0" destOrd="0" presId="urn:microsoft.com/office/officeart/2005/8/layout/hierarchy2"/>
    <dgm:cxn modelId="{0B8F5F9F-99BF-4898-987A-7593CE05E30B}" type="presOf" srcId="{A73902B5-6A97-4F4C-AE5B-385720AB3F42}" destId="{3449EE20-CEEC-4FEA-97FF-819E4AAD2F53}" srcOrd="1" destOrd="0" presId="urn:microsoft.com/office/officeart/2005/8/layout/hierarchy2"/>
    <dgm:cxn modelId="{C8C127E1-9691-4DAD-BE95-7E8AEF1D48D1}" srcId="{5C944BB5-FA95-4697-A30A-C26610522946}" destId="{60C9395B-6613-47A4-AB3D-AC56BCE2DF0E}" srcOrd="4" destOrd="0" parTransId="{BB3EFC77-3600-4C74-BABF-0B2BFB858476}" sibTransId="{3A0A5D31-7831-4504-B238-15DFE5BF9A15}"/>
    <dgm:cxn modelId="{D52E72C1-E75C-4EAE-811A-135CBF04B69F}" type="presOf" srcId="{7CD510D4-C21A-42C7-81DE-9100CDF1D1E5}" destId="{F754FB1D-6E01-4228-99F6-C61F026C48A3}" srcOrd="0" destOrd="0" presId="urn:microsoft.com/office/officeart/2005/8/layout/hierarchy2"/>
    <dgm:cxn modelId="{1E48D2FF-B73B-40A7-8E8F-94DB327A8492}" type="presOf" srcId="{396C3C0C-4AE1-4629-AC04-C31D35CE4B53}" destId="{78A94CC8-5D16-4CB6-80B3-2D300BD3D896}" srcOrd="1" destOrd="0" presId="urn:microsoft.com/office/officeart/2005/8/layout/hierarchy2"/>
    <dgm:cxn modelId="{01F54C89-BFBF-4077-8A7A-F17B4A03B633}" type="presOf" srcId="{E55410AC-C99A-415F-8785-E742BFBA33ED}" destId="{4B850253-AED9-4DF2-A992-5F586AF26B61}" srcOrd="1" destOrd="0" presId="urn:microsoft.com/office/officeart/2005/8/layout/hierarchy2"/>
    <dgm:cxn modelId="{675FF844-7B14-4B5A-9C42-FCF18BA10B2A}" srcId="{5C944BB5-FA95-4697-A30A-C26610522946}" destId="{0CD029D3-91CF-498E-91A4-2D6B4FE879A8}" srcOrd="3" destOrd="0" parTransId="{5EE5739B-38BE-46E1-A8CD-614D5E3A3989}" sibTransId="{AF16EB81-4CCB-4EB1-BAE8-44CEFCA51191}"/>
    <dgm:cxn modelId="{2782D4A8-8442-4336-B079-A2EA3F2AFB25}" type="presOf" srcId="{A73902B5-6A97-4F4C-AE5B-385720AB3F42}" destId="{313A9F36-111B-4408-8C13-325CD731C95B}" srcOrd="0" destOrd="0" presId="urn:microsoft.com/office/officeart/2005/8/layout/hierarchy2"/>
    <dgm:cxn modelId="{A1AAD100-6005-4DB5-8372-B67D038E0E4F}" type="presOf" srcId="{BB3EFC77-3600-4C74-BABF-0B2BFB858476}" destId="{6FC70BDB-A0E7-4587-B1A4-187BB9901286}" srcOrd="1" destOrd="0" presId="urn:microsoft.com/office/officeart/2005/8/layout/hierarchy2"/>
    <dgm:cxn modelId="{0E4491C4-23E7-45A3-8B6B-47617224FFE1}" srcId="{5C944BB5-FA95-4697-A30A-C26610522946}" destId="{E790BAEE-7805-449F-9DFB-03188C4AC003}" srcOrd="6" destOrd="0" parTransId="{396C3C0C-4AE1-4629-AC04-C31D35CE4B53}" sibTransId="{8FBBA0A6-C35B-44EE-9CF8-43FBA9A60BD4}"/>
    <dgm:cxn modelId="{CFB6DDE9-9153-4935-BCBA-9C4F109D0294}" type="presOf" srcId="{5C944BB5-FA95-4697-A30A-C26610522946}" destId="{B29BD9B5-B446-43E6-B7D1-7628E9A86371}" srcOrd="0" destOrd="0" presId="urn:microsoft.com/office/officeart/2005/8/layout/hierarchy2"/>
    <dgm:cxn modelId="{D00BE326-D1FD-4C56-B8F8-C277C1647026}" srcId="{9AABEDD2-3312-4569-BE4E-2C6B7E58126B}" destId="{38C73773-B1B9-4D46-AA0C-F711FB3D19F1}" srcOrd="1" destOrd="0" parTransId="{92607C20-AF5E-4446-81BD-49A81DC40596}" sibTransId="{0AA8740C-00D3-48B3-8785-2479CDFB0644}"/>
    <dgm:cxn modelId="{2488851A-1172-42C1-A05E-DBEBC0C9BBAC}" type="presOf" srcId="{5EE5739B-38BE-46E1-A8CD-614D5E3A3989}" destId="{170E8B10-0A59-4A99-8518-F6D9F4D4A22A}" srcOrd="0" destOrd="0" presId="urn:microsoft.com/office/officeart/2005/8/layout/hierarchy2"/>
    <dgm:cxn modelId="{B7D773BF-4299-4250-8DA2-76CC4C8F73A4}" type="presOf" srcId="{4370EB74-91B5-414E-9AE7-6FAF170203F4}" destId="{B3B39737-1BDC-4395-994D-FABCDCF81B69}" srcOrd="0" destOrd="0" presId="urn:microsoft.com/office/officeart/2005/8/layout/hierarchy2"/>
    <dgm:cxn modelId="{EF0E3C2D-9AC3-419A-83D9-E6CFE3E7A6D4}" type="presOf" srcId="{42A842DC-9E90-4C33-A3E7-6402F45B3D61}" destId="{8ECD308B-7AAB-4C85-A50C-B0B7A8F13B22}" srcOrd="0" destOrd="0" presId="urn:microsoft.com/office/officeart/2005/8/layout/hierarchy2"/>
    <dgm:cxn modelId="{EC9A1022-33E8-4A83-A4F7-F2A5DA6AB60E}" type="presOf" srcId="{22F07A7F-E8F9-44A3-A488-12E065AC08EA}" destId="{9BDA8D38-95B7-4A40-A7B0-8BE2B4B6CB10}" srcOrd="1" destOrd="0" presId="urn:microsoft.com/office/officeart/2005/8/layout/hierarchy2"/>
    <dgm:cxn modelId="{4878D60D-C6E9-44BA-8655-A65738646263}" type="presOf" srcId="{BB3EFC77-3600-4C74-BABF-0B2BFB858476}" destId="{BF8BBBC6-ABCA-4EBB-93A9-C6001ABB01A6}" srcOrd="0" destOrd="0" presId="urn:microsoft.com/office/officeart/2005/8/layout/hierarchy2"/>
    <dgm:cxn modelId="{93FC3339-3320-4B8B-B8E2-72F238E63401}" type="presOf" srcId="{EE89FB3A-6C0A-479D-931A-6FE3BE42BF38}" destId="{A5E66EB8-4B43-4E85-A186-D937854DCAFE}" srcOrd="0" destOrd="0" presId="urn:microsoft.com/office/officeart/2005/8/layout/hierarchy2"/>
    <dgm:cxn modelId="{C107E7E4-8B72-4193-8638-CD9F771A42C9}" type="presOf" srcId="{6EFCD551-C308-4375-A2D3-F8700F47AAD9}" destId="{98636BD4-AB27-44DA-BBE2-C3CEB98689A0}" srcOrd="0" destOrd="0" presId="urn:microsoft.com/office/officeart/2005/8/layout/hierarchy2"/>
    <dgm:cxn modelId="{B2FFD13D-6C78-4B81-A34A-3CC4127DBF57}" type="presOf" srcId="{F56EE1ED-A2DC-4D4F-87A3-5EE30A57AB9A}" destId="{D09021CE-4B50-4A51-A7FD-0B1AD1678429}" srcOrd="0" destOrd="0" presId="urn:microsoft.com/office/officeart/2005/8/layout/hierarchy2"/>
    <dgm:cxn modelId="{B88CEF6D-7904-4D20-9BA3-F7E9F66F0B35}" srcId="{CB72E05C-401E-41F9-A209-8AEF2D276BDC}" destId="{5C944BB5-FA95-4697-A30A-C26610522946}" srcOrd="0" destOrd="0" parTransId="{5C50D0F1-0737-4E68-B031-FE25E25E2365}" sibTransId="{207F906C-1E0C-45A1-A837-1E3CFB4E7FEB}"/>
    <dgm:cxn modelId="{15D5077A-C0C4-4BF2-8F2C-DFCFB4B8877B}" type="presOf" srcId="{0CD029D3-91CF-498E-91A4-2D6B4FE879A8}" destId="{A2949E4D-A81D-4A07-B249-D07A2B0112F1}" srcOrd="0" destOrd="0" presId="urn:microsoft.com/office/officeart/2005/8/layout/hierarchy2"/>
    <dgm:cxn modelId="{C98B762B-E503-4374-819C-92E8E1ED0852}" type="presOf" srcId="{9AABEDD2-3312-4569-BE4E-2C6B7E58126B}" destId="{DE4225F7-D1CC-48FF-9F4F-069CE45BF482}" srcOrd="0" destOrd="0" presId="urn:microsoft.com/office/officeart/2005/8/layout/hierarchy2"/>
    <dgm:cxn modelId="{DFC83186-3ABA-401F-B552-7AB8DF492B0C}" type="presOf" srcId="{E790BAEE-7805-449F-9DFB-03188C4AC003}" destId="{A111C5AB-C51B-4ABF-9515-19ADCC287F17}" srcOrd="0" destOrd="0" presId="urn:microsoft.com/office/officeart/2005/8/layout/hierarchy2"/>
    <dgm:cxn modelId="{7D697356-4BE9-4C9F-8D51-D177F2FF3D1F}" type="presOf" srcId="{82BA05E5-E961-4C46-B508-DFB8B0AE066A}" destId="{D3E296CA-5154-4688-B45B-589EEA447826}" srcOrd="0" destOrd="0" presId="urn:microsoft.com/office/officeart/2005/8/layout/hierarchy2"/>
    <dgm:cxn modelId="{19EED0BC-8935-4559-8DC9-FE84F2032384}" type="presOf" srcId="{C09877EB-2D6B-4481-B76F-18167CB0BE6F}" destId="{EDDFBDDB-CA5A-48E6-9D15-B84F0FEC47A5}" srcOrd="0" destOrd="0" presId="urn:microsoft.com/office/officeart/2005/8/layout/hierarchy2"/>
    <dgm:cxn modelId="{DFF2441C-5AE2-4BD8-8869-0A2F7175324B}" type="presOf" srcId="{C825C0F6-E63F-4C1E-A2DC-7AAA0BA4CE7D}" destId="{D1BD8B13-2A06-4F03-A666-96B7E107C7F3}" srcOrd="0" destOrd="0" presId="urn:microsoft.com/office/officeart/2005/8/layout/hierarchy2"/>
    <dgm:cxn modelId="{D73A9F49-F355-4ADF-BAC3-8920259F8EDA}" type="presOf" srcId="{92607C20-AF5E-4446-81BD-49A81DC40596}" destId="{048D0AA5-3415-421B-B774-39B49734811F}" srcOrd="1" destOrd="0" presId="urn:microsoft.com/office/officeart/2005/8/layout/hierarchy2"/>
    <dgm:cxn modelId="{5C226F27-DCDD-4AD2-8553-17FD7FCC8D31}" srcId="{9AABEDD2-3312-4569-BE4E-2C6B7E58126B}" destId="{82BA05E5-E961-4C46-B508-DFB8B0AE066A}" srcOrd="3" destOrd="0" parTransId="{C825C0F6-E63F-4C1E-A2DC-7AAA0BA4CE7D}" sibTransId="{342B7F33-DBAB-4E9B-8663-08C5A9A4F5DC}"/>
    <dgm:cxn modelId="{7BB7045A-CAA9-4DAA-9190-204F37DF5427}" srcId="{5C944BB5-FA95-4697-A30A-C26610522946}" destId="{AF613442-0BD9-46ED-AC95-4CABA8D66911}" srcOrd="0" destOrd="0" parTransId="{A73902B5-6A97-4F4C-AE5B-385720AB3F42}" sibTransId="{568F1DD1-988D-4988-808B-986AC02DD15C}"/>
    <dgm:cxn modelId="{0C503E03-7DDF-4058-B69C-9CADC55E8CF7}" type="presOf" srcId="{EE2E2D29-FB7D-4F76-A308-02DF1BFF1800}" destId="{8BB0ABBD-B982-4B78-A37D-AEA2903DDD08}" srcOrd="0" destOrd="0" presId="urn:microsoft.com/office/officeart/2005/8/layout/hierarchy2"/>
    <dgm:cxn modelId="{73EF7088-C838-4C78-A99A-37E8C4674046}" type="presOf" srcId="{60C9395B-6613-47A4-AB3D-AC56BCE2DF0E}" destId="{935D3211-CAC3-4AB4-9EA8-635BF67B552B}" srcOrd="0" destOrd="0" presId="urn:microsoft.com/office/officeart/2005/8/layout/hierarchy2"/>
    <dgm:cxn modelId="{4AB2B6A3-5484-420A-9D3F-85CC3E8DF7C4}" type="presOf" srcId="{CB72E05C-401E-41F9-A209-8AEF2D276BDC}" destId="{06605392-C14F-4ECE-A61E-3ADB9B41B7B2}" srcOrd="0" destOrd="0" presId="urn:microsoft.com/office/officeart/2005/8/layout/hierarchy2"/>
    <dgm:cxn modelId="{35267C4B-FD46-4F51-B55E-6023E2994763}" type="presOf" srcId="{396C3C0C-4AE1-4629-AC04-C31D35CE4B53}" destId="{1D2B3DAA-8B11-4391-9849-EB53BDC896C9}" srcOrd="0" destOrd="0" presId="urn:microsoft.com/office/officeart/2005/8/layout/hierarchy2"/>
    <dgm:cxn modelId="{CC83EB11-0EF5-424E-96B2-C5F70BB559D1}" type="presOf" srcId="{EE2E2D29-FB7D-4F76-A308-02DF1BFF1800}" destId="{B578BF37-05BC-45C7-BBC8-C09086C008A7}" srcOrd="1" destOrd="0" presId="urn:microsoft.com/office/officeart/2005/8/layout/hierarchy2"/>
    <dgm:cxn modelId="{BA7BF23D-43D4-4C90-B2D0-EC711E78E512}" srcId="{9AABEDD2-3312-4569-BE4E-2C6B7E58126B}" destId="{C09877EB-2D6B-4481-B76F-18167CB0BE6F}" srcOrd="0" destOrd="0" parTransId="{42A842DC-9E90-4C33-A3E7-6402F45B3D61}" sibTransId="{A119FC0F-7EFA-408B-B1F4-0C72414458FE}"/>
    <dgm:cxn modelId="{5CBB69BC-2A90-4D61-B8D6-3B45F5878095}" type="presParOf" srcId="{06605392-C14F-4ECE-A61E-3ADB9B41B7B2}" destId="{4C24D612-A0F5-429F-ABF4-14DB1398A66E}" srcOrd="0" destOrd="0" presId="urn:microsoft.com/office/officeart/2005/8/layout/hierarchy2"/>
    <dgm:cxn modelId="{E092EC79-0B4C-4178-8D78-55376B30D886}" type="presParOf" srcId="{4C24D612-A0F5-429F-ABF4-14DB1398A66E}" destId="{B29BD9B5-B446-43E6-B7D1-7628E9A86371}" srcOrd="0" destOrd="0" presId="urn:microsoft.com/office/officeart/2005/8/layout/hierarchy2"/>
    <dgm:cxn modelId="{524D96A5-2987-42CA-8F97-5542D78A06AA}" type="presParOf" srcId="{4C24D612-A0F5-429F-ABF4-14DB1398A66E}" destId="{544D8F24-5E7A-46A9-B737-B76078889F21}" srcOrd="1" destOrd="0" presId="urn:microsoft.com/office/officeart/2005/8/layout/hierarchy2"/>
    <dgm:cxn modelId="{BB6F5F24-9BAC-4B9B-A0A3-A64A40F87C52}" type="presParOf" srcId="{544D8F24-5E7A-46A9-B737-B76078889F21}" destId="{313A9F36-111B-4408-8C13-325CD731C95B}" srcOrd="0" destOrd="0" presId="urn:microsoft.com/office/officeart/2005/8/layout/hierarchy2"/>
    <dgm:cxn modelId="{67B6C2A4-E531-464B-9E9F-571079FC8740}" type="presParOf" srcId="{313A9F36-111B-4408-8C13-325CD731C95B}" destId="{3449EE20-CEEC-4FEA-97FF-819E4AAD2F53}" srcOrd="0" destOrd="0" presId="urn:microsoft.com/office/officeart/2005/8/layout/hierarchy2"/>
    <dgm:cxn modelId="{588DD03A-8865-4153-9BD9-BBCAABA8F5C9}" type="presParOf" srcId="{544D8F24-5E7A-46A9-B737-B76078889F21}" destId="{EB4F55B3-147D-493D-8345-869E29464392}" srcOrd="1" destOrd="0" presId="urn:microsoft.com/office/officeart/2005/8/layout/hierarchy2"/>
    <dgm:cxn modelId="{FB253819-1507-4790-989E-08A1BCF23198}" type="presParOf" srcId="{EB4F55B3-147D-493D-8345-869E29464392}" destId="{05949F13-62F3-4FB4-B509-C9BF9DC0EE43}" srcOrd="0" destOrd="0" presId="urn:microsoft.com/office/officeart/2005/8/layout/hierarchy2"/>
    <dgm:cxn modelId="{4AF87472-C5B0-47BC-8FB2-AED7C354DC7C}" type="presParOf" srcId="{EB4F55B3-147D-493D-8345-869E29464392}" destId="{7AA0618F-2785-427D-9EC9-9A2ED7D13553}" srcOrd="1" destOrd="0" presId="urn:microsoft.com/office/officeart/2005/8/layout/hierarchy2"/>
    <dgm:cxn modelId="{1106805F-D94C-4C77-9715-13CA5187AC2A}" type="presParOf" srcId="{7AA0618F-2785-427D-9EC9-9A2ED7D13553}" destId="{6A6F1CB7-84B8-4C7B-BDD3-5B58F77F88A8}" srcOrd="0" destOrd="0" presId="urn:microsoft.com/office/officeart/2005/8/layout/hierarchy2"/>
    <dgm:cxn modelId="{62395004-0DDA-4C36-BF56-AF5FB2DC525D}" type="presParOf" srcId="{6A6F1CB7-84B8-4C7B-BDD3-5B58F77F88A8}" destId="{4B850253-AED9-4DF2-A992-5F586AF26B61}" srcOrd="0" destOrd="0" presId="urn:microsoft.com/office/officeart/2005/8/layout/hierarchy2"/>
    <dgm:cxn modelId="{B47F1441-D102-4BFA-A3FE-D8333468952A}" type="presParOf" srcId="{7AA0618F-2785-427D-9EC9-9A2ED7D13553}" destId="{6BCBC44C-8EF3-4F2E-BEDC-E34E26B46253}" srcOrd="1" destOrd="0" presId="urn:microsoft.com/office/officeart/2005/8/layout/hierarchy2"/>
    <dgm:cxn modelId="{F455D846-7644-495B-BADD-15C46D655A87}" type="presParOf" srcId="{6BCBC44C-8EF3-4F2E-BEDC-E34E26B46253}" destId="{98636BD4-AB27-44DA-BBE2-C3CEB98689A0}" srcOrd="0" destOrd="0" presId="urn:microsoft.com/office/officeart/2005/8/layout/hierarchy2"/>
    <dgm:cxn modelId="{14A4AE4E-A694-42CE-A5D9-AC3C58BB057B}" type="presParOf" srcId="{6BCBC44C-8EF3-4F2E-BEDC-E34E26B46253}" destId="{1BD65063-E2CD-4552-8B00-6D2C7910E2D1}" srcOrd="1" destOrd="0" presId="urn:microsoft.com/office/officeart/2005/8/layout/hierarchy2"/>
    <dgm:cxn modelId="{204C0194-858D-40AF-ADBD-90DDBCD33BAC}" type="presParOf" srcId="{7AA0618F-2785-427D-9EC9-9A2ED7D13553}" destId="{A5E66EB8-4B43-4E85-A186-D937854DCAFE}" srcOrd="2" destOrd="0" presId="urn:microsoft.com/office/officeart/2005/8/layout/hierarchy2"/>
    <dgm:cxn modelId="{E308735C-1FA6-4011-A432-A1C42C9D3370}" type="presParOf" srcId="{A5E66EB8-4B43-4E85-A186-D937854DCAFE}" destId="{FBC250B6-7D16-441F-ADAE-31A58E3228CE}" srcOrd="0" destOrd="0" presId="urn:microsoft.com/office/officeart/2005/8/layout/hierarchy2"/>
    <dgm:cxn modelId="{991E6593-FECA-40DE-BDED-997BA1D81E65}" type="presParOf" srcId="{7AA0618F-2785-427D-9EC9-9A2ED7D13553}" destId="{6E97F388-8E55-4538-91F0-570A1A63EAD5}" srcOrd="3" destOrd="0" presId="urn:microsoft.com/office/officeart/2005/8/layout/hierarchy2"/>
    <dgm:cxn modelId="{4905891C-C2A0-4BC7-B310-311512AF1339}" type="presParOf" srcId="{6E97F388-8E55-4538-91F0-570A1A63EAD5}" destId="{D2AF2FA8-5A70-4160-A0E0-16E025A39C3D}" srcOrd="0" destOrd="0" presId="urn:microsoft.com/office/officeart/2005/8/layout/hierarchy2"/>
    <dgm:cxn modelId="{A24406A7-B9C8-4A13-A009-09B72E328998}" type="presParOf" srcId="{6E97F388-8E55-4538-91F0-570A1A63EAD5}" destId="{D6C2A4DF-705B-4B54-AF9C-444051694147}" srcOrd="1" destOrd="0" presId="urn:microsoft.com/office/officeart/2005/8/layout/hierarchy2"/>
    <dgm:cxn modelId="{E34A0862-A9AB-4685-AA32-3793A76EC4BF}" type="presParOf" srcId="{D6C2A4DF-705B-4B54-AF9C-444051694147}" destId="{F754FB1D-6E01-4228-99F6-C61F026C48A3}" srcOrd="0" destOrd="0" presId="urn:microsoft.com/office/officeart/2005/8/layout/hierarchy2"/>
    <dgm:cxn modelId="{5B03192B-9A95-4438-9D61-1ECF84F9EE0E}" type="presParOf" srcId="{F754FB1D-6E01-4228-99F6-C61F026C48A3}" destId="{C4DAA021-91B5-4400-8ACE-EED941B95C5C}" srcOrd="0" destOrd="0" presId="urn:microsoft.com/office/officeart/2005/8/layout/hierarchy2"/>
    <dgm:cxn modelId="{63C4EB93-F94F-4F6B-9983-7427EEB480F3}" type="presParOf" srcId="{D6C2A4DF-705B-4B54-AF9C-444051694147}" destId="{506FD0F3-EEDE-4396-A696-56C4ED159950}" srcOrd="1" destOrd="0" presId="urn:microsoft.com/office/officeart/2005/8/layout/hierarchy2"/>
    <dgm:cxn modelId="{83B4A376-5A9A-4633-BA0A-3750E6A0DF3E}" type="presParOf" srcId="{506FD0F3-EEDE-4396-A696-56C4ED159950}" destId="{DE4225F7-D1CC-48FF-9F4F-069CE45BF482}" srcOrd="0" destOrd="0" presId="urn:microsoft.com/office/officeart/2005/8/layout/hierarchy2"/>
    <dgm:cxn modelId="{2E773524-D644-4C8E-81AE-5BF155080A70}" type="presParOf" srcId="{506FD0F3-EEDE-4396-A696-56C4ED159950}" destId="{3D4D2D0A-C537-4F5D-8943-397932125B43}" srcOrd="1" destOrd="0" presId="urn:microsoft.com/office/officeart/2005/8/layout/hierarchy2"/>
    <dgm:cxn modelId="{82CCE7A8-2951-46D0-A4A9-365AF675A07D}" type="presParOf" srcId="{3D4D2D0A-C537-4F5D-8943-397932125B43}" destId="{8ECD308B-7AAB-4C85-A50C-B0B7A8F13B22}" srcOrd="0" destOrd="0" presId="urn:microsoft.com/office/officeart/2005/8/layout/hierarchy2"/>
    <dgm:cxn modelId="{38BD74AB-59AC-4C57-B6A5-8AF961A231DB}" type="presParOf" srcId="{8ECD308B-7AAB-4C85-A50C-B0B7A8F13B22}" destId="{3D3F26E2-1B5A-4F53-964E-0C9B7A176E3C}" srcOrd="0" destOrd="0" presId="urn:microsoft.com/office/officeart/2005/8/layout/hierarchy2"/>
    <dgm:cxn modelId="{F75B21D4-EAE9-4470-96DA-3FCD49E81D45}" type="presParOf" srcId="{3D4D2D0A-C537-4F5D-8943-397932125B43}" destId="{5BCA5FFF-9D64-477F-A790-B4F44BDC36B4}" srcOrd="1" destOrd="0" presId="urn:microsoft.com/office/officeart/2005/8/layout/hierarchy2"/>
    <dgm:cxn modelId="{A7D2FD72-810C-4973-885E-84414E1EF9BE}" type="presParOf" srcId="{5BCA5FFF-9D64-477F-A790-B4F44BDC36B4}" destId="{EDDFBDDB-CA5A-48E6-9D15-B84F0FEC47A5}" srcOrd="0" destOrd="0" presId="urn:microsoft.com/office/officeart/2005/8/layout/hierarchy2"/>
    <dgm:cxn modelId="{9DFB6FE6-C639-4B0A-BEAC-8383A1A8421B}" type="presParOf" srcId="{5BCA5FFF-9D64-477F-A790-B4F44BDC36B4}" destId="{13D0AB88-F046-4BBC-8224-A82CF3818207}" srcOrd="1" destOrd="0" presId="urn:microsoft.com/office/officeart/2005/8/layout/hierarchy2"/>
    <dgm:cxn modelId="{79CE3CB8-17DE-46C7-B276-CFED5CDD0683}" type="presParOf" srcId="{3D4D2D0A-C537-4F5D-8943-397932125B43}" destId="{EDDD4B04-4FE5-4D4E-B2AD-7C173781E94D}" srcOrd="2" destOrd="0" presId="urn:microsoft.com/office/officeart/2005/8/layout/hierarchy2"/>
    <dgm:cxn modelId="{A05BBB95-11C1-4B2A-97CD-544C23DF4828}" type="presParOf" srcId="{EDDD4B04-4FE5-4D4E-B2AD-7C173781E94D}" destId="{048D0AA5-3415-421B-B774-39B49734811F}" srcOrd="0" destOrd="0" presId="urn:microsoft.com/office/officeart/2005/8/layout/hierarchy2"/>
    <dgm:cxn modelId="{8845AB15-8AD9-449D-8DB3-728A1525DE17}" type="presParOf" srcId="{3D4D2D0A-C537-4F5D-8943-397932125B43}" destId="{91DCBD9F-DBDF-4B21-9773-13D85FCA8583}" srcOrd="3" destOrd="0" presId="urn:microsoft.com/office/officeart/2005/8/layout/hierarchy2"/>
    <dgm:cxn modelId="{6C6FD379-33C8-4472-AD76-6C4DB2077F99}" type="presParOf" srcId="{91DCBD9F-DBDF-4B21-9773-13D85FCA8583}" destId="{AB603FEE-3208-4FA5-854A-A077B2FDFFF7}" srcOrd="0" destOrd="0" presId="urn:microsoft.com/office/officeart/2005/8/layout/hierarchy2"/>
    <dgm:cxn modelId="{04B7A81D-5DD4-4C31-87E1-69CB467C1342}" type="presParOf" srcId="{91DCBD9F-DBDF-4B21-9773-13D85FCA8583}" destId="{D4F517EF-820D-403B-B3F5-7D3032BB4DAE}" srcOrd="1" destOrd="0" presId="urn:microsoft.com/office/officeart/2005/8/layout/hierarchy2"/>
    <dgm:cxn modelId="{B92BDC83-E43F-4CD3-847F-89CEB547DF5E}" type="presParOf" srcId="{3D4D2D0A-C537-4F5D-8943-397932125B43}" destId="{4DFD3A24-F5B6-4A0E-A196-D29DF883BA24}" srcOrd="4" destOrd="0" presId="urn:microsoft.com/office/officeart/2005/8/layout/hierarchy2"/>
    <dgm:cxn modelId="{46681B76-FE98-4CC4-8569-07F76C04317D}" type="presParOf" srcId="{4DFD3A24-F5B6-4A0E-A196-D29DF883BA24}" destId="{9BDA8D38-95B7-4A40-A7B0-8BE2B4B6CB10}" srcOrd="0" destOrd="0" presId="urn:microsoft.com/office/officeart/2005/8/layout/hierarchy2"/>
    <dgm:cxn modelId="{BADABCCF-F3B1-458F-8892-2A6B603379A1}" type="presParOf" srcId="{3D4D2D0A-C537-4F5D-8943-397932125B43}" destId="{4D46A824-C199-40FB-AAF1-B24F6590E39E}" srcOrd="5" destOrd="0" presId="urn:microsoft.com/office/officeart/2005/8/layout/hierarchy2"/>
    <dgm:cxn modelId="{0198EBE6-C4DE-4620-95CA-002F102AF087}" type="presParOf" srcId="{4D46A824-C199-40FB-AAF1-B24F6590E39E}" destId="{718F5C4D-5A41-4E50-BF0D-D36146603A62}" srcOrd="0" destOrd="0" presId="urn:microsoft.com/office/officeart/2005/8/layout/hierarchy2"/>
    <dgm:cxn modelId="{F83F3614-6FE8-4A3F-AD54-59C60F355732}" type="presParOf" srcId="{4D46A824-C199-40FB-AAF1-B24F6590E39E}" destId="{DD71146F-9992-40B4-A1F2-4E8896E2519C}" srcOrd="1" destOrd="0" presId="urn:microsoft.com/office/officeart/2005/8/layout/hierarchy2"/>
    <dgm:cxn modelId="{A2E8C487-6247-414E-BE66-3273145B5BB9}" type="presParOf" srcId="{3D4D2D0A-C537-4F5D-8943-397932125B43}" destId="{D1BD8B13-2A06-4F03-A666-96B7E107C7F3}" srcOrd="6" destOrd="0" presId="urn:microsoft.com/office/officeart/2005/8/layout/hierarchy2"/>
    <dgm:cxn modelId="{03881533-E818-42CE-A170-E83EDCBFC812}" type="presParOf" srcId="{D1BD8B13-2A06-4F03-A666-96B7E107C7F3}" destId="{AB1F2804-F8EB-4C2C-BE20-FE01E9E9E87B}" srcOrd="0" destOrd="0" presId="urn:microsoft.com/office/officeart/2005/8/layout/hierarchy2"/>
    <dgm:cxn modelId="{0F43BA12-2814-403F-8DF0-10E049A822A9}" type="presParOf" srcId="{3D4D2D0A-C537-4F5D-8943-397932125B43}" destId="{9CA8CEE0-1042-4316-950E-35484CA139F3}" srcOrd="7" destOrd="0" presId="urn:microsoft.com/office/officeart/2005/8/layout/hierarchy2"/>
    <dgm:cxn modelId="{747FD345-0F7A-47E8-8995-63F5CD9B90B0}" type="presParOf" srcId="{9CA8CEE0-1042-4316-950E-35484CA139F3}" destId="{D3E296CA-5154-4688-B45B-589EEA447826}" srcOrd="0" destOrd="0" presId="urn:microsoft.com/office/officeart/2005/8/layout/hierarchy2"/>
    <dgm:cxn modelId="{7D5568C0-3E84-4D6B-9CCA-2F0E57677560}" type="presParOf" srcId="{9CA8CEE0-1042-4316-950E-35484CA139F3}" destId="{33DAC789-5B35-4F81-80F4-0B8312D5D5C5}" srcOrd="1" destOrd="0" presId="urn:microsoft.com/office/officeart/2005/8/layout/hierarchy2"/>
    <dgm:cxn modelId="{8F942145-832F-41C7-9A1F-26A32CECBF9E}" type="presParOf" srcId="{544D8F24-5E7A-46A9-B737-B76078889F21}" destId="{B3B39737-1BDC-4395-994D-FABCDCF81B69}" srcOrd="2" destOrd="0" presId="urn:microsoft.com/office/officeart/2005/8/layout/hierarchy2"/>
    <dgm:cxn modelId="{A7CBFA76-B683-42BA-929E-559D8C1DD1B0}" type="presParOf" srcId="{B3B39737-1BDC-4395-994D-FABCDCF81B69}" destId="{D5343C1F-4867-4D1E-950C-417C429C4C54}" srcOrd="0" destOrd="0" presId="urn:microsoft.com/office/officeart/2005/8/layout/hierarchy2"/>
    <dgm:cxn modelId="{6A622468-3CC1-4E25-9AAF-8E30111D5EE9}" type="presParOf" srcId="{544D8F24-5E7A-46A9-B737-B76078889F21}" destId="{7B2625D8-7659-4A67-B80A-AA123017B015}" srcOrd="3" destOrd="0" presId="urn:microsoft.com/office/officeart/2005/8/layout/hierarchy2"/>
    <dgm:cxn modelId="{1B0A1A68-FB23-41D7-9BF6-CEC34134ADE1}" type="presParOf" srcId="{7B2625D8-7659-4A67-B80A-AA123017B015}" destId="{EC7C50D7-A6D9-49C8-BAD9-E503CC5EA2C6}" srcOrd="0" destOrd="0" presId="urn:microsoft.com/office/officeart/2005/8/layout/hierarchy2"/>
    <dgm:cxn modelId="{3F5DE310-4B18-4628-9720-C2A1998D2ABC}" type="presParOf" srcId="{7B2625D8-7659-4A67-B80A-AA123017B015}" destId="{F1681A1B-793D-47D3-A6EF-4A7A68DEC343}" srcOrd="1" destOrd="0" presId="urn:microsoft.com/office/officeart/2005/8/layout/hierarchy2"/>
    <dgm:cxn modelId="{728F2963-4B5F-423F-96B5-610D22DE539F}" type="presParOf" srcId="{544D8F24-5E7A-46A9-B737-B76078889F21}" destId="{D09021CE-4B50-4A51-A7FD-0B1AD1678429}" srcOrd="4" destOrd="0" presId="urn:microsoft.com/office/officeart/2005/8/layout/hierarchy2"/>
    <dgm:cxn modelId="{9473F2BA-406D-4F38-A08C-1EE656D09F1F}" type="presParOf" srcId="{D09021CE-4B50-4A51-A7FD-0B1AD1678429}" destId="{930814F5-D88E-4909-A203-F707AAAB72AE}" srcOrd="0" destOrd="0" presId="urn:microsoft.com/office/officeart/2005/8/layout/hierarchy2"/>
    <dgm:cxn modelId="{333C4A20-45B6-4E31-96BF-2BFD767A08BB}" type="presParOf" srcId="{544D8F24-5E7A-46A9-B737-B76078889F21}" destId="{4F9526FF-1AAE-44AD-B24A-09479AAB8726}" srcOrd="5" destOrd="0" presId="urn:microsoft.com/office/officeart/2005/8/layout/hierarchy2"/>
    <dgm:cxn modelId="{C21FB4C6-AD29-4C8E-B62D-450497F8C293}" type="presParOf" srcId="{4F9526FF-1AAE-44AD-B24A-09479AAB8726}" destId="{868F4EAA-4373-402C-ADD9-2A6778958421}" srcOrd="0" destOrd="0" presId="urn:microsoft.com/office/officeart/2005/8/layout/hierarchy2"/>
    <dgm:cxn modelId="{19A47063-85DE-4250-8AAF-2CFFAB982DC5}" type="presParOf" srcId="{4F9526FF-1AAE-44AD-B24A-09479AAB8726}" destId="{F5BB5E1D-BC2F-4632-A13F-DE2BA90290E5}" srcOrd="1" destOrd="0" presId="urn:microsoft.com/office/officeart/2005/8/layout/hierarchy2"/>
    <dgm:cxn modelId="{8E5B9495-D84B-4B99-8741-56107253A34D}" type="presParOf" srcId="{544D8F24-5E7A-46A9-B737-B76078889F21}" destId="{170E8B10-0A59-4A99-8518-F6D9F4D4A22A}" srcOrd="6" destOrd="0" presId="urn:microsoft.com/office/officeart/2005/8/layout/hierarchy2"/>
    <dgm:cxn modelId="{FD1D9BE6-2807-4B62-A637-2C406F856055}" type="presParOf" srcId="{170E8B10-0A59-4A99-8518-F6D9F4D4A22A}" destId="{DE28071A-3DBA-40BD-AFA1-5BD68B1383DF}" srcOrd="0" destOrd="0" presId="urn:microsoft.com/office/officeart/2005/8/layout/hierarchy2"/>
    <dgm:cxn modelId="{44E9300C-A228-44FA-87C1-CBC14A57AC52}" type="presParOf" srcId="{544D8F24-5E7A-46A9-B737-B76078889F21}" destId="{49F920E5-4B78-4E86-A9C8-3114D9DCC505}" srcOrd="7" destOrd="0" presId="urn:microsoft.com/office/officeart/2005/8/layout/hierarchy2"/>
    <dgm:cxn modelId="{4EF25FD4-9256-43C2-96CA-E520C3900E6F}" type="presParOf" srcId="{49F920E5-4B78-4E86-A9C8-3114D9DCC505}" destId="{A2949E4D-A81D-4A07-B249-D07A2B0112F1}" srcOrd="0" destOrd="0" presId="urn:microsoft.com/office/officeart/2005/8/layout/hierarchy2"/>
    <dgm:cxn modelId="{C10F2E9A-33E1-47E2-9DF1-FF9BCBB7667D}" type="presParOf" srcId="{49F920E5-4B78-4E86-A9C8-3114D9DCC505}" destId="{DDE20493-D326-4E57-B291-8694F0E7EF54}" srcOrd="1" destOrd="0" presId="urn:microsoft.com/office/officeart/2005/8/layout/hierarchy2"/>
    <dgm:cxn modelId="{C6A8A83C-0ED7-4DB1-BF27-C3E609A637E0}" type="presParOf" srcId="{544D8F24-5E7A-46A9-B737-B76078889F21}" destId="{BF8BBBC6-ABCA-4EBB-93A9-C6001ABB01A6}" srcOrd="8" destOrd="0" presId="urn:microsoft.com/office/officeart/2005/8/layout/hierarchy2"/>
    <dgm:cxn modelId="{716D2109-4535-4FB7-8674-1DE06A9285AB}" type="presParOf" srcId="{BF8BBBC6-ABCA-4EBB-93A9-C6001ABB01A6}" destId="{6FC70BDB-A0E7-4587-B1A4-187BB9901286}" srcOrd="0" destOrd="0" presId="urn:microsoft.com/office/officeart/2005/8/layout/hierarchy2"/>
    <dgm:cxn modelId="{5D642BCE-1363-4DBB-B565-3CB9DAA12475}" type="presParOf" srcId="{544D8F24-5E7A-46A9-B737-B76078889F21}" destId="{022D347F-5D00-4E67-8515-77889CF89CDA}" srcOrd="9" destOrd="0" presId="urn:microsoft.com/office/officeart/2005/8/layout/hierarchy2"/>
    <dgm:cxn modelId="{4931AD7D-34DD-47C4-933D-93DC321F5CD4}" type="presParOf" srcId="{022D347F-5D00-4E67-8515-77889CF89CDA}" destId="{935D3211-CAC3-4AB4-9EA8-635BF67B552B}" srcOrd="0" destOrd="0" presId="urn:microsoft.com/office/officeart/2005/8/layout/hierarchy2"/>
    <dgm:cxn modelId="{DEC5D65F-60A6-46BB-9284-C7A6AFBC10C5}" type="presParOf" srcId="{022D347F-5D00-4E67-8515-77889CF89CDA}" destId="{B9427152-8C3E-43C0-8FA4-D397217EB363}" srcOrd="1" destOrd="0" presId="urn:microsoft.com/office/officeart/2005/8/layout/hierarchy2"/>
    <dgm:cxn modelId="{F8BCA050-9911-4540-BA27-87480D6E9DE5}" type="presParOf" srcId="{544D8F24-5E7A-46A9-B737-B76078889F21}" destId="{8BB0ABBD-B982-4B78-A37D-AEA2903DDD08}" srcOrd="10" destOrd="0" presId="urn:microsoft.com/office/officeart/2005/8/layout/hierarchy2"/>
    <dgm:cxn modelId="{5F387503-E586-4A0A-9DE6-11C20D0FC10A}" type="presParOf" srcId="{8BB0ABBD-B982-4B78-A37D-AEA2903DDD08}" destId="{B578BF37-05BC-45C7-BBC8-C09086C008A7}" srcOrd="0" destOrd="0" presId="urn:microsoft.com/office/officeart/2005/8/layout/hierarchy2"/>
    <dgm:cxn modelId="{F740B299-A8A3-4740-B8AC-614B3301EA01}" type="presParOf" srcId="{544D8F24-5E7A-46A9-B737-B76078889F21}" destId="{167D759D-3252-47AF-B486-9A7C736F7A1F}" srcOrd="11" destOrd="0" presId="urn:microsoft.com/office/officeart/2005/8/layout/hierarchy2"/>
    <dgm:cxn modelId="{4FC4634B-605F-4ED5-9DC7-C446E4674757}" type="presParOf" srcId="{167D759D-3252-47AF-B486-9A7C736F7A1F}" destId="{D7D51632-0E69-4CD5-85E5-3F1EC5A05DDC}" srcOrd="0" destOrd="0" presId="urn:microsoft.com/office/officeart/2005/8/layout/hierarchy2"/>
    <dgm:cxn modelId="{18CFD59F-1A1D-49A7-9393-A93E3FD775AE}" type="presParOf" srcId="{167D759D-3252-47AF-B486-9A7C736F7A1F}" destId="{CC5C94BF-A990-4065-BCE5-3269AB8C2DAF}" srcOrd="1" destOrd="0" presId="urn:microsoft.com/office/officeart/2005/8/layout/hierarchy2"/>
    <dgm:cxn modelId="{336057AE-C75B-424C-BA41-12A0249BA49D}" type="presParOf" srcId="{544D8F24-5E7A-46A9-B737-B76078889F21}" destId="{1D2B3DAA-8B11-4391-9849-EB53BDC896C9}" srcOrd="12" destOrd="0" presId="urn:microsoft.com/office/officeart/2005/8/layout/hierarchy2"/>
    <dgm:cxn modelId="{268081B7-90CE-4FC1-8FDA-276892E88F30}" type="presParOf" srcId="{1D2B3DAA-8B11-4391-9849-EB53BDC896C9}" destId="{78A94CC8-5D16-4CB6-80B3-2D300BD3D896}" srcOrd="0" destOrd="0" presId="urn:microsoft.com/office/officeart/2005/8/layout/hierarchy2"/>
    <dgm:cxn modelId="{798AF0A5-7E84-4CDB-A5D7-37C7A7837F61}" type="presParOf" srcId="{544D8F24-5E7A-46A9-B737-B76078889F21}" destId="{5A7CD00B-6D85-441A-B402-3C0D165800D8}" srcOrd="13" destOrd="0" presId="urn:microsoft.com/office/officeart/2005/8/layout/hierarchy2"/>
    <dgm:cxn modelId="{38485174-7620-4CEB-B3B2-2B8F3C9CDF1A}" type="presParOf" srcId="{5A7CD00B-6D85-441A-B402-3C0D165800D8}" destId="{A111C5AB-C51B-4ABF-9515-19ADCC287F17}" srcOrd="0" destOrd="0" presId="urn:microsoft.com/office/officeart/2005/8/layout/hierarchy2"/>
    <dgm:cxn modelId="{88C87F7D-72E3-40FF-9209-79D97BD901D4}" type="presParOf" srcId="{5A7CD00B-6D85-441A-B402-3C0D165800D8}" destId="{AD1F37CA-599C-4663-9769-379114650FF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BA2D6A-B71D-4366-8B81-F183B64D601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87CC5D-5A4C-4840-AF03-FF655A21F42D}">
      <dgm:prSet phldrT="[Text]" custT="1"/>
      <dgm:spPr/>
      <dgm:t>
        <a:bodyPr/>
        <a:lstStyle/>
        <a:p>
          <a:r>
            <a:rPr lang="en-US" sz="1600" dirty="0" smtClean="0"/>
            <a:t>Add sensors and actuators</a:t>
          </a:r>
          <a:endParaRPr lang="en-US" sz="1600" dirty="0"/>
        </a:p>
      </dgm:t>
    </dgm:pt>
    <dgm:pt modelId="{FD7A26D1-557E-4F96-97D6-EF8BAED35EEC}" type="parTrans" cxnId="{38592D2A-90F1-445A-B4A6-C873A4E83A3D}">
      <dgm:prSet/>
      <dgm:spPr/>
      <dgm:t>
        <a:bodyPr/>
        <a:lstStyle/>
        <a:p>
          <a:endParaRPr lang="en-US"/>
        </a:p>
      </dgm:t>
    </dgm:pt>
    <dgm:pt modelId="{5FA83B0D-6D70-4870-9145-4C83001D5C27}" type="sibTrans" cxnId="{38592D2A-90F1-445A-B4A6-C873A4E83A3D}">
      <dgm:prSet/>
      <dgm:spPr/>
      <dgm:t>
        <a:bodyPr/>
        <a:lstStyle/>
        <a:p>
          <a:endParaRPr lang="en-US"/>
        </a:p>
      </dgm:t>
    </dgm:pt>
    <dgm:pt modelId="{9C02AF3F-00D6-4C6A-B1EC-B6BCEC78AB45}">
      <dgm:prSet phldrT="[Text]" custT="1"/>
      <dgm:spPr/>
      <dgm:t>
        <a:bodyPr/>
        <a:lstStyle/>
        <a:p>
          <a:pPr algn="r"/>
          <a:r>
            <a:rPr lang="en-US" sz="1600" dirty="0" smtClean="0"/>
            <a:t>Map to existing </a:t>
          </a:r>
          <a:r>
            <a:rPr lang="en-US" sz="1600" dirty="0" smtClean="0">
              <a:solidFill>
                <a:schemeClr val="tx2"/>
              </a:solidFill>
            </a:rPr>
            <a:t>Ontologies</a:t>
          </a:r>
        </a:p>
        <a:p>
          <a:pPr algn="r"/>
          <a:r>
            <a:rPr lang="en-US" sz="1600" dirty="0" smtClean="0"/>
            <a:t>- SSN/SOSA</a:t>
          </a:r>
        </a:p>
        <a:p>
          <a:pPr algn="r"/>
          <a:r>
            <a:rPr lang="en-US" sz="1600" dirty="0" smtClean="0"/>
            <a:t>- QUDT (unit)</a:t>
          </a:r>
          <a:endParaRPr lang="en-US" sz="1600" dirty="0"/>
        </a:p>
      </dgm:t>
    </dgm:pt>
    <dgm:pt modelId="{57DF430D-F062-4858-A6E0-9B716C17B659}" type="parTrans" cxnId="{3E79487C-0055-4D36-BADD-A4C3385495C9}">
      <dgm:prSet/>
      <dgm:spPr/>
      <dgm:t>
        <a:bodyPr/>
        <a:lstStyle/>
        <a:p>
          <a:endParaRPr lang="en-US"/>
        </a:p>
      </dgm:t>
    </dgm:pt>
    <dgm:pt modelId="{98C28D8F-BCD2-4262-AC37-09C83D428D8E}" type="sibTrans" cxnId="{3E79487C-0055-4D36-BADD-A4C3385495C9}">
      <dgm:prSet/>
      <dgm:spPr/>
      <dgm:t>
        <a:bodyPr/>
        <a:lstStyle/>
        <a:p>
          <a:endParaRPr lang="en-US"/>
        </a:p>
      </dgm:t>
    </dgm:pt>
    <dgm:pt modelId="{A2983A71-E9D4-4E5F-AE11-90747F9B1CA8}">
      <dgm:prSet phldrT="[Text]" custT="1"/>
      <dgm:spPr/>
      <dgm:t>
        <a:bodyPr/>
        <a:lstStyle/>
        <a:p>
          <a:r>
            <a:rPr lang="en-US" sz="1600" dirty="0" smtClean="0"/>
            <a:t>Apply </a:t>
          </a:r>
          <a:r>
            <a:rPr lang="en-US" sz="1600" b="1" dirty="0" smtClean="0">
              <a:solidFill>
                <a:schemeClr val="tx2"/>
              </a:solidFill>
            </a:rPr>
            <a:t>consistency policies</a:t>
          </a:r>
          <a:endParaRPr lang="en-US" sz="1600" b="1" dirty="0">
            <a:solidFill>
              <a:schemeClr val="tx2"/>
            </a:solidFill>
          </a:endParaRPr>
        </a:p>
      </dgm:t>
    </dgm:pt>
    <dgm:pt modelId="{1BBD0ED1-0EEF-479E-8660-15BB317F1935}" type="parTrans" cxnId="{5D6C8A61-92C1-45B1-B56A-721C16AACC46}">
      <dgm:prSet/>
      <dgm:spPr/>
      <dgm:t>
        <a:bodyPr/>
        <a:lstStyle/>
        <a:p>
          <a:endParaRPr lang="en-US"/>
        </a:p>
      </dgm:t>
    </dgm:pt>
    <dgm:pt modelId="{47ABB8E4-EEF9-4F7A-8B6A-670623C6BE8B}" type="sibTrans" cxnId="{5D6C8A61-92C1-45B1-B56A-721C16AACC46}">
      <dgm:prSet/>
      <dgm:spPr/>
      <dgm:t>
        <a:bodyPr/>
        <a:lstStyle/>
        <a:p>
          <a:endParaRPr lang="en-US"/>
        </a:p>
      </dgm:t>
    </dgm:pt>
    <dgm:pt modelId="{3FBC24F4-D156-4FE8-B14E-3CE15AB9EB7E}">
      <dgm:prSet phldrT="[Text]" custT="1"/>
      <dgm:spPr/>
      <dgm:t>
        <a:bodyPr/>
        <a:lstStyle/>
        <a:p>
          <a:r>
            <a:rPr lang="en-US" sz="1600" dirty="0" smtClean="0"/>
            <a:t>Generate definition of VSS concepts</a:t>
          </a:r>
          <a:endParaRPr lang="en-US" sz="1600" dirty="0"/>
        </a:p>
      </dgm:t>
    </dgm:pt>
    <dgm:pt modelId="{ABC4AC62-69EA-4111-B7E0-CC1BDB13B8B2}" type="parTrans" cxnId="{8ED69A70-E056-4E4A-B967-C9268C9918A9}">
      <dgm:prSet/>
      <dgm:spPr/>
      <dgm:t>
        <a:bodyPr/>
        <a:lstStyle/>
        <a:p>
          <a:endParaRPr lang="en-US"/>
        </a:p>
      </dgm:t>
    </dgm:pt>
    <dgm:pt modelId="{016E7273-5420-4DE2-BC35-500AB3D3E3CE}" type="sibTrans" cxnId="{8ED69A70-E056-4E4A-B967-C9268C9918A9}">
      <dgm:prSet/>
      <dgm:spPr/>
      <dgm:t>
        <a:bodyPr/>
        <a:lstStyle/>
        <a:p>
          <a:endParaRPr lang="en-US"/>
        </a:p>
      </dgm:t>
    </dgm:pt>
    <dgm:pt modelId="{AE13CB6E-ECFF-4805-8AF1-4F307EEBB4BB}">
      <dgm:prSet phldrT="[Text]" custT="1"/>
      <dgm:spPr/>
      <dgm:t>
        <a:bodyPr/>
        <a:lstStyle/>
        <a:p>
          <a:r>
            <a:rPr lang="en-US" sz="1400" b="1" dirty="0" smtClean="0"/>
            <a:t>Manually validate and clean the generated ontology</a:t>
          </a:r>
          <a:endParaRPr lang="en-US" sz="1400" b="1" dirty="0"/>
        </a:p>
      </dgm:t>
    </dgm:pt>
    <dgm:pt modelId="{678FDDFF-B879-4F3E-8555-B6541D38DC5D}" type="parTrans" cxnId="{9D723E25-0B10-4B21-8F19-15A1A10A11F9}">
      <dgm:prSet/>
      <dgm:spPr/>
      <dgm:t>
        <a:bodyPr/>
        <a:lstStyle/>
        <a:p>
          <a:endParaRPr lang="en-US"/>
        </a:p>
      </dgm:t>
    </dgm:pt>
    <dgm:pt modelId="{B91EF98B-DE8B-4F88-9EA0-C9E331D952F6}" type="sibTrans" cxnId="{9D723E25-0B10-4B21-8F19-15A1A10A11F9}">
      <dgm:prSet/>
      <dgm:spPr/>
      <dgm:t>
        <a:bodyPr/>
        <a:lstStyle/>
        <a:p>
          <a:endParaRPr lang="en-US"/>
        </a:p>
      </dgm:t>
    </dgm:pt>
    <dgm:pt modelId="{FED36EA0-D4D1-4B46-B9CE-C742FA19EB44}" type="pres">
      <dgm:prSet presAssocID="{A0BA2D6A-B71D-4366-8B81-F183B64D6011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7A1321-91A0-4E03-BBC9-C1017DA3BABB}" type="pres">
      <dgm:prSet presAssocID="{A0BA2D6A-B71D-4366-8B81-F183B64D6011}" presName="arrow" presStyleLbl="bgShp" presStyleIdx="0" presStyleCnt="1" custScaleX="143306"/>
      <dgm:spPr/>
    </dgm:pt>
    <dgm:pt modelId="{79134369-56E5-4FC4-A0D3-4CD157DB220B}" type="pres">
      <dgm:prSet presAssocID="{A0BA2D6A-B71D-4366-8B81-F183B64D6011}" presName="arrowDiagram5" presStyleCnt="0"/>
      <dgm:spPr/>
    </dgm:pt>
    <dgm:pt modelId="{23A3AC7A-200F-4971-9788-DE985DA94EB0}" type="pres">
      <dgm:prSet presAssocID="{BC87CC5D-5A4C-4840-AF03-FF655A21F42D}" presName="bullet5a" presStyleLbl="node1" presStyleIdx="0" presStyleCnt="5" custLinFactX="-113544" custLinFactY="-100000" custLinFactNeighborX="-200000" custLinFactNeighborY="-125109"/>
      <dgm:spPr/>
    </dgm:pt>
    <dgm:pt modelId="{BF6FB59B-7457-4ADE-8C55-642C5D1230D7}" type="pres">
      <dgm:prSet presAssocID="{BC87CC5D-5A4C-4840-AF03-FF655A21F42D}" presName="textBox5a" presStyleLbl="revTx" presStyleIdx="0" presStyleCnt="5" custScaleX="250536" custLinFactNeighborX="-8029" custLinFactNeighborY="-9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3C6773-4BA4-48F0-B50C-4A6A97C942DB}" type="pres">
      <dgm:prSet presAssocID="{9C02AF3F-00D6-4C6A-B1EC-B6BCEC78AB45}" presName="bullet5b" presStyleLbl="node1" presStyleIdx="1" presStyleCnt="5" custLinFactNeighborX="-61996" custLinFactNeighborY="-64340"/>
      <dgm:spPr/>
    </dgm:pt>
    <dgm:pt modelId="{D3DEC082-CAAA-421A-B4C4-D37BEF5A0349}" type="pres">
      <dgm:prSet presAssocID="{9C02AF3F-00D6-4C6A-B1EC-B6BCEC78AB45}" presName="textBox5b" presStyleLbl="revTx" presStyleIdx="1" presStyleCnt="5" custScaleX="349671" custLinFactX="-100000" custLinFactNeighborX="-152152" custLinFactNeighborY="-960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B551CA-8A70-4AA8-82C3-92119A65F74B}" type="pres">
      <dgm:prSet presAssocID="{A2983A71-E9D4-4E5F-AE11-90747F9B1CA8}" presName="bullet5c" presStyleLbl="node1" presStyleIdx="2" presStyleCnt="5"/>
      <dgm:spPr/>
    </dgm:pt>
    <dgm:pt modelId="{D05DB2ED-69B3-4861-B724-E4395EF16D5D}" type="pres">
      <dgm:prSet presAssocID="{A2983A71-E9D4-4E5F-AE11-90747F9B1CA8}" presName="textBox5c" presStyleLbl="revTx" presStyleIdx="2" presStyleCnt="5" custScaleX="151023" custScaleY="81095" custLinFactNeighborX="-554" custLinFactNeighborY="1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71D475-3B6D-4059-BBAB-56CD97B5EC43}" type="pres">
      <dgm:prSet presAssocID="{3FBC24F4-D156-4FE8-B14E-3CE15AB9EB7E}" presName="bullet5d" presStyleLbl="node1" presStyleIdx="3" presStyleCnt="5" custLinFactNeighborY="22724"/>
      <dgm:spPr/>
    </dgm:pt>
    <dgm:pt modelId="{1E9F8A4D-29FE-4547-A9CC-22A201143B75}" type="pres">
      <dgm:prSet presAssocID="{3FBC24F4-D156-4FE8-B14E-3CE15AB9EB7E}" presName="textBox5d" presStyleLbl="revTx" presStyleIdx="3" presStyleCnt="5" custScaleX="224766" custScaleY="72216" custLinFactNeighborX="-94480" custLinFactNeighborY="-448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5ED7FA-02C1-4B11-AC84-E31363599CF7}" type="pres">
      <dgm:prSet presAssocID="{AE13CB6E-ECFF-4805-8AF1-4F307EEBB4BB}" presName="bullet5e" presStyleLbl="node1" presStyleIdx="4" presStyleCnt="5" custLinFactNeighborX="7022" custLinFactNeighborY="35110"/>
      <dgm:spPr/>
    </dgm:pt>
    <dgm:pt modelId="{3E182DC7-D6B7-4BEB-9C4B-42D57F26D75C}" type="pres">
      <dgm:prSet presAssocID="{AE13CB6E-ECFF-4805-8AF1-4F307EEBB4BB}" presName="textBox5e" presStyleLbl="revTx" presStyleIdx="4" presStyleCnt="5" custScaleX="196338" custScaleY="73656" custLinFactNeighborY="67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657F26-C033-4FA1-B6E8-2C57D512DBF6}" type="presOf" srcId="{AE13CB6E-ECFF-4805-8AF1-4F307EEBB4BB}" destId="{3E182DC7-D6B7-4BEB-9C4B-42D57F26D75C}" srcOrd="0" destOrd="0" presId="urn:microsoft.com/office/officeart/2005/8/layout/arrow2"/>
    <dgm:cxn modelId="{6F3990E1-E07D-4D66-90B5-918DFEB61F76}" type="presOf" srcId="{A2983A71-E9D4-4E5F-AE11-90747F9B1CA8}" destId="{D05DB2ED-69B3-4861-B724-E4395EF16D5D}" srcOrd="0" destOrd="0" presId="urn:microsoft.com/office/officeart/2005/8/layout/arrow2"/>
    <dgm:cxn modelId="{3E79487C-0055-4D36-BADD-A4C3385495C9}" srcId="{A0BA2D6A-B71D-4366-8B81-F183B64D6011}" destId="{9C02AF3F-00D6-4C6A-B1EC-B6BCEC78AB45}" srcOrd="1" destOrd="0" parTransId="{57DF430D-F062-4858-A6E0-9B716C17B659}" sibTransId="{98C28D8F-BCD2-4262-AC37-09C83D428D8E}"/>
    <dgm:cxn modelId="{9D723E25-0B10-4B21-8F19-15A1A10A11F9}" srcId="{A0BA2D6A-B71D-4366-8B81-F183B64D6011}" destId="{AE13CB6E-ECFF-4805-8AF1-4F307EEBB4BB}" srcOrd="4" destOrd="0" parTransId="{678FDDFF-B879-4F3E-8555-B6541D38DC5D}" sibTransId="{B91EF98B-DE8B-4F88-9EA0-C9E331D952F6}"/>
    <dgm:cxn modelId="{836226BD-8B7C-48FD-BA2A-219BF8716CAB}" type="presOf" srcId="{3FBC24F4-D156-4FE8-B14E-3CE15AB9EB7E}" destId="{1E9F8A4D-29FE-4547-A9CC-22A201143B75}" srcOrd="0" destOrd="0" presId="urn:microsoft.com/office/officeart/2005/8/layout/arrow2"/>
    <dgm:cxn modelId="{6C2E2F69-42FF-48BC-A725-3F4CC0ABD000}" type="presOf" srcId="{A0BA2D6A-B71D-4366-8B81-F183B64D6011}" destId="{FED36EA0-D4D1-4B46-B9CE-C742FA19EB44}" srcOrd="0" destOrd="0" presId="urn:microsoft.com/office/officeart/2005/8/layout/arrow2"/>
    <dgm:cxn modelId="{DC016B3B-BB32-4BDE-8C43-49E52C18FDCE}" type="presOf" srcId="{BC87CC5D-5A4C-4840-AF03-FF655A21F42D}" destId="{BF6FB59B-7457-4ADE-8C55-642C5D1230D7}" srcOrd="0" destOrd="0" presId="urn:microsoft.com/office/officeart/2005/8/layout/arrow2"/>
    <dgm:cxn modelId="{5D6C8A61-92C1-45B1-B56A-721C16AACC46}" srcId="{A0BA2D6A-B71D-4366-8B81-F183B64D6011}" destId="{A2983A71-E9D4-4E5F-AE11-90747F9B1CA8}" srcOrd="2" destOrd="0" parTransId="{1BBD0ED1-0EEF-479E-8660-15BB317F1935}" sibTransId="{47ABB8E4-EEF9-4F7A-8B6A-670623C6BE8B}"/>
    <dgm:cxn modelId="{1965D34B-718E-469E-A3D5-D5B2CB010A6B}" type="presOf" srcId="{9C02AF3F-00D6-4C6A-B1EC-B6BCEC78AB45}" destId="{D3DEC082-CAAA-421A-B4C4-D37BEF5A0349}" srcOrd="0" destOrd="0" presId="urn:microsoft.com/office/officeart/2005/8/layout/arrow2"/>
    <dgm:cxn modelId="{38592D2A-90F1-445A-B4A6-C873A4E83A3D}" srcId="{A0BA2D6A-B71D-4366-8B81-F183B64D6011}" destId="{BC87CC5D-5A4C-4840-AF03-FF655A21F42D}" srcOrd="0" destOrd="0" parTransId="{FD7A26D1-557E-4F96-97D6-EF8BAED35EEC}" sibTransId="{5FA83B0D-6D70-4870-9145-4C83001D5C27}"/>
    <dgm:cxn modelId="{8ED69A70-E056-4E4A-B967-C9268C9918A9}" srcId="{A0BA2D6A-B71D-4366-8B81-F183B64D6011}" destId="{3FBC24F4-D156-4FE8-B14E-3CE15AB9EB7E}" srcOrd="3" destOrd="0" parTransId="{ABC4AC62-69EA-4111-B7E0-CC1BDB13B8B2}" sibTransId="{016E7273-5420-4DE2-BC35-500AB3D3E3CE}"/>
    <dgm:cxn modelId="{24B6E8E4-C5C7-4A92-989B-C6BEED01BD41}" type="presParOf" srcId="{FED36EA0-D4D1-4B46-B9CE-C742FA19EB44}" destId="{DE7A1321-91A0-4E03-BBC9-C1017DA3BABB}" srcOrd="0" destOrd="0" presId="urn:microsoft.com/office/officeart/2005/8/layout/arrow2"/>
    <dgm:cxn modelId="{8F974EA8-734B-4DBF-9FBE-A7B9D78C4884}" type="presParOf" srcId="{FED36EA0-D4D1-4B46-B9CE-C742FA19EB44}" destId="{79134369-56E5-4FC4-A0D3-4CD157DB220B}" srcOrd="1" destOrd="0" presId="urn:microsoft.com/office/officeart/2005/8/layout/arrow2"/>
    <dgm:cxn modelId="{AC0E939E-F81C-4696-9508-84AD8468FFA5}" type="presParOf" srcId="{79134369-56E5-4FC4-A0D3-4CD157DB220B}" destId="{23A3AC7A-200F-4971-9788-DE985DA94EB0}" srcOrd="0" destOrd="0" presId="urn:microsoft.com/office/officeart/2005/8/layout/arrow2"/>
    <dgm:cxn modelId="{349FCFFF-68ED-4D22-A0B4-D5A5961CEFB8}" type="presParOf" srcId="{79134369-56E5-4FC4-A0D3-4CD157DB220B}" destId="{BF6FB59B-7457-4ADE-8C55-642C5D1230D7}" srcOrd="1" destOrd="0" presId="urn:microsoft.com/office/officeart/2005/8/layout/arrow2"/>
    <dgm:cxn modelId="{DA470226-F259-4576-95FA-C6655DC87608}" type="presParOf" srcId="{79134369-56E5-4FC4-A0D3-4CD157DB220B}" destId="{8E3C6773-4BA4-48F0-B50C-4A6A97C942DB}" srcOrd="2" destOrd="0" presId="urn:microsoft.com/office/officeart/2005/8/layout/arrow2"/>
    <dgm:cxn modelId="{02694DA7-ACBB-4483-A9ED-3FBEE009ED00}" type="presParOf" srcId="{79134369-56E5-4FC4-A0D3-4CD157DB220B}" destId="{D3DEC082-CAAA-421A-B4C4-D37BEF5A0349}" srcOrd="3" destOrd="0" presId="urn:microsoft.com/office/officeart/2005/8/layout/arrow2"/>
    <dgm:cxn modelId="{07CB5BC4-B811-4E75-B3F8-87363F9E74C0}" type="presParOf" srcId="{79134369-56E5-4FC4-A0D3-4CD157DB220B}" destId="{7AB551CA-8A70-4AA8-82C3-92119A65F74B}" srcOrd="4" destOrd="0" presId="urn:microsoft.com/office/officeart/2005/8/layout/arrow2"/>
    <dgm:cxn modelId="{9FFB8A5A-9D0C-486B-AC20-EFA25C031E00}" type="presParOf" srcId="{79134369-56E5-4FC4-A0D3-4CD157DB220B}" destId="{D05DB2ED-69B3-4861-B724-E4395EF16D5D}" srcOrd="5" destOrd="0" presId="urn:microsoft.com/office/officeart/2005/8/layout/arrow2"/>
    <dgm:cxn modelId="{DDEBBCC7-3AA5-4926-83F3-B0EA757C7E6F}" type="presParOf" srcId="{79134369-56E5-4FC4-A0D3-4CD157DB220B}" destId="{6171D475-3B6D-4059-BBAB-56CD97B5EC43}" srcOrd="6" destOrd="0" presId="urn:microsoft.com/office/officeart/2005/8/layout/arrow2"/>
    <dgm:cxn modelId="{262D7F45-34A3-4600-9220-9E2E52EE0BC6}" type="presParOf" srcId="{79134369-56E5-4FC4-A0D3-4CD157DB220B}" destId="{1E9F8A4D-29FE-4547-A9CC-22A201143B75}" srcOrd="7" destOrd="0" presId="urn:microsoft.com/office/officeart/2005/8/layout/arrow2"/>
    <dgm:cxn modelId="{4D098489-88A3-43A7-B889-C11FCDF6E2D5}" type="presParOf" srcId="{79134369-56E5-4FC4-A0D3-4CD157DB220B}" destId="{9A5ED7FA-02C1-4B11-AC84-E31363599CF7}" srcOrd="8" destOrd="0" presId="urn:microsoft.com/office/officeart/2005/8/layout/arrow2"/>
    <dgm:cxn modelId="{6A052038-1ACB-4E39-BA0F-F5109814C6A4}" type="presParOf" srcId="{79134369-56E5-4FC4-A0D3-4CD157DB220B}" destId="{3E182DC7-D6B7-4BEB-9C4B-42D57F26D75C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72E05C-401E-41F9-A209-8AEF2D276BD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944BB5-FA95-4697-A30A-C26610522946}">
      <dgm:prSet phldrT="[Text]"/>
      <dgm:spPr/>
      <dgm:t>
        <a:bodyPr/>
        <a:lstStyle/>
        <a:p>
          <a:r>
            <a:rPr lang="en-US" dirty="0" smtClean="0"/>
            <a:t>Signal</a:t>
          </a:r>
          <a:endParaRPr lang="en-US" dirty="0"/>
        </a:p>
      </dgm:t>
    </dgm:pt>
    <dgm:pt modelId="{5C50D0F1-0737-4E68-B031-FE25E25E2365}" type="parTrans" cxnId="{B88CEF6D-7904-4D20-9BA3-F7E9F66F0B35}">
      <dgm:prSet/>
      <dgm:spPr/>
      <dgm:t>
        <a:bodyPr/>
        <a:lstStyle/>
        <a:p>
          <a:endParaRPr lang="en-US"/>
        </a:p>
      </dgm:t>
    </dgm:pt>
    <dgm:pt modelId="{207F906C-1E0C-45A1-A837-1E3CFB4E7FEB}" type="sibTrans" cxnId="{B88CEF6D-7904-4D20-9BA3-F7E9F66F0B35}">
      <dgm:prSet/>
      <dgm:spPr/>
      <dgm:t>
        <a:bodyPr/>
        <a:lstStyle/>
        <a:p>
          <a:endParaRPr lang="en-US"/>
        </a:p>
      </dgm:t>
    </dgm:pt>
    <dgm:pt modelId="{AF613442-0BD9-46ED-AC95-4CABA8D66911}">
      <dgm:prSet phldrT="[Text]"/>
      <dgm:spPr/>
      <dgm:t>
        <a:bodyPr/>
        <a:lstStyle/>
        <a:p>
          <a:r>
            <a:rPr lang="en-US" dirty="0" smtClean="0"/>
            <a:t>Body</a:t>
          </a:r>
          <a:endParaRPr lang="en-US" dirty="0"/>
        </a:p>
      </dgm:t>
    </dgm:pt>
    <dgm:pt modelId="{A73902B5-6A97-4F4C-AE5B-385720AB3F42}" type="parTrans" cxnId="{7BB7045A-CAA9-4DAA-9190-204F37DF5427}">
      <dgm:prSet/>
      <dgm:spPr/>
      <dgm:t>
        <a:bodyPr/>
        <a:lstStyle/>
        <a:p>
          <a:endParaRPr lang="en-US" dirty="0"/>
        </a:p>
      </dgm:t>
    </dgm:pt>
    <dgm:pt modelId="{568F1DD1-988D-4988-808B-986AC02DD15C}" type="sibTrans" cxnId="{7BB7045A-CAA9-4DAA-9190-204F37DF5427}">
      <dgm:prSet/>
      <dgm:spPr/>
      <dgm:t>
        <a:bodyPr/>
        <a:lstStyle/>
        <a:p>
          <a:endParaRPr lang="en-US"/>
        </a:p>
      </dgm:t>
    </dgm:pt>
    <dgm:pt modelId="{C22C0127-C085-4EAB-BA71-84CF6FE8E1C6}">
      <dgm:prSet phldrT="[Text]"/>
      <dgm:spPr/>
      <dgm:t>
        <a:bodyPr/>
        <a:lstStyle/>
        <a:p>
          <a:r>
            <a:rPr lang="en-US" dirty="0" smtClean="0"/>
            <a:t>ADAS</a:t>
          </a:r>
          <a:endParaRPr lang="en-US" dirty="0"/>
        </a:p>
      </dgm:t>
    </dgm:pt>
    <dgm:pt modelId="{4370EB74-91B5-414E-9AE7-6FAF170203F4}" type="parTrans" cxnId="{0274280D-FBAD-496F-B345-6BC685308E99}">
      <dgm:prSet/>
      <dgm:spPr/>
      <dgm:t>
        <a:bodyPr/>
        <a:lstStyle/>
        <a:p>
          <a:endParaRPr lang="en-US" dirty="0"/>
        </a:p>
      </dgm:t>
    </dgm:pt>
    <dgm:pt modelId="{8F3E5848-8614-42D3-8631-3C52CD9D7FE3}" type="sibTrans" cxnId="{0274280D-FBAD-496F-B345-6BC685308E99}">
      <dgm:prSet/>
      <dgm:spPr/>
      <dgm:t>
        <a:bodyPr/>
        <a:lstStyle/>
        <a:p>
          <a:endParaRPr lang="en-US"/>
        </a:p>
      </dgm:t>
    </dgm:pt>
    <dgm:pt modelId="{09AFF02B-E683-4F92-BDA7-7BD0AC4C64FF}">
      <dgm:prSet phldrT="[Text]"/>
      <dgm:spPr/>
      <dgm:t>
        <a:bodyPr/>
        <a:lstStyle/>
        <a:p>
          <a:r>
            <a:rPr lang="en-US" dirty="0" smtClean="0"/>
            <a:t>Cabin</a:t>
          </a:r>
          <a:endParaRPr lang="en-US" dirty="0"/>
        </a:p>
      </dgm:t>
    </dgm:pt>
    <dgm:pt modelId="{F56EE1ED-A2DC-4D4F-87A3-5EE30A57AB9A}" type="parTrans" cxnId="{EC60430D-CF1F-4F7D-A05F-CE8B0F3689DC}">
      <dgm:prSet/>
      <dgm:spPr/>
      <dgm:t>
        <a:bodyPr/>
        <a:lstStyle/>
        <a:p>
          <a:endParaRPr lang="en-US" dirty="0"/>
        </a:p>
      </dgm:t>
    </dgm:pt>
    <dgm:pt modelId="{15B75840-A40B-475D-B26F-BD65328F96B0}" type="sibTrans" cxnId="{EC60430D-CF1F-4F7D-A05F-CE8B0F3689DC}">
      <dgm:prSet/>
      <dgm:spPr/>
      <dgm:t>
        <a:bodyPr/>
        <a:lstStyle/>
        <a:p>
          <a:endParaRPr lang="en-US"/>
        </a:p>
      </dgm:t>
    </dgm:pt>
    <dgm:pt modelId="{0CD029D3-91CF-498E-91A4-2D6B4FE879A8}">
      <dgm:prSet phldrT="[Text]"/>
      <dgm:spPr/>
      <dgm:t>
        <a:bodyPr/>
        <a:lstStyle/>
        <a:p>
          <a:r>
            <a:rPr lang="en-US" dirty="0" smtClean="0"/>
            <a:t>Chassis</a:t>
          </a:r>
          <a:endParaRPr lang="en-US" dirty="0"/>
        </a:p>
      </dgm:t>
    </dgm:pt>
    <dgm:pt modelId="{5EE5739B-38BE-46E1-A8CD-614D5E3A3989}" type="parTrans" cxnId="{675FF844-7B14-4B5A-9C42-FCF18BA10B2A}">
      <dgm:prSet/>
      <dgm:spPr/>
      <dgm:t>
        <a:bodyPr/>
        <a:lstStyle/>
        <a:p>
          <a:endParaRPr lang="en-US" dirty="0"/>
        </a:p>
      </dgm:t>
    </dgm:pt>
    <dgm:pt modelId="{AF16EB81-4CCB-4EB1-BAE8-44CEFCA51191}" type="sibTrans" cxnId="{675FF844-7B14-4B5A-9C42-FCF18BA10B2A}">
      <dgm:prSet/>
      <dgm:spPr/>
      <dgm:t>
        <a:bodyPr/>
        <a:lstStyle/>
        <a:p>
          <a:endParaRPr lang="en-US"/>
        </a:p>
      </dgm:t>
    </dgm:pt>
    <dgm:pt modelId="{60C9395B-6613-47A4-AB3D-AC56BCE2DF0E}">
      <dgm:prSet phldrT="[Text]"/>
      <dgm:spPr/>
      <dgm:t>
        <a:bodyPr/>
        <a:lstStyle/>
        <a:p>
          <a:r>
            <a:rPr lang="en-US" dirty="0" smtClean="0"/>
            <a:t>Drivetrain</a:t>
          </a:r>
          <a:endParaRPr lang="en-US" dirty="0"/>
        </a:p>
      </dgm:t>
    </dgm:pt>
    <dgm:pt modelId="{BB3EFC77-3600-4C74-BABF-0B2BFB858476}" type="parTrans" cxnId="{C8C127E1-9691-4DAD-BE95-7E8AEF1D48D1}">
      <dgm:prSet/>
      <dgm:spPr/>
      <dgm:t>
        <a:bodyPr/>
        <a:lstStyle/>
        <a:p>
          <a:endParaRPr lang="en-US" dirty="0"/>
        </a:p>
      </dgm:t>
    </dgm:pt>
    <dgm:pt modelId="{3A0A5D31-7831-4504-B238-15DFE5BF9A15}" type="sibTrans" cxnId="{C8C127E1-9691-4DAD-BE95-7E8AEF1D48D1}">
      <dgm:prSet/>
      <dgm:spPr/>
      <dgm:t>
        <a:bodyPr/>
        <a:lstStyle/>
        <a:p>
          <a:endParaRPr lang="en-US"/>
        </a:p>
      </dgm:t>
    </dgm:pt>
    <dgm:pt modelId="{AA19186D-761A-452B-9E25-197BC8A35BE1}">
      <dgm:prSet phldrT="[Text]"/>
      <dgm:spPr/>
      <dgm:t>
        <a:bodyPr/>
        <a:lstStyle/>
        <a:p>
          <a:r>
            <a:rPr lang="en-US" dirty="0" smtClean="0"/>
            <a:t>OBD</a:t>
          </a:r>
          <a:endParaRPr lang="en-US" dirty="0"/>
        </a:p>
      </dgm:t>
    </dgm:pt>
    <dgm:pt modelId="{EE2E2D29-FB7D-4F76-A308-02DF1BFF1800}" type="parTrans" cxnId="{882E31CF-3739-4FA1-A715-F28315305264}">
      <dgm:prSet/>
      <dgm:spPr/>
      <dgm:t>
        <a:bodyPr/>
        <a:lstStyle/>
        <a:p>
          <a:endParaRPr lang="en-US" dirty="0"/>
        </a:p>
      </dgm:t>
    </dgm:pt>
    <dgm:pt modelId="{CC728D5B-7927-4685-AD9D-DBA8610A040F}" type="sibTrans" cxnId="{882E31CF-3739-4FA1-A715-F28315305264}">
      <dgm:prSet/>
      <dgm:spPr/>
      <dgm:t>
        <a:bodyPr/>
        <a:lstStyle/>
        <a:p>
          <a:endParaRPr lang="en-US"/>
        </a:p>
      </dgm:t>
    </dgm:pt>
    <dgm:pt modelId="{E790BAEE-7805-449F-9DFB-03188C4AC003}">
      <dgm:prSet phldrT="[Text]"/>
      <dgm:spPr/>
      <dgm:t>
        <a:bodyPr/>
        <a:lstStyle/>
        <a:p>
          <a:r>
            <a:rPr lang="en-US" dirty="0" smtClean="0"/>
            <a:t>Vehicle</a:t>
          </a:r>
          <a:endParaRPr lang="en-US" dirty="0"/>
        </a:p>
      </dgm:t>
    </dgm:pt>
    <dgm:pt modelId="{396C3C0C-4AE1-4629-AC04-C31D35CE4B53}" type="parTrans" cxnId="{0E4491C4-23E7-45A3-8B6B-47617224FFE1}">
      <dgm:prSet/>
      <dgm:spPr/>
      <dgm:t>
        <a:bodyPr/>
        <a:lstStyle/>
        <a:p>
          <a:endParaRPr lang="en-US" dirty="0"/>
        </a:p>
      </dgm:t>
    </dgm:pt>
    <dgm:pt modelId="{8FBBA0A6-C35B-44EE-9CF8-43FBA9A60BD4}" type="sibTrans" cxnId="{0E4491C4-23E7-45A3-8B6B-47617224FFE1}">
      <dgm:prSet/>
      <dgm:spPr/>
      <dgm:t>
        <a:bodyPr/>
        <a:lstStyle/>
        <a:p>
          <a:endParaRPr lang="en-US"/>
        </a:p>
      </dgm:t>
    </dgm:pt>
    <dgm:pt modelId="{06605392-C14F-4ECE-A61E-3ADB9B41B7B2}" type="pres">
      <dgm:prSet presAssocID="{CB72E05C-401E-41F9-A209-8AEF2D276BD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24D612-A0F5-429F-ABF4-14DB1398A66E}" type="pres">
      <dgm:prSet presAssocID="{5C944BB5-FA95-4697-A30A-C26610522946}" presName="root1" presStyleCnt="0"/>
      <dgm:spPr/>
    </dgm:pt>
    <dgm:pt modelId="{B29BD9B5-B446-43E6-B7D1-7628E9A86371}" type="pres">
      <dgm:prSet presAssocID="{5C944BB5-FA95-4697-A30A-C2661052294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4D8F24-5E7A-46A9-B737-B76078889F21}" type="pres">
      <dgm:prSet presAssocID="{5C944BB5-FA95-4697-A30A-C26610522946}" presName="level2hierChild" presStyleCnt="0"/>
      <dgm:spPr/>
    </dgm:pt>
    <dgm:pt modelId="{313A9F36-111B-4408-8C13-325CD731C95B}" type="pres">
      <dgm:prSet presAssocID="{A73902B5-6A97-4F4C-AE5B-385720AB3F42}" presName="conn2-1" presStyleLbl="parChTrans1D2" presStyleIdx="0" presStyleCnt="7"/>
      <dgm:spPr/>
      <dgm:t>
        <a:bodyPr/>
        <a:lstStyle/>
        <a:p>
          <a:endParaRPr lang="en-US"/>
        </a:p>
      </dgm:t>
    </dgm:pt>
    <dgm:pt modelId="{3449EE20-CEEC-4FEA-97FF-819E4AAD2F53}" type="pres">
      <dgm:prSet presAssocID="{A73902B5-6A97-4F4C-AE5B-385720AB3F42}" presName="connTx" presStyleLbl="parChTrans1D2" presStyleIdx="0" presStyleCnt="7"/>
      <dgm:spPr/>
      <dgm:t>
        <a:bodyPr/>
        <a:lstStyle/>
        <a:p>
          <a:endParaRPr lang="en-US"/>
        </a:p>
      </dgm:t>
    </dgm:pt>
    <dgm:pt modelId="{EB4F55B3-147D-493D-8345-869E29464392}" type="pres">
      <dgm:prSet presAssocID="{AF613442-0BD9-46ED-AC95-4CABA8D66911}" presName="root2" presStyleCnt="0"/>
      <dgm:spPr/>
    </dgm:pt>
    <dgm:pt modelId="{05949F13-62F3-4FB4-B509-C9BF9DC0EE43}" type="pres">
      <dgm:prSet presAssocID="{AF613442-0BD9-46ED-AC95-4CABA8D66911}" presName="LevelTwoTextNode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A0618F-2785-427D-9EC9-9A2ED7D13553}" type="pres">
      <dgm:prSet presAssocID="{AF613442-0BD9-46ED-AC95-4CABA8D66911}" presName="level3hierChild" presStyleCnt="0"/>
      <dgm:spPr/>
    </dgm:pt>
    <dgm:pt modelId="{B3B39737-1BDC-4395-994D-FABCDCF81B69}" type="pres">
      <dgm:prSet presAssocID="{4370EB74-91B5-414E-9AE7-6FAF170203F4}" presName="conn2-1" presStyleLbl="parChTrans1D2" presStyleIdx="1" presStyleCnt="7"/>
      <dgm:spPr/>
      <dgm:t>
        <a:bodyPr/>
        <a:lstStyle/>
        <a:p>
          <a:endParaRPr lang="en-US"/>
        </a:p>
      </dgm:t>
    </dgm:pt>
    <dgm:pt modelId="{D5343C1F-4867-4D1E-950C-417C429C4C54}" type="pres">
      <dgm:prSet presAssocID="{4370EB74-91B5-414E-9AE7-6FAF170203F4}" presName="connTx" presStyleLbl="parChTrans1D2" presStyleIdx="1" presStyleCnt="7"/>
      <dgm:spPr/>
      <dgm:t>
        <a:bodyPr/>
        <a:lstStyle/>
        <a:p>
          <a:endParaRPr lang="en-US"/>
        </a:p>
      </dgm:t>
    </dgm:pt>
    <dgm:pt modelId="{7B2625D8-7659-4A67-B80A-AA123017B015}" type="pres">
      <dgm:prSet presAssocID="{C22C0127-C085-4EAB-BA71-84CF6FE8E1C6}" presName="root2" presStyleCnt="0"/>
      <dgm:spPr/>
    </dgm:pt>
    <dgm:pt modelId="{EC7C50D7-A6D9-49C8-BAD9-E503CC5EA2C6}" type="pres">
      <dgm:prSet presAssocID="{C22C0127-C085-4EAB-BA71-84CF6FE8E1C6}" presName="LevelTwoTextNode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681A1B-793D-47D3-A6EF-4A7A68DEC343}" type="pres">
      <dgm:prSet presAssocID="{C22C0127-C085-4EAB-BA71-84CF6FE8E1C6}" presName="level3hierChild" presStyleCnt="0"/>
      <dgm:spPr/>
    </dgm:pt>
    <dgm:pt modelId="{D09021CE-4B50-4A51-A7FD-0B1AD1678429}" type="pres">
      <dgm:prSet presAssocID="{F56EE1ED-A2DC-4D4F-87A3-5EE30A57AB9A}" presName="conn2-1" presStyleLbl="parChTrans1D2" presStyleIdx="2" presStyleCnt="7"/>
      <dgm:spPr/>
      <dgm:t>
        <a:bodyPr/>
        <a:lstStyle/>
        <a:p>
          <a:endParaRPr lang="en-US"/>
        </a:p>
      </dgm:t>
    </dgm:pt>
    <dgm:pt modelId="{930814F5-D88E-4909-A203-F707AAAB72AE}" type="pres">
      <dgm:prSet presAssocID="{F56EE1ED-A2DC-4D4F-87A3-5EE30A57AB9A}" presName="connTx" presStyleLbl="parChTrans1D2" presStyleIdx="2" presStyleCnt="7"/>
      <dgm:spPr/>
      <dgm:t>
        <a:bodyPr/>
        <a:lstStyle/>
        <a:p>
          <a:endParaRPr lang="en-US"/>
        </a:p>
      </dgm:t>
    </dgm:pt>
    <dgm:pt modelId="{4F9526FF-1AAE-44AD-B24A-09479AAB8726}" type="pres">
      <dgm:prSet presAssocID="{09AFF02B-E683-4F92-BDA7-7BD0AC4C64FF}" presName="root2" presStyleCnt="0"/>
      <dgm:spPr/>
    </dgm:pt>
    <dgm:pt modelId="{868F4EAA-4373-402C-ADD9-2A6778958421}" type="pres">
      <dgm:prSet presAssocID="{09AFF02B-E683-4F92-BDA7-7BD0AC4C64FF}" presName="LevelTwoTextNode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BB5E1D-BC2F-4632-A13F-DE2BA90290E5}" type="pres">
      <dgm:prSet presAssocID="{09AFF02B-E683-4F92-BDA7-7BD0AC4C64FF}" presName="level3hierChild" presStyleCnt="0"/>
      <dgm:spPr/>
    </dgm:pt>
    <dgm:pt modelId="{170E8B10-0A59-4A99-8518-F6D9F4D4A22A}" type="pres">
      <dgm:prSet presAssocID="{5EE5739B-38BE-46E1-A8CD-614D5E3A3989}" presName="conn2-1" presStyleLbl="parChTrans1D2" presStyleIdx="3" presStyleCnt="7"/>
      <dgm:spPr/>
      <dgm:t>
        <a:bodyPr/>
        <a:lstStyle/>
        <a:p>
          <a:endParaRPr lang="en-US"/>
        </a:p>
      </dgm:t>
    </dgm:pt>
    <dgm:pt modelId="{DE28071A-3DBA-40BD-AFA1-5BD68B1383DF}" type="pres">
      <dgm:prSet presAssocID="{5EE5739B-38BE-46E1-A8CD-614D5E3A3989}" presName="connTx" presStyleLbl="parChTrans1D2" presStyleIdx="3" presStyleCnt="7"/>
      <dgm:spPr/>
      <dgm:t>
        <a:bodyPr/>
        <a:lstStyle/>
        <a:p>
          <a:endParaRPr lang="en-US"/>
        </a:p>
      </dgm:t>
    </dgm:pt>
    <dgm:pt modelId="{49F920E5-4B78-4E86-A9C8-3114D9DCC505}" type="pres">
      <dgm:prSet presAssocID="{0CD029D3-91CF-498E-91A4-2D6B4FE879A8}" presName="root2" presStyleCnt="0"/>
      <dgm:spPr/>
    </dgm:pt>
    <dgm:pt modelId="{A2949E4D-A81D-4A07-B249-D07A2B0112F1}" type="pres">
      <dgm:prSet presAssocID="{0CD029D3-91CF-498E-91A4-2D6B4FE879A8}" presName="LevelTwoTextNode" presStyleLbl="node2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E20493-D326-4E57-B291-8694F0E7EF54}" type="pres">
      <dgm:prSet presAssocID="{0CD029D3-91CF-498E-91A4-2D6B4FE879A8}" presName="level3hierChild" presStyleCnt="0"/>
      <dgm:spPr/>
    </dgm:pt>
    <dgm:pt modelId="{BF8BBBC6-ABCA-4EBB-93A9-C6001ABB01A6}" type="pres">
      <dgm:prSet presAssocID="{BB3EFC77-3600-4C74-BABF-0B2BFB858476}" presName="conn2-1" presStyleLbl="parChTrans1D2" presStyleIdx="4" presStyleCnt="7"/>
      <dgm:spPr/>
      <dgm:t>
        <a:bodyPr/>
        <a:lstStyle/>
        <a:p>
          <a:endParaRPr lang="en-US"/>
        </a:p>
      </dgm:t>
    </dgm:pt>
    <dgm:pt modelId="{6FC70BDB-A0E7-4587-B1A4-187BB9901286}" type="pres">
      <dgm:prSet presAssocID="{BB3EFC77-3600-4C74-BABF-0B2BFB858476}" presName="connTx" presStyleLbl="parChTrans1D2" presStyleIdx="4" presStyleCnt="7"/>
      <dgm:spPr/>
      <dgm:t>
        <a:bodyPr/>
        <a:lstStyle/>
        <a:p>
          <a:endParaRPr lang="en-US"/>
        </a:p>
      </dgm:t>
    </dgm:pt>
    <dgm:pt modelId="{022D347F-5D00-4E67-8515-77889CF89CDA}" type="pres">
      <dgm:prSet presAssocID="{60C9395B-6613-47A4-AB3D-AC56BCE2DF0E}" presName="root2" presStyleCnt="0"/>
      <dgm:spPr/>
    </dgm:pt>
    <dgm:pt modelId="{935D3211-CAC3-4AB4-9EA8-635BF67B552B}" type="pres">
      <dgm:prSet presAssocID="{60C9395B-6613-47A4-AB3D-AC56BCE2DF0E}" presName="LevelTwoTextNode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427152-8C3E-43C0-8FA4-D397217EB363}" type="pres">
      <dgm:prSet presAssocID="{60C9395B-6613-47A4-AB3D-AC56BCE2DF0E}" presName="level3hierChild" presStyleCnt="0"/>
      <dgm:spPr/>
    </dgm:pt>
    <dgm:pt modelId="{8BB0ABBD-B982-4B78-A37D-AEA2903DDD08}" type="pres">
      <dgm:prSet presAssocID="{EE2E2D29-FB7D-4F76-A308-02DF1BFF1800}" presName="conn2-1" presStyleLbl="parChTrans1D2" presStyleIdx="5" presStyleCnt="7"/>
      <dgm:spPr/>
      <dgm:t>
        <a:bodyPr/>
        <a:lstStyle/>
        <a:p>
          <a:endParaRPr lang="en-US"/>
        </a:p>
      </dgm:t>
    </dgm:pt>
    <dgm:pt modelId="{B578BF37-05BC-45C7-BBC8-C09086C008A7}" type="pres">
      <dgm:prSet presAssocID="{EE2E2D29-FB7D-4F76-A308-02DF1BFF1800}" presName="connTx" presStyleLbl="parChTrans1D2" presStyleIdx="5" presStyleCnt="7"/>
      <dgm:spPr/>
      <dgm:t>
        <a:bodyPr/>
        <a:lstStyle/>
        <a:p>
          <a:endParaRPr lang="en-US"/>
        </a:p>
      </dgm:t>
    </dgm:pt>
    <dgm:pt modelId="{167D759D-3252-47AF-B486-9A7C736F7A1F}" type="pres">
      <dgm:prSet presAssocID="{AA19186D-761A-452B-9E25-197BC8A35BE1}" presName="root2" presStyleCnt="0"/>
      <dgm:spPr/>
    </dgm:pt>
    <dgm:pt modelId="{D7D51632-0E69-4CD5-85E5-3F1EC5A05DDC}" type="pres">
      <dgm:prSet presAssocID="{AA19186D-761A-452B-9E25-197BC8A35BE1}" presName="LevelTwoTextNode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5C94BF-A990-4065-BCE5-3269AB8C2DAF}" type="pres">
      <dgm:prSet presAssocID="{AA19186D-761A-452B-9E25-197BC8A35BE1}" presName="level3hierChild" presStyleCnt="0"/>
      <dgm:spPr/>
    </dgm:pt>
    <dgm:pt modelId="{1D2B3DAA-8B11-4391-9849-EB53BDC896C9}" type="pres">
      <dgm:prSet presAssocID="{396C3C0C-4AE1-4629-AC04-C31D35CE4B53}" presName="conn2-1" presStyleLbl="parChTrans1D2" presStyleIdx="6" presStyleCnt="7"/>
      <dgm:spPr/>
      <dgm:t>
        <a:bodyPr/>
        <a:lstStyle/>
        <a:p>
          <a:endParaRPr lang="en-US"/>
        </a:p>
      </dgm:t>
    </dgm:pt>
    <dgm:pt modelId="{78A94CC8-5D16-4CB6-80B3-2D300BD3D896}" type="pres">
      <dgm:prSet presAssocID="{396C3C0C-4AE1-4629-AC04-C31D35CE4B53}" presName="connTx" presStyleLbl="parChTrans1D2" presStyleIdx="6" presStyleCnt="7"/>
      <dgm:spPr/>
      <dgm:t>
        <a:bodyPr/>
        <a:lstStyle/>
        <a:p>
          <a:endParaRPr lang="en-US"/>
        </a:p>
      </dgm:t>
    </dgm:pt>
    <dgm:pt modelId="{5A7CD00B-6D85-441A-B402-3C0D165800D8}" type="pres">
      <dgm:prSet presAssocID="{E790BAEE-7805-449F-9DFB-03188C4AC003}" presName="root2" presStyleCnt="0"/>
      <dgm:spPr/>
    </dgm:pt>
    <dgm:pt modelId="{A111C5AB-C51B-4ABF-9515-19ADCC287F17}" type="pres">
      <dgm:prSet presAssocID="{E790BAEE-7805-449F-9DFB-03188C4AC003}" presName="LevelTwoTextNode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1F37CA-599C-4663-9769-379114650FF3}" type="pres">
      <dgm:prSet presAssocID="{E790BAEE-7805-449F-9DFB-03188C4AC003}" presName="level3hierChild" presStyleCnt="0"/>
      <dgm:spPr/>
    </dgm:pt>
  </dgm:ptLst>
  <dgm:cxnLst>
    <dgm:cxn modelId="{318EDD75-ABD1-4147-AEAC-F4922DB41609}" type="presOf" srcId="{EE2E2D29-FB7D-4F76-A308-02DF1BFF1800}" destId="{8BB0ABBD-B982-4B78-A37D-AEA2903DDD08}" srcOrd="0" destOrd="0" presId="urn:microsoft.com/office/officeart/2005/8/layout/hierarchy2"/>
    <dgm:cxn modelId="{0274280D-FBAD-496F-B345-6BC685308E99}" srcId="{5C944BB5-FA95-4697-A30A-C26610522946}" destId="{C22C0127-C085-4EAB-BA71-84CF6FE8E1C6}" srcOrd="1" destOrd="0" parTransId="{4370EB74-91B5-414E-9AE7-6FAF170203F4}" sibTransId="{8F3E5848-8614-42D3-8631-3C52CD9D7FE3}"/>
    <dgm:cxn modelId="{39AA1A53-12C2-4041-8DF0-85C55AF38983}" type="presOf" srcId="{4370EB74-91B5-414E-9AE7-6FAF170203F4}" destId="{B3B39737-1BDC-4395-994D-FABCDCF81B69}" srcOrd="0" destOrd="0" presId="urn:microsoft.com/office/officeart/2005/8/layout/hierarchy2"/>
    <dgm:cxn modelId="{22267261-6F1D-445F-9755-9627FB799F50}" type="presOf" srcId="{A73902B5-6A97-4F4C-AE5B-385720AB3F42}" destId="{313A9F36-111B-4408-8C13-325CD731C95B}" srcOrd="0" destOrd="0" presId="urn:microsoft.com/office/officeart/2005/8/layout/hierarchy2"/>
    <dgm:cxn modelId="{EC60430D-CF1F-4F7D-A05F-CE8B0F3689DC}" srcId="{5C944BB5-FA95-4697-A30A-C26610522946}" destId="{09AFF02B-E683-4F92-BDA7-7BD0AC4C64FF}" srcOrd="2" destOrd="0" parTransId="{F56EE1ED-A2DC-4D4F-87A3-5EE30A57AB9A}" sibTransId="{15B75840-A40B-475D-B26F-BD65328F96B0}"/>
    <dgm:cxn modelId="{AF949632-D4F7-418B-9B67-AA531BFA7889}" type="presOf" srcId="{CB72E05C-401E-41F9-A209-8AEF2D276BDC}" destId="{06605392-C14F-4ECE-A61E-3ADB9B41B7B2}" srcOrd="0" destOrd="0" presId="urn:microsoft.com/office/officeart/2005/8/layout/hierarchy2"/>
    <dgm:cxn modelId="{0EFE5187-1D8B-4564-BBDA-DA15B74D0A4B}" type="presOf" srcId="{5EE5739B-38BE-46E1-A8CD-614D5E3A3989}" destId="{DE28071A-3DBA-40BD-AFA1-5BD68B1383DF}" srcOrd="1" destOrd="0" presId="urn:microsoft.com/office/officeart/2005/8/layout/hierarchy2"/>
    <dgm:cxn modelId="{97D59869-AEC8-49BF-B71D-E51E9811EE87}" type="presOf" srcId="{5C944BB5-FA95-4697-A30A-C26610522946}" destId="{B29BD9B5-B446-43E6-B7D1-7628E9A86371}" srcOrd="0" destOrd="0" presId="urn:microsoft.com/office/officeart/2005/8/layout/hierarchy2"/>
    <dgm:cxn modelId="{A1A0A175-9E35-4A40-8E02-2F8290F0AA7F}" type="presOf" srcId="{396C3C0C-4AE1-4629-AC04-C31D35CE4B53}" destId="{78A94CC8-5D16-4CB6-80B3-2D300BD3D896}" srcOrd="1" destOrd="0" presId="urn:microsoft.com/office/officeart/2005/8/layout/hierarchy2"/>
    <dgm:cxn modelId="{007B1373-D3B2-4670-93E1-F2B433EFA180}" type="presOf" srcId="{60C9395B-6613-47A4-AB3D-AC56BCE2DF0E}" destId="{935D3211-CAC3-4AB4-9EA8-635BF67B552B}" srcOrd="0" destOrd="0" presId="urn:microsoft.com/office/officeart/2005/8/layout/hierarchy2"/>
    <dgm:cxn modelId="{3155EC88-B83F-4A7D-BADD-A08AB2F60BEB}" type="presOf" srcId="{5EE5739B-38BE-46E1-A8CD-614D5E3A3989}" destId="{170E8B10-0A59-4A99-8518-F6D9F4D4A22A}" srcOrd="0" destOrd="0" presId="urn:microsoft.com/office/officeart/2005/8/layout/hierarchy2"/>
    <dgm:cxn modelId="{C8C127E1-9691-4DAD-BE95-7E8AEF1D48D1}" srcId="{5C944BB5-FA95-4697-A30A-C26610522946}" destId="{60C9395B-6613-47A4-AB3D-AC56BCE2DF0E}" srcOrd="4" destOrd="0" parTransId="{BB3EFC77-3600-4C74-BABF-0B2BFB858476}" sibTransId="{3A0A5D31-7831-4504-B238-15DFE5BF9A15}"/>
    <dgm:cxn modelId="{68F35F8B-51B4-4031-BF68-11099DE99513}" type="presOf" srcId="{BB3EFC77-3600-4C74-BABF-0B2BFB858476}" destId="{BF8BBBC6-ABCA-4EBB-93A9-C6001ABB01A6}" srcOrd="0" destOrd="0" presId="urn:microsoft.com/office/officeart/2005/8/layout/hierarchy2"/>
    <dgm:cxn modelId="{882E31CF-3739-4FA1-A715-F28315305264}" srcId="{5C944BB5-FA95-4697-A30A-C26610522946}" destId="{AA19186D-761A-452B-9E25-197BC8A35BE1}" srcOrd="5" destOrd="0" parTransId="{EE2E2D29-FB7D-4F76-A308-02DF1BFF1800}" sibTransId="{CC728D5B-7927-4685-AD9D-DBA8610A040F}"/>
    <dgm:cxn modelId="{79FC3670-AD24-4C78-B417-87CC79D94063}" type="presOf" srcId="{AA19186D-761A-452B-9E25-197BC8A35BE1}" destId="{D7D51632-0E69-4CD5-85E5-3F1EC5A05DDC}" srcOrd="0" destOrd="0" presId="urn:microsoft.com/office/officeart/2005/8/layout/hierarchy2"/>
    <dgm:cxn modelId="{675FF844-7B14-4B5A-9C42-FCF18BA10B2A}" srcId="{5C944BB5-FA95-4697-A30A-C26610522946}" destId="{0CD029D3-91CF-498E-91A4-2D6B4FE879A8}" srcOrd="3" destOrd="0" parTransId="{5EE5739B-38BE-46E1-A8CD-614D5E3A3989}" sibTransId="{AF16EB81-4CCB-4EB1-BAE8-44CEFCA51191}"/>
    <dgm:cxn modelId="{B88CEF6D-7904-4D20-9BA3-F7E9F66F0B35}" srcId="{CB72E05C-401E-41F9-A209-8AEF2D276BDC}" destId="{5C944BB5-FA95-4697-A30A-C26610522946}" srcOrd="0" destOrd="0" parTransId="{5C50D0F1-0737-4E68-B031-FE25E25E2365}" sibTransId="{207F906C-1E0C-45A1-A837-1E3CFB4E7FEB}"/>
    <dgm:cxn modelId="{0E4491C4-23E7-45A3-8B6B-47617224FFE1}" srcId="{5C944BB5-FA95-4697-A30A-C26610522946}" destId="{E790BAEE-7805-449F-9DFB-03188C4AC003}" srcOrd="6" destOrd="0" parTransId="{396C3C0C-4AE1-4629-AC04-C31D35CE4B53}" sibTransId="{8FBBA0A6-C35B-44EE-9CF8-43FBA9A60BD4}"/>
    <dgm:cxn modelId="{74709065-50EB-4D9F-B61D-B2EE674DBB1D}" type="presOf" srcId="{EE2E2D29-FB7D-4F76-A308-02DF1BFF1800}" destId="{B578BF37-05BC-45C7-BBC8-C09086C008A7}" srcOrd="1" destOrd="0" presId="urn:microsoft.com/office/officeart/2005/8/layout/hierarchy2"/>
    <dgm:cxn modelId="{6DB090B8-5C0A-4D56-8C88-DA478D5AA1D1}" type="presOf" srcId="{F56EE1ED-A2DC-4D4F-87A3-5EE30A57AB9A}" destId="{930814F5-D88E-4909-A203-F707AAAB72AE}" srcOrd="1" destOrd="0" presId="urn:microsoft.com/office/officeart/2005/8/layout/hierarchy2"/>
    <dgm:cxn modelId="{FEC9EB84-801F-4E37-BD1E-B6541A9FD83E}" type="presOf" srcId="{4370EB74-91B5-414E-9AE7-6FAF170203F4}" destId="{D5343C1F-4867-4D1E-950C-417C429C4C54}" srcOrd="1" destOrd="0" presId="urn:microsoft.com/office/officeart/2005/8/layout/hierarchy2"/>
    <dgm:cxn modelId="{0A9BFA05-8904-4ED3-8BC3-F0441F198F06}" type="presOf" srcId="{0CD029D3-91CF-498E-91A4-2D6B4FE879A8}" destId="{A2949E4D-A81D-4A07-B249-D07A2B0112F1}" srcOrd="0" destOrd="0" presId="urn:microsoft.com/office/officeart/2005/8/layout/hierarchy2"/>
    <dgm:cxn modelId="{60E2EECE-4462-441D-B9A6-BAFA7B2C22BE}" type="presOf" srcId="{A73902B5-6A97-4F4C-AE5B-385720AB3F42}" destId="{3449EE20-CEEC-4FEA-97FF-819E4AAD2F53}" srcOrd="1" destOrd="0" presId="urn:microsoft.com/office/officeart/2005/8/layout/hierarchy2"/>
    <dgm:cxn modelId="{3E7F0533-AC77-4C01-83A5-155D004E62D6}" type="presOf" srcId="{BB3EFC77-3600-4C74-BABF-0B2BFB858476}" destId="{6FC70BDB-A0E7-4587-B1A4-187BB9901286}" srcOrd="1" destOrd="0" presId="urn:microsoft.com/office/officeart/2005/8/layout/hierarchy2"/>
    <dgm:cxn modelId="{46164A10-4368-4868-991A-C3961D7489B2}" type="presOf" srcId="{396C3C0C-4AE1-4629-AC04-C31D35CE4B53}" destId="{1D2B3DAA-8B11-4391-9849-EB53BDC896C9}" srcOrd="0" destOrd="0" presId="urn:microsoft.com/office/officeart/2005/8/layout/hierarchy2"/>
    <dgm:cxn modelId="{138A86EF-D67D-4146-B148-86D1D1A8362E}" type="presOf" srcId="{09AFF02B-E683-4F92-BDA7-7BD0AC4C64FF}" destId="{868F4EAA-4373-402C-ADD9-2A6778958421}" srcOrd="0" destOrd="0" presId="urn:microsoft.com/office/officeart/2005/8/layout/hierarchy2"/>
    <dgm:cxn modelId="{2BFE460D-E489-44E2-BD14-0B53EA027DB2}" type="presOf" srcId="{E790BAEE-7805-449F-9DFB-03188C4AC003}" destId="{A111C5AB-C51B-4ABF-9515-19ADCC287F17}" srcOrd="0" destOrd="0" presId="urn:microsoft.com/office/officeart/2005/8/layout/hierarchy2"/>
    <dgm:cxn modelId="{25E78A0B-91EC-4B7D-9233-A5B4C9C14F8D}" type="presOf" srcId="{F56EE1ED-A2DC-4D4F-87A3-5EE30A57AB9A}" destId="{D09021CE-4B50-4A51-A7FD-0B1AD1678429}" srcOrd="0" destOrd="0" presId="urn:microsoft.com/office/officeart/2005/8/layout/hierarchy2"/>
    <dgm:cxn modelId="{DF03F3FD-35CC-4132-8032-F9149CF5A0D7}" type="presOf" srcId="{AF613442-0BD9-46ED-AC95-4CABA8D66911}" destId="{05949F13-62F3-4FB4-B509-C9BF9DC0EE43}" srcOrd="0" destOrd="0" presId="urn:microsoft.com/office/officeart/2005/8/layout/hierarchy2"/>
    <dgm:cxn modelId="{7BB7045A-CAA9-4DAA-9190-204F37DF5427}" srcId="{5C944BB5-FA95-4697-A30A-C26610522946}" destId="{AF613442-0BD9-46ED-AC95-4CABA8D66911}" srcOrd="0" destOrd="0" parTransId="{A73902B5-6A97-4F4C-AE5B-385720AB3F42}" sibTransId="{568F1DD1-988D-4988-808B-986AC02DD15C}"/>
    <dgm:cxn modelId="{37289F33-C058-4C6F-9D92-88D9D098C1FE}" type="presOf" srcId="{C22C0127-C085-4EAB-BA71-84CF6FE8E1C6}" destId="{EC7C50D7-A6D9-49C8-BAD9-E503CC5EA2C6}" srcOrd="0" destOrd="0" presId="urn:microsoft.com/office/officeart/2005/8/layout/hierarchy2"/>
    <dgm:cxn modelId="{2575C2B3-BB08-4139-BDBE-F66F2D6E8F67}" type="presParOf" srcId="{06605392-C14F-4ECE-A61E-3ADB9B41B7B2}" destId="{4C24D612-A0F5-429F-ABF4-14DB1398A66E}" srcOrd="0" destOrd="0" presId="urn:microsoft.com/office/officeart/2005/8/layout/hierarchy2"/>
    <dgm:cxn modelId="{2B97E6FD-C33B-4D10-B52F-3E05A3DA3C54}" type="presParOf" srcId="{4C24D612-A0F5-429F-ABF4-14DB1398A66E}" destId="{B29BD9B5-B446-43E6-B7D1-7628E9A86371}" srcOrd="0" destOrd="0" presId="urn:microsoft.com/office/officeart/2005/8/layout/hierarchy2"/>
    <dgm:cxn modelId="{215D571D-17B0-4383-AD2F-548319CBD20D}" type="presParOf" srcId="{4C24D612-A0F5-429F-ABF4-14DB1398A66E}" destId="{544D8F24-5E7A-46A9-B737-B76078889F21}" srcOrd="1" destOrd="0" presId="urn:microsoft.com/office/officeart/2005/8/layout/hierarchy2"/>
    <dgm:cxn modelId="{E5E5901E-129E-44B2-ADAA-B8B5B357BE02}" type="presParOf" srcId="{544D8F24-5E7A-46A9-B737-B76078889F21}" destId="{313A9F36-111B-4408-8C13-325CD731C95B}" srcOrd="0" destOrd="0" presId="urn:microsoft.com/office/officeart/2005/8/layout/hierarchy2"/>
    <dgm:cxn modelId="{39B4DAFF-AAA0-493E-90C2-03297F76C2DD}" type="presParOf" srcId="{313A9F36-111B-4408-8C13-325CD731C95B}" destId="{3449EE20-CEEC-4FEA-97FF-819E4AAD2F53}" srcOrd="0" destOrd="0" presId="urn:microsoft.com/office/officeart/2005/8/layout/hierarchy2"/>
    <dgm:cxn modelId="{9E4CFC2B-8ADF-483B-BD55-76685B873F90}" type="presParOf" srcId="{544D8F24-5E7A-46A9-B737-B76078889F21}" destId="{EB4F55B3-147D-493D-8345-869E29464392}" srcOrd="1" destOrd="0" presId="urn:microsoft.com/office/officeart/2005/8/layout/hierarchy2"/>
    <dgm:cxn modelId="{B175B02B-DB6E-4FA0-B9F3-84647350E9B2}" type="presParOf" srcId="{EB4F55B3-147D-493D-8345-869E29464392}" destId="{05949F13-62F3-4FB4-B509-C9BF9DC0EE43}" srcOrd="0" destOrd="0" presId="urn:microsoft.com/office/officeart/2005/8/layout/hierarchy2"/>
    <dgm:cxn modelId="{12CE49F0-74A4-498D-A124-63552C930EAF}" type="presParOf" srcId="{EB4F55B3-147D-493D-8345-869E29464392}" destId="{7AA0618F-2785-427D-9EC9-9A2ED7D13553}" srcOrd="1" destOrd="0" presId="urn:microsoft.com/office/officeart/2005/8/layout/hierarchy2"/>
    <dgm:cxn modelId="{A5CC74D2-E177-4705-A554-7DD8DAD3A045}" type="presParOf" srcId="{544D8F24-5E7A-46A9-B737-B76078889F21}" destId="{B3B39737-1BDC-4395-994D-FABCDCF81B69}" srcOrd="2" destOrd="0" presId="urn:microsoft.com/office/officeart/2005/8/layout/hierarchy2"/>
    <dgm:cxn modelId="{437ADED1-9D58-4F29-9251-D7D81FBB1E35}" type="presParOf" srcId="{B3B39737-1BDC-4395-994D-FABCDCF81B69}" destId="{D5343C1F-4867-4D1E-950C-417C429C4C54}" srcOrd="0" destOrd="0" presId="urn:microsoft.com/office/officeart/2005/8/layout/hierarchy2"/>
    <dgm:cxn modelId="{202A4032-8B1C-4DFE-BB6A-42819BFDEDBA}" type="presParOf" srcId="{544D8F24-5E7A-46A9-B737-B76078889F21}" destId="{7B2625D8-7659-4A67-B80A-AA123017B015}" srcOrd="3" destOrd="0" presId="urn:microsoft.com/office/officeart/2005/8/layout/hierarchy2"/>
    <dgm:cxn modelId="{3F5C6485-2D1E-448F-95CE-8481A9E55519}" type="presParOf" srcId="{7B2625D8-7659-4A67-B80A-AA123017B015}" destId="{EC7C50D7-A6D9-49C8-BAD9-E503CC5EA2C6}" srcOrd="0" destOrd="0" presId="urn:microsoft.com/office/officeart/2005/8/layout/hierarchy2"/>
    <dgm:cxn modelId="{FA0F9937-34AC-4538-B58D-B5EAC8881AE8}" type="presParOf" srcId="{7B2625D8-7659-4A67-B80A-AA123017B015}" destId="{F1681A1B-793D-47D3-A6EF-4A7A68DEC343}" srcOrd="1" destOrd="0" presId="urn:microsoft.com/office/officeart/2005/8/layout/hierarchy2"/>
    <dgm:cxn modelId="{E5F11D11-2358-4144-8642-DFE59181DED1}" type="presParOf" srcId="{544D8F24-5E7A-46A9-B737-B76078889F21}" destId="{D09021CE-4B50-4A51-A7FD-0B1AD1678429}" srcOrd="4" destOrd="0" presId="urn:microsoft.com/office/officeart/2005/8/layout/hierarchy2"/>
    <dgm:cxn modelId="{1C7CA205-9C69-4112-92EC-FBCC9125BB62}" type="presParOf" srcId="{D09021CE-4B50-4A51-A7FD-0B1AD1678429}" destId="{930814F5-D88E-4909-A203-F707AAAB72AE}" srcOrd="0" destOrd="0" presId="urn:microsoft.com/office/officeart/2005/8/layout/hierarchy2"/>
    <dgm:cxn modelId="{A1208F00-7726-412F-AFA8-649680E07CF0}" type="presParOf" srcId="{544D8F24-5E7A-46A9-B737-B76078889F21}" destId="{4F9526FF-1AAE-44AD-B24A-09479AAB8726}" srcOrd="5" destOrd="0" presId="urn:microsoft.com/office/officeart/2005/8/layout/hierarchy2"/>
    <dgm:cxn modelId="{23EBEA79-0A8F-4008-834C-D0C4869EF75C}" type="presParOf" srcId="{4F9526FF-1AAE-44AD-B24A-09479AAB8726}" destId="{868F4EAA-4373-402C-ADD9-2A6778958421}" srcOrd="0" destOrd="0" presId="urn:microsoft.com/office/officeart/2005/8/layout/hierarchy2"/>
    <dgm:cxn modelId="{433F3FF0-07B9-4A3F-B243-B26B12D12F16}" type="presParOf" srcId="{4F9526FF-1AAE-44AD-B24A-09479AAB8726}" destId="{F5BB5E1D-BC2F-4632-A13F-DE2BA90290E5}" srcOrd="1" destOrd="0" presId="urn:microsoft.com/office/officeart/2005/8/layout/hierarchy2"/>
    <dgm:cxn modelId="{F1A306D9-713D-4F01-B390-70B8B68AF076}" type="presParOf" srcId="{544D8F24-5E7A-46A9-B737-B76078889F21}" destId="{170E8B10-0A59-4A99-8518-F6D9F4D4A22A}" srcOrd="6" destOrd="0" presId="urn:microsoft.com/office/officeart/2005/8/layout/hierarchy2"/>
    <dgm:cxn modelId="{9694813B-927C-4C72-BACF-84A75E46382C}" type="presParOf" srcId="{170E8B10-0A59-4A99-8518-F6D9F4D4A22A}" destId="{DE28071A-3DBA-40BD-AFA1-5BD68B1383DF}" srcOrd="0" destOrd="0" presId="urn:microsoft.com/office/officeart/2005/8/layout/hierarchy2"/>
    <dgm:cxn modelId="{6ECA2CF7-5560-43BB-B6BC-6053F72BF6F0}" type="presParOf" srcId="{544D8F24-5E7A-46A9-B737-B76078889F21}" destId="{49F920E5-4B78-4E86-A9C8-3114D9DCC505}" srcOrd="7" destOrd="0" presId="urn:microsoft.com/office/officeart/2005/8/layout/hierarchy2"/>
    <dgm:cxn modelId="{A312336B-8326-447B-BF70-94DF8A9021B7}" type="presParOf" srcId="{49F920E5-4B78-4E86-A9C8-3114D9DCC505}" destId="{A2949E4D-A81D-4A07-B249-D07A2B0112F1}" srcOrd="0" destOrd="0" presId="urn:microsoft.com/office/officeart/2005/8/layout/hierarchy2"/>
    <dgm:cxn modelId="{E9F388AF-30EA-4455-A808-9B61961D7539}" type="presParOf" srcId="{49F920E5-4B78-4E86-A9C8-3114D9DCC505}" destId="{DDE20493-D326-4E57-B291-8694F0E7EF54}" srcOrd="1" destOrd="0" presId="urn:microsoft.com/office/officeart/2005/8/layout/hierarchy2"/>
    <dgm:cxn modelId="{B35151C6-939C-4B17-BD96-B2015A9FFA6D}" type="presParOf" srcId="{544D8F24-5E7A-46A9-B737-B76078889F21}" destId="{BF8BBBC6-ABCA-4EBB-93A9-C6001ABB01A6}" srcOrd="8" destOrd="0" presId="urn:microsoft.com/office/officeart/2005/8/layout/hierarchy2"/>
    <dgm:cxn modelId="{DBD51840-63B9-4B07-A0E5-1F275C7FB79A}" type="presParOf" srcId="{BF8BBBC6-ABCA-4EBB-93A9-C6001ABB01A6}" destId="{6FC70BDB-A0E7-4587-B1A4-187BB9901286}" srcOrd="0" destOrd="0" presId="urn:microsoft.com/office/officeart/2005/8/layout/hierarchy2"/>
    <dgm:cxn modelId="{DAE5B504-8692-4724-8916-7A489A086805}" type="presParOf" srcId="{544D8F24-5E7A-46A9-B737-B76078889F21}" destId="{022D347F-5D00-4E67-8515-77889CF89CDA}" srcOrd="9" destOrd="0" presId="urn:microsoft.com/office/officeart/2005/8/layout/hierarchy2"/>
    <dgm:cxn modelId="{6A17C76E-848C-41C6-A4FE-7E8B44B55E89}" type="presParOf" srcId="{022D347F-5D00-4E67-8515-77889CF89CDA}" destId="{935D3211-CAC3-4AB4-9EA8-635BF67B552B}" srcOrd="0" destOrd="0" presId="urn:microsoft.com/office/officeart/2005/8/layout/hierarchy2"/>
    <dgm:cxn modelId="{8A9F3A9C-0AEB-41DE-956C-69CDCC995198}" type="presParOf" srcId="{022D347F-5D00-4E67-8515-77889CF89CDA}" destId="{B9427152-8C3E-43C0-8FA4-D397217EB363}" srcOrd="1" destOrd="0" presId="urn:microsoft.com/office/officeart/2005/8/layout/hierarchy2"/>
    <dgm:cxn modelId="{97C043CD-2B90-48FC-8CF5-00CDBE57DFD2}" type="presParOf" srcId="{544D8F24-5E7A-46A9-B737-B76078889F21}" destId="{8BB0ABBD-B982-4B78-A37D-AEA2903DDD08}" srcOrd="10" destOrd="0" presId="urn:microsoft.com/office/officeart/2005/8/layout/hierarchy2"/>
    <dgm:cxn modelId="{6B8F0A13-FEDE-441D-8C5B-2D1DEB828EB6}" type="presParOf" srcId="{8BB0ABBD-B982-4B78-A37D-AEA2903DDD08}" destId="{B578BF37-05BC-45C7-BBC8-C09086C008A7}" srcOrd="0" destOrd="0" presId="urn:microsoft.com/office/officeart/2005/8/layout/hierarchy2"/>
    <dgm:cxn modelId="{2B70EFBA-44FD-471A-8690-B57A508149BB}" type="presParOf" srcId="{544D8F24-5E7A-46A9-B737-B76078889F21}" destId="{167D759D-3252-47AF-B486-9A7C736F7A1F}" srcOrd="11" destOrd="0" presId="urn:microsoft.com/office/officeart/2005/8/layout/hierarchy2"/>
    <dgm:cxn modelId="{FAB701F7-7593-47D8-A85C-DB3E38662785}" type="presParOf" srcId="{167D759D-3252-47AF-B486-9A7C736F7A1F}" destId="{D7D51632-0E69-4CD5-85E5-3F1EC5A05DDC}" srcOrd="0" destOrd="0" presId="urn:microsoft.com/office/officeart/2005/8/layout/hierarchy2"/>
    <dgm:cxn modelId="{E68B64B0-33E6-4326-B925-3EAA78D543C8}" type="presParOf" srcId="{167D759D-3252-47AF-B486-9A7C736F7A1F}" destId="{CC5C94BF-A990-4065-BCE5-3269AB8C2DAF}" srcOrd="1" destOrd="0" presId="urn:microsoft.com/office/officeart/2005/8/layout/hierarchy2"/>
    <dgm:cxn modelId="{9239BA9A-0C28-43B3-AA01-AC08156165F2}" type="presParOf" srcId="{544D8F24-5E7A-46A9-B737-B76078889F21}" destId="{1D2B3DAA-8B11-4391-9849-EB53BDC896C9}" srcOrd="12" destOrd="0" presId="urn:microsoft.com/office/officeart/2005/8/layout/hierarchy2"/>
    <dgm:cxn modelId="{6A598BA4-CDA8-429B-9B74-2DAB168CB490}" type="presParOf" srcId="{1D2B3DAA-8B11-4391-9849-EB53BDC896C9}" destId="{78A94CC8-5D16-4CB6-80B3-2D300BD3D896}" srcOrd="0" destOrd="0" presId="urn:microsoft.com/office/officeart/2005/8/layout/hierarchy2"/>
    <dgm:cxn modelId="{391550A3-F628-4A29-8A4C-8D19D13339F5}" type="presParOf" srcId="{544D8F24-5E7A-46A9-B737-B76078889F21}" destId="{5A7CD00B-6D85-441A-B402-3C0D165800D8}" srcOrd="13" destOrd="0" presId="urn:microsoft.com/office/officeart/2005/8/layout/hierarchy2"/>
    <dgm:cxn modelId="{B13A5A14-CA08-44F2-B194-49CCBD9BE6C8}" type="presParOf" srcId="{5A7CD00B-6D85-441A-B402-3C0D165800D8}" destId="{A111C5AB-C51B-4ABF-9515-19ADCC287F17}" srcOrd="0" destOrd="0" presId="urn:microsoft.com/office/officeart/2005/8/layout/hierarchy2"/>
    <dgm:cxn modelId="{E021B975-804E-4B16-89BB-B574AF813411}" type="presParOf" srcId="{5A7CD00B-6D85-441A-B402-3C0D165800D8}" destId="{AD1F37CA-599C-4663-9769-379114650FF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BD9B5-B446-43E6-B7D1-7628E9A86371}">
      <dsp:nvSpPr>
        <dsp:cNvPr id="0" name=""/>
        <dsp:cNvSpPr/>
      </dsp:nvSpPr>
      <dsp:spPr>
        <a:xfrm>
          <a:off x="113109" y="2754229"/>
          <a:ext cx="1197239" cy="598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Signal/Attribute</a:t>
          </a:r>
          <a:endParaRPr lang="en-US" sz="1300" kern="1200" dirty="0"/>
        </a:p>
      </dsp:txBody>
      <dsp:txXfrm>
        <a:off x="130642" y="2771762"/>
        <a:ext cx="1162173" cy="563553"/>
      </dsp:txXfrm>
    </dsp:sp>
    <dsp:sp modelId="{313A9F36-111B-4408-8C13-325CD731C95B}">
      <dsp:nvSpPr>
        <dsp:cNvPr id="0" name=""/>
        <dsp:cNvSpPr/>
      </dsp:nvSpPr>
      <dsp:spPr>
        <a:xfrm rot="16983315">
          <a:off x="489778" y="2010978"/>
          <a:ext cx="212003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120035" y="99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1496795" y="1967919"/>
        <a:ext cx="106001" cy="106001"/>
      </dsp:txXfrm>
    </dsp:sp>
    <dsp:sp modelId="{05949F13-62F3-4FB4-B509-C9BF9DC0EE43}">
      <dsp:nvSpPr>
        <dsp:cNvPr id="0" name=""/>
        <dsp:cNvSpPr/>
      </dsp:nvSpPr>
      <dsp:spPr>
        <a:xfrm>
          <a:off x="1789244" y="688991"/>
          <a:ext cx="1197239" cy="598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Body</a:t>
          </a:r>
          <a:endParaRPr lang="en-US" sz="1300" kern="1200" dirty="0"/>
        </a:p>
      </dsp:txBody>
      <dsp:txXfrm>
        <a:off x="1806777" y="706524"/>
        <a:ext cx="1162173" cy="563553"/>
      </dsp:txXfrm>
    </dsp:sp>
    <dsp:sp modelId="{6A6F1CB7-84B8-4C7B-BDD3-5B58F77F88A8}">
      <dsp:nvSpPr>
        <dsp:cNvPr id="0" name=""/>
        <dsp:cNvSpPr/>
      </dsp:nvSpPr>
      <dsp:spPr>
        <a:xfrm rot="19457599">
          <a:off x="2931051" y="806255"/>
          <a:ext cx="58976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89762" y="99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11188" y="801454"/>
        <a:ext cx="29488" cy="29488"/>
      </dsp:txXfrm>
    </dsp:sp>
    <dsp:sp modelId="{98636BD4-AB27-44DA-BBE2-C3CEB98689A0}">
      <dsp:nvSpPr>
        <dsp:cNvPr id="0" name=""/>
        <dsp:cNvSpPr/>
      </dsp:nvSpPr>
      <dsp:spPr>
        <a:xfrm>
          <a:off x="3465380" y="344785"/>
          <a:ext cx="1197239" cy="59861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Weight</a:t>
          </a:r>
          <a:endParaRPr lang="en-US" sz="1300" kern="1200" dirty="0"/>
        </a:p>
      </dsp:txBody>
      <dsp:txXfrm>
        <a:off x="3482913" y="362318"/>
        <a:ext cx="1162173" cy="563553"/>
      </dsp:txXfrm>
    </dsp:sp>
    <dsp:sp modelId="{A5E66EB8-4B43-4E85-A186-D937854DCAFE}">
      <dsp:nvSpPr>
        <dsp:cNvPr id="0" name=""/>
        <dsp:cNvSpPr/>
      </dsp:nvSpPr>
      <dsp:spPr>
        <a:xfrm rot="2142401">
          <a:off x="2931051" y="1150462"/>
          <a:ext cx="58976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89762" y="99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11188" y="1145660"/>
        <a:ext cx="29488" cy="29488"/>
      </dsp:txXfrm>
    </dsp:sp>
    <dsp:sp modelId="{D2AF2FA8-5A70-4160-A0E0-16E025A39C3D}">
      <dsp:nvSpPr>
        <dsp:cNvPr id="0" name=""/>
        <dsp:cNvSpPr/>
      </dsp:nvSpPr>
      <dsp:spPr>
        <a:xfrm>
          <a:off x="3465380" y="1033197"/>
          <a:ext cx="1197239" cy="598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Raindetection</a:t>
          </a:r>
          <a:endParaRPr lang="en-US" sz="1300" kern="1200" dirty="0"/>
        </a:p>
      </dsp:txBody>
      <dsp:txXfrm>
        <a:off x="3482913" y="1050730"/>
        <a:ext cx="1162173" cy="563553"/>
      </dsp:txXfrm>
    </dsp:sp>
    <dsp:sp modelId="{F754FB1D-6E01-4228-99F6-C61F026C48A3}">
      <dsp:nvSpPr>
        <dsp:cNvPr id="0" name=""/>
        <dsp:cNvSpPr/>
      </dsp:nvSpPr>
      <dsp:spPr>
        <a:xfrm>
          <a:off x="4662619" y="1322565"/>
          <a:ext cx="47889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478895" y="99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890095" y="1320535"/>
        <a:ext cx="23944" cy="23944"/>
      </dsp:txXfrm>
    </dsp:sp>
    <dsp:sp modelId="{DE4225F7-D1CC-48FF-9F4F-069CE45BF482}">
      <dsp:nvSpPr>
        <dsp:cNvPr id="0" name=""/>
        <dsp:cNvSpPr/>
      </dsp:nvSpPr>
      <dsp:spPr>
        <a:xfrm>
          <a:off x="5141515" y="1033197"/>
          <a:ext cx="1197239" cy="59861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Intensity</a:t>
          </a:r>
          <a:endParaRPr lang="en-US" sz="1300" kern="1200" dirty="0"/>
        </a:p>
      </dsp:txBody>
      <dsp:txXfrm>
        <a:off x="5159048" y="1050730"/>
        <a:ext cx="1162173" cy="563553"/>
      </dsp:txXfrm>
    </dsp:sp>
    <dsp:sp modelId="{8ECD308B-7AAB-4C85-A50C-B0B7A8F13B22}">
      <dsp:nvSpPr>
        <dsp:cNvPr id="0" name=""/>
        <dsp:cNvSpPr/>
      </dsp:nvSpPr>
      <dsp:spPr>
        <a:xfrm rot="17692822">
          <a:off x="6009071" y="806255"/>
          <a:ext cx="113826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138263" y="99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549746" y="787741"/>
        <a:ext cx="56913" cy="56913"/>
      </dsp:txXfrm>
    </dsp:sp>
    <dsp:sp modelId="{EDDFBDDB-CA5A-48E6-9D15-B84F0FEC47A5}">
      <dsp:nvSpPr>
        <dsp:cNvPr id="0" name=""/>
        <dsp:cNvSpPr/>
      </dsp:nvSpPr>
      <dsp:spPr>
        <a:xfrm>
          <a:off x="6817651" y="578"/>
          <a:ext cx="1197239" cy="59861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Type: UInt8</a:t>
          </a:r>
          <a:endParaRPr lang="en-US" sz="1300" kern="1200" dirty="0"/>
        </a:p>
      </dsp:txBody>
      <dsp:txXfrm>
        <a:off x="6835184" y="18111"/>
        <a:ext cx="1162173" cy="563553"/>
      </dsp:txXfrm>
    </dsp:sp>
    <dsp:sp modelId="{EDDD4B04-4FE5-4D4E-B2AD-7C173781E94D}">
      <dsp:nvSpPr>
        <dsp:cNvPr id="0" name=""/>
        <dsp:cNvSpPr/>
      </dsp:nvSpPr>
      <dsp:spPr>
        <a:xfrm rot="19457599">
          <a:off x="6283322" y="1150462"/>
          <a:ext cx="58976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89762" y="99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563459" y="1145660"/>
        <a:ext cx="29488" cy="29488"/>
      </dsp:txXfrm>
    </dsp:sp>
    <dsp:sp modelId="{AB603FEE-3208-4FA5-854A-A077B2FDFFF7}">
      <dsp:nvSpPr>
        <dsp:cNvPr id="0" name=""/>
        <dsp:cNvSpPr/>
      </dsp:nvSpPr>
      <dsp:spPr>
        <a:xfrm>
          <a:off x="6817651" y="688991"/>
          <a:ext cx="1197239" cy="59861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Unit: percent</a:t>
          </a:r>
          <a:endParaRPr lang="en-US" sz="1300" kern="1200" dirty="0"/>
        </a:p>
      </dsp:txBody>
      <dsp:txXfrm>
        <a:off x="6835184" y="706524"/>
        <a:ext cx="1162173" cy="563553"/>
      </dsp:txXfrm>
    </dsp:sp>
    <dsp:sp modelId="{4DFD3A24-F5B6-4A0E-A196-D29DF883BA24}">
      <dsp:nvSpPr>
        <dsp:cNvPr id="0" name=""/>
        <dsp:cNvSpPr/>
      </dsp:nvSpPr>
      <dsp:spPr>
        <a:xfrm rot="2142401">
          <a:off x="6283322" y="1494668"/>
          <a:ext cx="58976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89762" y="99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563459" y="1489867"/>
        <a:ext cx="29488" cy="29488"/>
      </dsp:txXfrm>
    </dsp:sp>
    <dsp:sp modelId="{718F5C4D-5A41-4E50-BF0D-D36146603A62}">
      <dsp:nvSpPr>
        <dsp:cNvPr id="0" name=""/>
        <dsp:cNvSpPr/>
      </dsp:nvSpPr>
      <dsp:spPr>
        <a:xfrm>
          <a:off x="6817651" y="1377404"/>
          <a:ext cx="1197239" cy="59861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Description: “…”</a:t>
          </a:r>
          <a:endParaRPr lang="en-US" sz="1300" kern="1200" dirty="0"/>
        </a:p>
      </dsp:txBody>
      <dsp:txXfrm>
        <a:off x="6835184" y="1394937"/>
        <a:ext cx="1162173" cy="563553"/>
      </dsp:txXfrm>
    </dsp:sp>
    <dsp:sp modelId="{D1BD8B13-2A06-4F03-A666-96B7E107C7F3}">
      <dsp:nvSpPr>
        <dsp:cNvPr id="0" name=""/>
        <dsp:cNvSpPr/>
      </dsp:nvSpPr>
      <dsp:spPr>
        <a:xfrm rot="3907178">
          <a:off x="6009071" y="1838874"/>
          <a:ext cx="113826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138263" y="99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549746" y="1820360"/>
        <a:ext cx="56913" cy="56913"/>
      </dsp:txXfrm>
    </dsp:sp>
    <dsp:sp modelId="{D3E296CA-5154-4688-B45B-589EEA447826}">
      <dsp:nvSpPr>
        <dsp:cNvPr id="0" name=""/>
        <dsp:cNvSpPr/>
      </dsp:nvSpPr>
      <dsp:spPr>
        <a:xfrm>
          <a:off x="6817651" y="2065817"/>
          <a:ext cx="1197239" cy="59861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Value: restriction or free</a:t>
          </a:r>
          <a:endParaRPr lang="en-US" sz="1300" kern="1200" dirty="0"/>
        </a:p>
      </dsp:txBody>
      <dsp:txXfrm>
        <a:off x="6835184" y="2083350"/>
        <a:ext cx="1162173" cy="563553"/>
      </dsp:txXfrm>
    </dsp:sp>
    <dsp:sp modelId="{B3B39737-1BDC-4395-994D-FABCDCF81B69}">
      <dsp:nvSpPr>
        <dsp:cNvPr id="0" name=""/>
        <dsp:cNvSpPr/>
      </dsp:nvSpPr>
      <dsp:spPr>
        <a:xfrm rot="17350740">
          <a:off x="820929" y="2355184"/>
          <a:ext cx="145773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457734" y="99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513353" y="2328683"/>
        <a:ext cx="72886" cy="72886"/>
      </dsp:txXfrm>
    </dsp:sp>
    <dsp:sp modelId="{EC7C50D7-A6D9-49C8-BAD9-E503CC5EA2C6}">
      <dsp:nvSpPr>
        <dsp:cNvPr id="0" name=""/>
        <dsp:cNvSpPr/>
      </dsp:nvSpPr>
      <dsp:spPr>
        <a:xfrm>
          <a:off x="1789244" y="1377404"/>
          <a:ext cx="1197239" cy="598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ADAS</a:t>
          </a:r>
          <a:endParaRPr lang="en-US" sz="1300" kern="1200" dirty="0"/>
        </a:p>
      </dsp:txBody>
      <dsp:txXfrm>
        <a:off x="1806777" y="1394937"/>
        <a:ext cx="1162173" cy="563553"/>
      </dsp:txXfrm>
    </dsp:sp>
    <dsp:sp modelId="{D09021CE-4B50-4A51-A7FD-0B1AD1678429}">
      <dsp:nvSpPr>
        <dsp:cNvPr id="0" name=""/>
        <dsp:cNvSpPr/>
      </dsp:nvSpPr>
      <dsp:spPr>
        <a:xfrm rot="18289469">
          <a:off x="1130495" y="2699390"/>
          <a:ext cx="83860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838602" y="99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528831" y="2688368"/>
        <a:ext cx="41930" cy="41930"/>
      </dsp:txXfrm>
    </dsp:sp>
    <dsp:sp modelId="{868F4EAA-4373-402C-ADD9-2A6778958421}">
      <dsp:nvSpPr>
        <dsp:cNvPr id="0" name=""/>
        <dsp:cNvSpPr/>
      </dsp:nvSpPr>
      <dsp:spPr>
        <a:xfrm>
          <a:off x="1789244" y="2065817"/>
          <a:ext cx="1197239" cy="598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Cabin</a:t>
          </a:r>
          <a:endParaRPr lang="en-US" sz="1300" kern="1200" dirty="0"/>
        </a:p>
      </dsp:txBody>
      <dsp:txXfrm>
        <a:off x="1806777" y="2083350"/>
        <a:ext cx="1162173" cy="563553"/>
      </dsp:txXfrm>
    </dsp:sp>
    <dsp:sp modelId="{170E8B10-0A59-4A99-8518-F6D9F4D4A22A}">
      <dsp:nvSpPr>
        <dsp:cNvPr id="0" name=""/>
        <dsp:cNvSpPr/>
      </dsp:nvSpPr>
      <dsp:spPr>
        <a:xfrm>
          <a:off x="1310348" y="3043597"/>
          <a:ext cx="47889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478895" y="99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537824" y="3041567"/>
        <a:ext cx="23944" cy="23944"/>
      </dsp:txXfrm>
    </dsp:sp>
    <dsp:sp modelId="{A2949E4D-A81D-4A07-B249-D07A2B0112F1}">
      <dsp:nvSpPr>
        <dsp:cNvPr id="0" name=""/>
        <dsp:cNvSpPr/>
      </dsp:nvSpPr>
      <dsp:spPr>
        <a:xfrm>
          <a:off x="1789244" y="2754229"/>
          <a:ext cx="1197239" cy="598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Chassis</a:t>
          </a:r>
          <a:endParaRPr lang="en-US" sz="1300" kern="1200" dirty="0"/>
        </a:p>
      </dsp:txBody>
      <dsp:txXfrm>
        <a:off x="1806777" y="2771762"/>
        <a:ext cx="1162173" cy="563553"/>
      </dsp:txXfrm>
    </dsp:sp>
    <dsp:sp modelId="{BF8BBBC6-ABCA-4EBB-93A9-C6001ABB01A6}">
      <dsp:nvSpPr>
        <dsp:cNvPr id="0" name=""/>
        <dsp:cNvSpPr/>
      </dsp:nvSpPr>
      <dsp:spPr>
        <a:xfrm rot="3310531">
          <a:off x="1130495" y="3387803"/>
          <a:ext cx="83860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838602" y="99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528831" y="3376781"/>
        <a:ext cx="41930" cy="41930"/>
      </dsp:txXfrm>
    </dsp:sp>
    <dsp:sp modelId="{935D3211-CAC3-4AB4-9EA8-635BF67B552B}">
      <dsp:nvSpPr>
        <dsp:cNvPr id="0" name=""/>
        <dsp:cNvSpPr/>
      </dsp:nvSpPr>
      <dsp:spPr>
        <a:xfrm>
          <a:off x="1789244" y="3442642"/>
          <a:ext cx="1197239" cy="598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Drivetrain</a:t>
          </a:r>
          <a:endParaRPr lang="en-US" sz="1300" kern="1200" dirty="0"/>
        </a:p>
      </dsp:txBody>
      <dsp:txXfrm>
        <a:off x="1806777" y="3460175"/>
        <a:ext cx="1162173" cy="563553"/>
      </dsp:txXfrm>
    </dsp:sp>
    <dsp:sp modelId="{8BB0ABBD-B982-4B78-A37D-AEA2903DDD08}">
      <dsp:nvSpPr>
        <dsp:cNvPr id="0" name=""/>
        <dsp:cNvSpPr/>
      </dsp:nvSpPr>
      <dsp:spPr>
        <a:xfrm rot="4249260">
          <a:off x="820929" y="3732010"/>
          <a:ext cx="1457734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457734" y="99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513353" y="3705509"/>
        <a:ext cx="72886" cy="72886"/>
      </dsp:txXfrm>
    </dsp:sp>
    <dsp:sp modelId="{D7D51632-0E69-4CD5-85E5-3F1EC5A05DDC}">
      <dsp:nvSpPr>
        <dsp:cNvPr id="0" name=""/>
        <dsp:cNvSpPr/>
      </dsp:nvSpPr>
      <dsp:spPr>
        <a:xfrm>
          <a:off x="1789244" y="4131055"/>
          <a:ext cx="1197239" cy="598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OBD</a:t>
          </a:r>
          <a:endParaRPr lang="en-US" sz="1300" kern="1200" dirty="0"/>
        </a:p>
      </dsp:txBody>
      <dsp:txXfrm>
        <a:off x="1806777" y="4148588"/>
        <a:ext cx="1162173" cy="563553"/>
      </dsp:txXfrm>
    </dsp:sp>
    <dsp:sp modelId="{1D2B3DAA-8B11-4391-9849-EB53BDC896C9}">
      <dsp:nvSpPr>
        <dsp:cNvPr id="0" name=""/>
        <dsp:cNvSpPr/>
      </dsp:nvSpPr>
      <dsp:spPr>
        <a:xfrm rot="4616685">
          <a:off x="489778" y="4076216"/>
          <a:ext cx="2120035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2120035" y="99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1496795" y="4033158"/>
        <a:ext cx="106001" cy="106001"/>
      </dsp:txXfrm>
    </dsp:sp>
    <dsp:sp modelId="{A111C5AB-C51B-4ABF-9515-19ADCC287F17}">
      <dsp:nvSpPr>
        <dsp:cNvPr id="0" name=""/>
        <dsp:cNvSpPr/>
      </dsp:nvSpPr>
      <dsp:spPr>
        <a:xfrm>
          <a:off x="1789244" y="4819468"/>
          <a:ext cx="1197239" cy="598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Vehicle</a:t>
          </a:r>
          <a:endParaRPr lang="en-US" sz="1300" kern="1200" dirty="0"/>
        </a:p>
      </dsp:txBody>
      <dsp:txXfrm>
        <a:off x="1806777" y="4837001"/>
        <a:ext cx="1162173" cy="5635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62B86-19D1-2144-84FB-C8382E612351}" type="datetimeFigureOut">
              <a:rPr lang="en-US" smtClean="0"/>
              <a:pPr/>
              <a:t>4/19/2018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D658B-7096-C04C-BD04-A9E3C2EF5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762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defTabSz="608625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109" charset="0"/>
              </a:defRPr>
            </a:lvl1pPr>
          </a:lstStyle>
          <a:p>
            <a:fld id="{29E880A1-66FD-4288-A8CC-BA8DCCF6808B}" type="datetime1">
              <a:rPr lang="en-US"/>
              <a:pPr/>
              <a:t>4/19/2018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720725"/>
            <a:ext cx="6384925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defTabSz="608625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109" charset="0"/>
              </a:defRPr>
            </a:lvl1pPr>
          </a:lstStyle>
          <a:p>
            <a:fld id="{D5F5EA22-8E4E-4020-8333-307BB386C50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6469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607931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607931" algn="l" defTabSz="607931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1215860" algn="l" defTabSz="607931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825377" algn="l" defTabSz="607931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2433308" algn="l" defTabSz="607931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3042711" algn="l" defTabSz="6085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253" algn="l" defTabSz="6085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59793" algn="l" defTabSz="6085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337" algn="l" defTabSz="6085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5EA22-8E4E-4020-8333-307BB386C50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90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ENIVI1080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36513"/>
            <a:ext cx="12236451" cy="690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GENIVI logo PMS 647.png"/>
          <p:cNvPicPr>
            <a:picLocks noChangeAspect="1"/>
          </p:cNvPicPr>
          <p:nvPr userDrawn="1"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188" y="5659438"/>
            <a:ext cx="1163637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206" y="2929586"/>
            <a:ext cx="10337800" cy="669483"/>
          </a:xfrm>
        </p:spPr>
        <p:txBody>
          <a:bodyPr anchor="t"/>
          <a:lstStyle>
            <a:lvl1pPr algn="l">
              <a:defRPr sz="3200" b="1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ENIVI logo PMS 647.png"/>
          <p:cNvPicPr>
            <a:picLocks noChangeAspect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188" y="5659438"/>
            <a:ext cx="1163637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679" y="181504"/>
            <a:ext cx="10945812" cy="66516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679" y="990070"/>
            <a:ext cx="10945812" cy="457253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38150" y="6308725"/>
            <a:ext cx="4514850" cy="365125"/>
          </a:xfrm>
          <a:prstGeom prst="rect">
            <a:avLst/>
          </a:prstGeom>
        </p:spPr>
        <p:txBody>
          <a:bodyPr/>
          <a:lstStyle>
            <a:lvl1pPr algn="l" eaLnBrk="1" hangingPunct="1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3D11EB4-CFA9-5040-AB64-BD7BCA8C230F}" type="slidenum">
              <a:rPr lang="en-US" altLang="x-none"/>
              <a:pPr>
                <a:defRPr/>
              </a:pPr>
              <a:t>‹#›</a:t>
            </a:fld>
            <a:r>
              <a:rPr lang="en-US" altLang="x-none" dirty="0"/>
              <a:t>   |   </a:t>
            </a:r>
            <a:fld id="{6861BA3F-D0EF-DF4D-B245-A4EFB41B7690}" type="datetime4">
              <a:rPr lang="en-US" altLang="x-none"/>
              <a:pPr>
                <a:defRPr/>
              </a:pPr>
              <a:t>April 19, 2018</a:t>
            </a:fld>
            <a:r>
              <a:rPr lang="en-US" altLang="x-none" dirty="0"/>
              <a:t>   |   </a:t>
            </a:r>
            <a:r>
              <a:rPr lang="en-US" altLang="x-none" dirty="0">
                <a:sym typeface="Arial" charset="0"/>
              </a:rPr>
              <a:t>Copyright © GENIVI Alliance 2017</a:t>
            </a:r>
            <a:r>
              <a:rPr lang="en-US" altLang="x-none" dirty="0"/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NIVI1080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219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GENIVI logo PMS 647.png"/>
          <p:cNvPicPr>
            <a:picLocks noChangeAspect="1"/>
          </p:cNvPicPr>
          <p:nvPr userDrawn="1"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188" y="5659438"/>
            <a:ext cx="1163637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8679" y="1002769"/>
            <a:ext cx="53959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6992" y="1002769"/>
            <a:ext cx="5397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8679" y="181504"/>
            <a:ext cx="10945812" cy="66516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38150" y="6308725"/>
            <a:ext cx="4514850" cy="365125"/>
          </a:xfrm>
          <a:prstGeom prst="rect">
            <a:avLst/>
          </a:prstGeom>
        </p:spPr>
        <p:txBody>
          <a:bodyPr/>
          <a:lstStyle>
            <a:lvl1pPr algn="l" eaLnBrk="1" hangingPunct="1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D3DC773-BD98-634D-9AB9-A99E21954B62}" type="slidenum">
              <a:rPr lang="en-US" altLang="x-none"/>
              <a:pPr>
                <a:defRPr/>
              </a:pPr>
              <a:t>‹#›</a:t>
            </a:fld>
            <a:r>
              <a:rPr lang="en-US" altLang="x-none" dirty="0"/>
              <a:t>   |   </a:t>
            </a:r>
            <a:fld id="{6861BA3F-D0EF-DF4D-B245-A4EFB41B7690}" type="datetime4">
              <a:rPr lang="en-US" altLang="x-none"/>
              <a:pPr>
                <a:defRPr/>
              </a:pPr>
              <a:t>April 19, 2018</a:t>
            </a:fld>
            <a:r>
              <a:rPr lang="en-US" altLang="x-none" dirty="0"/>
              <a:t>   |   </a:t>
            </a:r>
            <a:r>
              <a:rPr lang="en-US" altLang="x-none" dirty="0">
                <a:sym typeface="Arial" charset="0"/>
              </a:rPr>
              <a:t>Copyright © GENIVI Alliance 2017</a:t>
            </a:r>
            <a:r>
              <a:rPr lang="en-US" altLang="x-none" dirty="0"/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8679" y="181504"/>
            <a:ext cx="10945812" cy="66516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38150" y="6308725"/>
            <a:ext cx="4514850" cy="365125"/>
          </a:xfrm>
          <a:prstGeom prst="rect">
            <a:avLst/>
          </a:prstGeom>
        </p:spPr>
        <p:txBody>
          <a:bodyPr/>
          <a:lstStyle>
            <a:lvl1pPr algn="l" eaLnBrk="1" hangingPunct="1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67EBB52-BD2D-A94B-9BA5-D1B02AB79235}" type="slidenum">
              <a:rPr lang="en-US" altLang="x-none"/>
              <a:pPr>
                <a:defRPr/>
              </a:pPr>
              <a:t>‹#›</a:t>
            </a:fld>
            <a:r>
              <a:rPr lang="en-US" altLang="x-none" dirty="0"/>
              <a:t>   |   </a:t>
            </a:r>
            <a:fld id="{6861BA3F-D0EF-DF4D-B245-A4EFB41B7690}" type="datetime4">
              <a:rPr lang="en-US" altLang="x-none"/>
              <a:pPr>
                <a:defRPr/>
              </a:pPr>
              <a:t>April 19, 2018</a:t>
            </a:fld>
            <a:r>
              <a:rPr lang="en-US" altLang="x-none" dirty="0"/>
              <a:t>   |   </a:t>
            </a:r>
            <a:r>
              <a:rPr lang="en-US" altLang="x-none" dirty="0">
                <a:sym typeface="Arial" charset="0"/>
              </a:rPr>
              <a:t>Copyright © GENIVI Alliance 2017</a:t>
            </a:r>
            <a:r>
              <a:rPr lang="en-US" altLang="x-none" dirty="0"/>
              <a:t> 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8013" y="274638"/>
            <a:ext cx="109458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8" tIns="45713" rIns="91428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013" y="1600200"/>
            <a:ext cx="109458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8" tIns="45713" rIns="91428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pic>
        <p:nvPicPr>
          <p:cNvPr id="1028" name="Picture 4" descr="GENIVI logo PMS 647.png"/>
          <p:cNvPicPr>
            <a:picLocks noChangeAspect="1"/>
          </p:cNvPicPr>
          <p:nvPr userDrawn="1"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188" y="5659438"/>
            <a:ext cx="1163637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59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ea typeface="ＭＳ Ｐゴシック" pitchFamily="34" charset="-128"/>
          <a:cs typeface="Arial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ea typeface="ＭＳ Ｐゴシック" pitchFamily="34" charset="-128"/>
          <a:cs typeface="Arial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ea typeface="ＭＳ Ｐゴシック" pitchFamily="34" charset="-128"/>
          <a:cs typeface="Arial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ea typeface="ＭＳ Ｐゴシック" pitchFamily="34" charset="-128"/>
          <a:cs typeface="Arial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ea typeface="ＭＳ Ｐゴシック" pitchFamily="34" charset="-128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ea typeface="ＭＳ Ｐゴシック" pitchFamily="34" charset="-128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ea typeface="ＭＳ Ｐゴシック" pitchFamily="34" charset="-128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5pPr>
      <a:lvl6pPr marL="2514259" indent="-228568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8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8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8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457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457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457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457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457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457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5" algn="l" defTabSz="457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3" algn="l" defTabSz="457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"/><Relationship Id="rId5" Type="http://schemas.openxmlformats.org/officeDocument/2006/relationships/image" Target="../media/image7.tif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%22Branch%20of%20the%20vehicle.%20Either%20a%20component%20(Body,%20Chassis...)%20or%20the%20complete%20vehicle%22@en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rojects.genivi.org/" TargetMode="External"/><Relationship Id="rId2" Type="http://schemas.openxmlformats.org/officeDocument/2006/relationships/hyperlink" Target="http://www.genivi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p@mail.genivi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N_PPT_Cov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2" name="Picture 1" descr="GENIVI_Black_Logo-no_backgrou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5" y="321538"/>
            <a:ext cx="2443741" cy="21443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768" y="3216160"/>
            <a:ext cx="11616820" cy="1776176"/>
          </a:xfrm>
          <a:prstGeom prst="rect">
            <a:avLst/>
          </a:prstGeom>
          <a:noFill/>
        </p:spPr>
        <p:txBody>
          <a:bodyPr wrap="square" lIns="91428" tIns="45713" rIns="91428" bIns="45713" rtlCol="0">
            <a:noAutofit/>
          </a:bodyPr>
          <a:lstStyle/>
          <a:p>
            <a:pPr defTabSz="608542">
              <a:spcAft>
                <a:spcPts val="600"/>
              </a:spcAft>
              <a:defRPr/>
            </a:pPr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VSSo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: a car signal ontology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itchFamily="-109" charset="0"/>
              <a:cs typeface="ＭＳ Ｐゴシック" pitchFamily="-109" charset="-128"/>
            </a:endParaRPr>
          </a:p>
          <a:p>
            <a:pPr defTabSz="608542">
              <a:spcAft>
                <a:spcPts val="600"/>
              </a:spcAft>
              <a:defRPr sz="1800"/>
            </a:pPr>
            <a:r>
              <a:rPr lang="en-US" sz="24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April 18, 2018  | 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Extension of the Vehicle Signal Specification</a:t>
            </a:r>
            <a:endParaRPr lang="en-US" sz="2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767" y="4833828"/>
            <a:ext cx="4384509" cy="954093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/>
          <a:p>
            <a:pPr defTabSz="608542">
              <a:defRPr sz="1800"/>
            </a:pPr>
            <a:r>
              <a:rPr lang="en-US" sz="3700" b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Benjamin Klotz</a:t>
            </a:r>
            <a:endParaRPr lang="en-US" sz="3700" b="1" dirty="0">
              <a:latin typeface="Arial"/>
              <a:ea typeface="Arial"/>
              <a:cs typeface="Arial"/>
              <a:sym typeface="Arial"/>
            </a:endParaRPr>
          </a:p>
          <a:p>
            <a:pPr defTabSz="608542">
              <a:defRPr sz="1800"/>
            </a:pPr>
            <a:r>
              <a:rPr lang="en-US" sz="1900" i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PhD student, BMW Group, EURECOM</a:t>
            </a:r>
            <a:endParaRPr lang="en-US" sz="1900" i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03917" y="4709152"/>
            <a:ext cx="554593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1" y="5823196"/>
            <a:ext cx="12161839" cy="103480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 descr="EURECOM_logo_quadri_300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486" y="5957455"/>
            <a:ext cx="1742325" cy="8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38" y="6021908"/>
            <a:ext cx="2182500" cy="7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6021908"/>
            <a:ext cx="1530096" cy="728472"/>
          </a:xfrm>
          <a:prstGeom prst="rect">
            <a:avLst/>
          </a:prstGeom>
        </p:spPr>
      </p:pic>
      <p:sp>
        <p:nvSpPr>
          <p:cNvPr id="17" name="AutoShape 8" descr="https://webmail.eurecom.fr/imp/view.php?popup_view=1&amp;index=7632&amp;mailbox=INBOX&amp;actionID=view_attach&amp;id=4&amp;mimecache=d54121761294e7095d0e6bdd3b7af038&amp;img_data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64" y="5983316"/>
            <a:ext cx="2322581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3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VSS spec to the VSS ontology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1EB4-CFA9-5040-AB64-BD7BCA8C230F}" type="slidenum">
              <a:rPr lang="en-US" altLang="x-none" smtClean="0"/>
              <a:pPr>
                <a:defRPr/>
              </a:pPr>
              <a:t>10</a:t>
            </a:fld>
            <a:r>
              <a:rPr lang="en-US" altLang="x-none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smtClean="0"/>
              <a:t>   |   </a:t>
            </a:r>
            <a:r>
              <a:rPr lang="en-US" altLang="x-none" smtClean="0">
                <a:sym typeface="Arial" charset="0"/>
              </a:rPr>
              <a:t>Copyright © GENIVI Alliance 2017</a:t>
            </a:r>
            <a:r>
              <a:rPr lang="en-US" altLang="x-none" smtClean="0"/>
              <a:t> </a:t>
            </a:r>
            <a:endParaRPr lang="en-US" altLang="x-none" dirty="0"/>
          </a:p>
        </p:txBody>
      </p:sp>
      <p:pic>
        <p:nvPicPr>
          <p:cNvPr id="1026" name="Picture 2" descr="Signal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6" y="3648651"/>
            <a:ext cx="4015142" cy="2542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3127" y="3004892"/>
            <a:ext cx="1007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VSS</a:t>
            </a:r>
            <a:endParaRPr lang="en-US" b="1" dirty="0">
              <a:solidFill>
                <a:srgbClr val="00B050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29022577"/>
              </p:ext>
            </p:extLst>
          </p:nvPr>
        </p:nvGraphicFramePr>
        <p:xfrm>
          <a:off x="1731146" y="719091"/>
          <a:ext cx="8495930" cy="3000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341053" y="962075"/>
            <a:ext cx="2735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</a:rPr>
              <a:t>VSSontology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3080" y="3531610"/>
            <a:ext cx="72859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Modeling policies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VSS concepts have unique names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All signals are either observable, </a:t>
            </a:r>
            <a:r>
              <a:rPr lang="en-US" sz="2000" dirty="0" err="1" smtClean="0"/>
              <a:t>actuable</a:t>
            </a:r>
            <a:r>
              <a:rPr lang="en-US" sz="2000" dirty="0" smtClean="0"/>
              <a:t> or both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All signals have either a sensor or an </a:t>
            </a:r>
            <a:r>
              <a:rPr lang="en-US" sz="2000" dirty="0" smtClean="0"/>
              <a:t>actuator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All branches are part of the top “</a:t>
            </a:r>
            <a:r>
              <a:rPr lang="en-US" sz="2000" dirty="0" err="1" smtClean="0"/>
              <a:t>vss:Vehicle</a:t>
            </a:r>
            <a:r>
              <a:rPr lang="en-US" sz="2000" dirty="0" smtClean="0"/>
              <a:t>” branch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All position-dependent branches have a property “position”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2549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choice 1: unique names for unique concepts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1EB4-CFA9-5040-AB64-BD7BCA8C230F}" type="slidenum">
              <a:rPr lang="en-US" altLang="x-none" smtClean="0"/>
              <a:pPr>
                <a:defRPr/>
              </a:pPr>
              <a:t>11</a:t>
            </a:fld>
            <a:r>
              <a:rPr lang="en-US" altLang="x-none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smtClean="0"/>
              <a:t>   |   </a:t>
            </a:r>
            <a:r>
              <a:rPr lang="en-US" altLang="x-none" smtClean="0">
                <a:sym typeface="Arial" charset="0"/>
              </a:rPr>
              <a:t>Copyright © GENIVI Alliance 2017</a:t>
            </a:r>
            <a:r>
              <a:rPr lang="en-US" altLang="x-none" smtClean="0"/>
              <a:t> </a:t>
            </a:r>
            <a:endParaRPr lang="en-US" altLang="x-none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92830" y="944335"/>
            <a:ext cx="10991661" cy="1238309"/>
          </a:xfrm>
          <a:prstGeom prst="rect">
            <a:avLst/>
          </a:prstGeom>
        </p:spPr>
        <p:txBody>
          <a:bodyPr/>
          <a:lstStyle/>
          <a:p>
            <a:r>
              <a:rPr lang="en-US" sz="1800" dirty="0" smtClean="0">
                <a:latin typeface="+mj-lt"/>
              </a:rPr>
              <a:t>Some signals represent the same phenomenon, sensed by different sensors</a:t>
            </a:r>
          </a:p>
          <a:p>
            <a:pPr lvl="1"/>
            <a:r>
              <a:rPr lang="en-US" sz="1800" dirty="0" smtClean="0">
                <a:latin typeface="+mj-lt"/>
              </a:rPr>
              <a:t>Ex: Drivetrain.</a:t>
            </a: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Speed</a:t>
            </a:r>
            <a:r>
              <a:rPr lang="en-US" sz="1800" dirty="0" smtClean="0">
                <a:latin typeface="+mj-lt"/>
              </a:rPr>
              <a:t> (sensed by the </a:t>
            </a:r>
            <a:r>
              <a:rPr lang="en-US" sz="1800" b="1" dirty="0" smtClean="0">
                <a:latin typeface="+mj-lt"/>
              </a:rPr>
              <a:t>gearbox</a:t>
            </a:r>
            <a:r>
              <a:rPr lang="en-US" sz="1800" dirty="0" smtClean="0">
                <a:latin typeface="+mj-lt"/>
              </a:rPr>
              <a:t>) and Infotainment.</a:t>
            </a: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Speed</a:t>
            </a:r>
            <a:r>
              <a:rPr lang="en-US" sz="1800" dirty="0" smtClean="0">
                <a:latin typeface="+mj-lt"/>
              </a:rPr>
              <a:t> (sensed by the </a:t>
            </a:r>
            <a:r>
              <a:rPr lang="en-US" sz="1800" b="1" dirty="0" smtClean="0">
                <a:latin typeface="+mj-lt"/>
              </a:rPr>
              <a:t>GPS</a:t>
            </a:r>
            <a:r>
              <a:rPr lang="en-US" sz="1800" dirty="0" smtClean="0">
                <a:latin typeface="+mj-lt"/>
              </a:rPr>
              <a:t>)</a:t>
            </a:r>
            <a:endParaRPr lang="en-US" sz="1800" dirty="0">
              <a:latin typeface="+mj-lt"/>
            </a:endParaRPr>
          </a:p>
          <a:p>
            <a:pPr lvl="1"/>
            <a:endParaRPr lang="en-US" sz="1800" dirty="0"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5470699" y="3290363"/>
            <a:ext cx="1979449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vss:VehicleSpeed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34910" y="1938546"/>
            <a:ext cx="2364581" cy="522514"/>
          </a:xfrm>
          <a:prstGeom prst="ellipse">
            <a:avLst/>
          </a:prstGeom>
          <a:solidFill>
            <a:srgbClr val="00B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chemeClr val="tx1"/>
                </a:solidFill>
                <a:latin typeface="BMW Group Condensed" panose="020B0606020202020204" pitchFamily="34" charset="0"/>
              </a:rPr>
              <a:t>vss:ObservableSignal</a:t>
            </a:r>
            <a:endParaRPr lang="en-US" sz="1400" b="0" i="0" u="none" baseline="0" dirty="0" smtClean="0">
              <a:solidFill>
                <a:schemeClr val="tx1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8" name="Straight Arrow Connector 7"/>
          <p:cNvCxnSpPr>
            <a:stCxn id="6" idx="0"/>
            <a:endCxn id="7" idx="4"/>
          </p:cNvCxnSpPr>
          <p:nvPr/>
        </p:nvCxnSpPr>
        <p:spPr>
          <a:xfrm flipH="1" flipV="1">
            <a:off x="6117201" y="2461060"/>
            <a:ext cx="343223" cy="829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886493" y="2099133"/>
            <a:ext cx="1933400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vss:Transmission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10" name="Straight Arrow Connector 9"/>
          <p:cNvCxnSpPr>
            <a:stCxn id="9" idx="3"/>
            <a:endCxn id="6" idx="6"/>
          </p:cNvCxnSpPr>
          <p:nvPr/>
        </p:nvCxnSpPr>
        <p:spPr>
          <a:xfrm flipH="1">
            <a:off x="7450148" y="2545127"/>
            <a:ext cx="719485" cy="1006493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8473972">
            <a:off x="7532883" y="2831891"/>
            <a:ext cx="1109599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accent1"/>
                </a:solidFill>
                <a:latin typeface="BMW Group Condensed" panose="020B0606020202020204" pitchFamily="34" charset="0"/>
              </a:rPr>
              <a:t>vss:hasSignal</a:t>
            </a:r>
            <a:endParaRPr lang="en-US" sz="1400" b="0" i="0" u="none" baseline="0" dirty="0" smtClean="0">
              <a:solidFill>
                <a:schemeClr val="accent1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624117" y="2683283"/>
            <a:ext cx="1364912" cy="522514"/>
          </a:xfrm>
          <a:prstGeom prst="ellipse">
            <a:avLst/>
          </a:prstGeom>
          <a:solidFill>
            <a:srgbClr val="00B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1"/>
                </a:solidFill>
                <a:latin typeface="BMW Group Condensed" panose="020B0606020202020204" pitchFamily="34" charset="0"/>
              </a:rPr>
              <a:t>vss:Branch</a:t>
            </a:r>
            <a:endParaRPr lang="en-US" sz="1400" b="0" i="0" u="none" baseline="0" dirty="0" smtClean="0">
              <a:solidFill>
                <a:schemeClr val="tx1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13" name="Straight Arrow Connector 12"/>
          <p:cNvCxnSpPr>
            <a:stCxn id="9" idx="6"/>
            <a:endCxn id="12" idx="1"/>
          </p:cNvCxnSpPr>
          <p:nvPr/>
        </p:nvCxnSpPr>
        <p:spPr>
          <a:xfrm>
            <a:off x="9819893" y="2360390"/>
            <a:ext cx="1004111" cy="399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249669">
            <a:off x="9782962" y="2244341"/>
            <a:ext cx="1301638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207472" y="4323053"/>
            <a:ext cx="1850692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vss:Infotainment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8649522">
            <a:off x="9949270" y="3636296"/>
            <a:ext cx="1301638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17" name="Straight Arrow Connector 16"/>
          <p:cNvCxnSpPr>
            <a:stCxn id="15" idx="1"/>
            <a:endCxn id="6" idx="6"/>
          </p:cNvCxnSpPr>
          <p:nvPr/>
        </p:nvCxnSpPr>
        <p:spPr>
          <a:xfrm flipH="1" flipV="1">
            <a:off x="7450148" y="3551620"/>
            <a:ext cx="1028352" cy="847953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549474">
            <a:off x="7672463" y="3788185"/>
            <a:ext cx="1109599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accent1"/>
                </a:solidFill>
                <a:latin typeface="BMW Group Condensed" panose="020B0606020202020204" pitchFamily="34" charset="0"/>
              </a:rPr>
              <a:t>vss:hasSignal</a:t>
            </a:r>
            <a:endParaRPr lang="en-US" sz="1400" b="0" i="0" u="none" baseline="0" dirty="0" smtClean="0">
              <a:solidFill>
                <a:schemeClr val="accent1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19" name="Straight Arrow Connector 18"/>
          <p:cNvCxnSpPr>
            <a:stCxn id="15" idx="6"/>
            <a:endCxn id="12" idx="3"/>
          </p:cNvCxnSpPr>
          <p:nvPr/>
        </p:nvCxnSpPr>
        <p:spPr>
          <a:xfrm flipV="1">
            <a:off x="10058164" y="3129277"/>
            <a:ext cx="765840" cy="1455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87174" y="2521895"/>
            <a:ext cx="1301638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31054" y="3736357"/>
            <a:ext cx="1814691" cy="52251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s</a:t>
            </a:r>
            <a:r>
              <a:rPr lang="en-US" sz="1800" b="0" i="0" u="none" baseline="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osa:Sensor</a:t>
            </a:r>
          </a:p>
        </p:txBody>
      </p:sp>
      <p:sp>
        <p:nvSpPr>
          <p:cNvPr id="22" name="Oval 21"/>
          <p:cNvSpPr/>
          <p:nvPr/>
        </p:nvSpPr>
        <p:spPr>
          <a:xfrm>
            <a:off x="2138056" y="2759803"/>
            <a:ext cx="1998454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vss:Speedometer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511839" y="4494577"/>
            <a:ext cx="1221302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vss:GPS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24" name="Straight Arrow Connector 23"/>
          <p:cNvCxnSpPr>
            <a:stCxn id="22" idx="3"/>
            <a:endCxn id="21" idx="7"/>
          </p:cNvCxnSpPr>
          <p:nvPr/>
        </p:nvCxnSpPr>
        <p:spPr>
          <a:xfrm flipH="1">
            <a:off x="1679990" y="3205797"/>
            <a:ext cx="750733" cy="607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3" idx="1"/>
            <a:endCxn id="21" idx="5"/>
          </p:cNvCxnSpPr>
          <p:nvPr/>
        </p:nvCxnSpPr>
        <p:spPr>
          <a:xfrm flipH="1" flipV="1">
            <a:off x="1679990" y="4182351"/>
            <a:ext cx="1010705" cy="388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43731" y="3290363"/>
            <a:ext cx="1301638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4906" y="4332428"/>
            <a:ext cx="1301638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34" name="Straight Arrow Connector 33"/>
          <p:cNvCxnSpPr>
            <a:stCxn id="6" idx="2"/>
            <a:endCxn id="22" idx="6"/>
          </p:cNvCxnSpPr>
          <p:nvPr/>
        </p:nvCxnSpPr>
        <p:spPr>
          <a:xfrm flipH="1" flipV="1">
            <a:off x="4136510" y="3021060"/>
            <a:ext cx="1334189" cy="53056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554694">
            <a:off x="4095950" y="2944992"/>
            <a:ext cx="1728358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s</a:t>
            </a:r>
            <a:r>
              <a:rPr lang="en-US" sz="1400" b="0" i="0" u="none" baseline="0" dirty="0" smtClean="0">
                <a:solidFill>
                  <a:schemeClr val="tx2"/>
                </a:solidFill>
                <a:latin typeface="+mj-lt"/>
              </a:rPr>
              <a:t>osa:isObservedBy</a:t>
            </a:r>
          </a:p>
        </p:txBody>
      </p:sp>
      <p:cxnSp>
        <p:nvCxnSpPr>
          <p:cNvPr id="38" name="Straight Arrow Connector 37"/>
          <p:cNvCxnSpPr>
            <a:stCxn id="6" idx="3"/>
            <a:endCxn id="23" idx="6"/>
          </p:cNvCxnSpPr>
          <p:nvPr/>
        </p:nvCxnSpPr>
        <p:spPr>
          <a:xfrm flipH="1">
            <a:off x="3733141" y="3736357"/>
            <a:ext cx="2027442" cy="101947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9988004">
            <a:off x="4112776" y="4241472"/>
            <a:ext cx="1728358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s</a:t>
            </a:r>
            <a:r>
              <a:rPr lang="en-US" sz="1400" b="0" i="0" u="none" baseline="0" dirty="0" smtClean="0">
                <a:solidFill>
                  <a:schemeClr val="tx2"/>
                </a:solidFill>
                <a:latin typeface="+mj-lt"/>
              </a:rPr>
              <a:t>osa:isObservedBy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2013619" y="2541910"/>
            <a:ext cx="5603877" cy="2590278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369526" y="5180680"/>
            <a:ext cx="5343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“</a:t>
            </a:r>
            <a:r>
              <a:rPr lang="en-US" sz="2000" dirty="0" err="1" smtClean="0">
                <a:solidFill>
                  <a:schemeClr val="accent4"/>
                </a:solidFill>
              </a:rPr>
              <a:t>vss:VehicleSpeed</a:t>
            </a:r>
            <a:r>
              <a:rPr lang="en-US" sz="2000" dirty="0" smtClean="0">
                <a:solidFill>
                  <a:schemeClr val="accent4"/>
                </a:solidFill>
              </a:rPr>
              <a:t>” is a unique phenomenon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smtClean="0">
                <a:solidFill>
                  <a:schemeClr val="accent4"/>
                </a:solidFill>
              </a:rPr>
              <a:t>     observed by different sensors</a:t>
            </a:r>
          </a:p>
          <a:p>
            <a:pPr lvl="1" indent="0"/>
            <a:r>
              <a:rPr lang="en-US" sz="2000" dirty="0" smtClean="0">
                <a:solidFill>
                  <a:schemeClr val="accent4"/>
                </a:solidFill>
              </a:rPr>
              <a:t>     Producing different signals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841682" y="5672788"/>
            <a:ext cx="564716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Names are clarified to avoid homonymy</a:t>
            </a:r>
          </a:p>
        </p:txBody>
      </p:sp>
      <p:cxnSp>
        <p:nvCxnSpPr>
          <p:cNvPr id="37" name="Elbow Connector 36"/>
          <p:cNvCxnSpPr/>
          <p:nvPr/>
        </p:nvCxnSpPr>
        <p:spPr>
          <a:xfrm>
            <a:off x="533400" y="5562600"/>
            <a:ext cx="315755" cy="125911"/>
          </a:xfrm>
          <a:prstGeom prst="bentConnector3">
            <a:avLst>
              <a:gd name="adj1" fmla="val 200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>
            <a:off x="1059970" y="5848280"/>
            <a:ext cx="315755" cy="125911"/>
          </a:xfrm>
          <a:prstGeom prst="bentConnector3">
            <a:avLst>
              <a:gd name="adj1" fmla="val 200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02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35" grpId="0"/>
      <p:bldP spid="39" grpId="0"/>
      <p:bldP spid="45" grpId="0" animBg="1"/>
      <p:bldP spid="87" grpId="0"/>
      <p:bldP spid="9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678" y="181504"/>
            <a:ext cx="11510665" cy="665162"/>
          </a:xfrm>
        </p:spPr>
        <p:txBody>
          <a:bodyPr/>
          <a:lstStyle/>
          <a:p>
            <a:r>
              <a:rPr lang="en-US" dirty="0" smtClean="0"/>
              <a:t>Modeling choice 2: signals are observable, </a:t>
            </a:r>
            <a:r>
              <a:rPr lang="en-US" dirty="0" err="1" smtClean="0"/>
              <a:t>actuable</a:t>
            </a:r>
            <a:r>
              <a:rPr lang="en-US" dirty="0" smtClean="0"/>
              <a:t> or both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7EBB52-BD2D-A94B-9BA5-D1B02AB79235}" type="slidenum">
              <a:rPr lang="en-US" altLang="x-none" smtClean="0"/>
              <a:pPr>
                <a:defRPr/>
              </a:pPr>
              <a:t>12</a:t>
            </a:fld>
            <a:r>
              <a:rPr lang="en-US" altLang="x-none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smtClean="0"/>
              <a:t>   |   </a:t>
            </a:r>
            <a:r>
              <a:rPr lang="en-US" altLang="x-none" smtClean="0">
                <a:sym typeface="Arial" charset="0"/>
              </a:rPr>
              <a:t>Copyright © GENIVI Alliance 2017</a:t>
            </a:r>
            <a:r>
              <a:rPr lang="en-US" altLang="x-none" smtClean="0"/>
              <a:t> </a:t>
            </a:r>
            <a:endParaRPr lang="en-US" altLang="x-non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5088" y="943054"/>
            <a:ext cx="7528586" cy="1307708"/>
          </a:xfrm>
          <a:prstGeom prst="rect">
            <a:avLst/>
          </a:prstGeom>
        </p:spPr>
        <p:txBody>
          <a:bodyPr/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5pPr>
            <a:lvl6pPr marL="2514259" indent="-228568" algn="l" defTabSz="45713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97" indent="-228568" algn="l" defTabSz="45713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35" indent="-228568" algn="l" defTabSz="45713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73" indent="-228568" algn="l" defTabSz="45713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Some signals are attached to sensors, other to actuators, or both. For instance</a:t>
            </a:r>
            <a:endParaRPr lang="en-US" sz="2400" dirty="0" smtClean="0"/>
          </a:p>
          <a:p>
            <a:pPr lvl="1"/>
            <a:r>
              <a:rPr lang="en-US" sz="1800" dirty="0" err="1" smtClean="0">
                <a:solidFill>
                  <a:schemeClr val="tx2"/>
                </a:solidFill>
              </a:rPr>
              <a:t>Drivetrain.Transmission.Speed</a:t>
            </a:r>
            <a:r>
              <a:rPr lang="en-US" sz="1800" dirty="0" smtClean="0"/>
              <a:t> observes a speedometer</a:t>
            </a:r>
          </a:p>
          <a:p>
            <a:pPr lvl="1"/>
            <a:r>
              <a:rPr lang="en-US" sz="1800" dirty="0" err="1" smtClean="0">
                <a:solidFill>
                  <a:schemeClr val="tx2"/>
                </a:solidFill>
              </a:rPr>
              <a:t>Mirror.Right.Heating</a:t>
            </a:r>
            <a:r>
              <a:rPr lang="en-US" sz="1800" dirty="0" smtClean="0"/>
              <a:t> only acts on a heater</a:t>
            </a:r>
          </a:p>
          <a:p>
            <a:pPr lvl="1"/>
            <a:r>
              <a:rPr lang="en-US" sz="1800" dirty="0" err="1" smtClean="0">
                <a:solidFill>
                  <a:schemeClr val="tx2"/>
                </a:solidFill>
              </a:rPr>
              <a:t>Infotainment.Media.Volume</a:t>
            </a:r>
            <a:r>
              <a:rPr lang="en-US" sz="1800" dirty="0" smtClean="0">
                <a:solidFill>
                  <a:schemeClr val="tx2"/>
                </a:solidFill>
              </a:rPr>
              <a:t> </a:t>
            </a:r>
            <a:r>
              <a:rPr lang="en-US" sz="1800" dirty="0" smtClean="0"/>
              <a:t>observes/acts on the media volume</a:t>
            </a:r>
            <a:endParaRPr lang="en-US" sz="1800" dirty="0" smtClean="0">
              <a:solidFill>
                <a:srgbClr val="FE6700"/>
              </a:solidFill>
            </a:endParaRPr>
          </a:p>
          <a:p>
            <a:pPr lvl="1"/>
            <a:endParaRPr lang="en-US" sz="1200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10939810" y="8120761"/>
            <a:ext cx="1127477" cy="38797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Page </a:t>
            </a:r>
            <a:fld id="{AA807A42-CF27-4B84-8583-18EBE418342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416193" y="2822755"/>
            <a:ext cx="3513063" cy="610992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s</a:t>
            </a:r>
            <a:r>
              <a:rPr lang="en-US" sz="1800" b="0" i="0" u="none" baseline="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osa:Observable</a:t>
            </a:r>
            <a:r>
              <a:rPr lang="en-US" sz="18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Property</a:t>
            </a:r>
            <a:endParaRPr lang="en-US" sz="18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349038" y="1133568"/>
            <a:ext cx="1814691" cy="610992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s</a:t>
            </a:r>
            <a:r>
              <a:rPr lang="en-US" sz="1800" b="0" i="0" u="none" baseline="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osa:Sensor</a:t>
            </a:r>
          </a:p>
        </p:txBody>
      </p:sp>
      <p:sp>
        <p:nvSpPr>
          <p:cNvPr id="8" name="Oval 7"/>
          <p:cNvSpPr/>
          <p:nvPr/>
        </p:nvSpPr>
        <p:spPr>
          <a:xfrm>
            <a:off x="9747239" y="1790399"/>
            <a:ext cx="2385142" cy="610992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s</a:t>
            </a:r>
            <a:r>
              <a:rPr lang="en-US" sz="1800" b="0" i="0" u="none" baseline="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osa:Observation</a:t>
            </a:r>
          </a:p>
        </p:txBody>
      </p:sp>
      <p:cxnSp>
        <p:nvCxnSpPr>
          <p:cNvPr id="9" name="Straight Arrow Connector 8"/>
          <p:cNvCxnSpPr>
            <a:stCxn id="8" idx="1"/>
            <a:endCxn id="7" idx="6"/>
          </p:cNvCxnSpPr>
          <p:nvPr/>
        </p:nvCxnSpPr>
        <p:spPr>
          <a:xfrm flipH="1" flipV="1">
            <a:off x="9163729" y="1439064"/>
            <a:ext cx="932806" cy="440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3"/>
            <a:endCxn id="6" idx="6"/>
          </p:cNvCxnSpPr>
          <p:nvPr/>
        </p:nvCxnSpPr>
        <p:spPr>
          <a:xfrm flipH="1">
            <a:off x="9929256" y="2311913"/>
            <a:ext cx="167279" cy="816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0"/>
            <a:endCxn id="7" idx="4"/>
          </p:cNvCxnSpPr>
          <p:nvPr/>
        </p:nvCxnSpPr>
        <p:spPr>
          <a:xfrm flipV="1">
            <a:off x="8172725" y="1744560"/>
            <a:ext cx="83659" cy="1078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414193">
            <a:off x="9512676" y="1308850"/>
            <a:ext cx="1606465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BMW Group Condensed" panose="020B0606020202020204" pitchFamily="34" charset="0"/>
              </a:rPr>
              <a:t>s</a:t>
            </a:r>
            <a:r>
              <a:rPr lang="en-US" sz="1400" b="0" i="0" u="none" baseline="0" dirty="0" smtClean="0">
                <a:solidFill>
                  <a:schemeClr val="tx2"/>
                </a:solidFill>
                <a:latin typeface="BMW Group Condensed" panose="020B0606020202020204" pitchFamily="34" charset="0"/>
              </a:rPr>
              <a:t>osa:madeBySensor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52868" y="1993464"/>
            <a:ext cx="1477264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BMW Group Condensed" panose="020B0606020202020204" pitchFamily="34" charset="0"/>
              </a:rPr>
              <a:t>s</a:t>
            </a:r>
            <a:r>
              <a:rPr lang="en-US" sz="1400" b="0" i="0" u="none" baseline="0" dirty="0" smtClean="0">
                <a:solidFill>
                  <a:schemeClr val="tx2"/>
                </a:solidFill>
                <a:latin typeface="BMW Group Condensed" panose="020B0606020202020204" pitchFamily="34" charset="0"/>
              </a:rPr>
              <a:t>osa:isObservedBy</a:t>
            </a:r>
          </a:p>
        </p:txBody>
      </p:sp>
      <p:sp>
        <p:nvSpPr>
          <p:cNvPr id="14" name="TextBox 13"/>
          <p:cNvSpPr txBox="1"/>
          <p:nvPr/>
        </p:nvSpPr>
        <p:spPr>
          <a:xfrm rot="21358497">
            <a:off x="9944188" y="2733780"/>
            <a:ext cx="1740476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chemeClr val="tx2"/>
                </a:solidFill>
                <a:latin typeface="BMW Group Condensed" panose="020B0606020202020204" pitchFamily="34" charset="0"/>
              </a:rPr>
              <a:t>s</a:t>
            </a:r>
            <a:r>
              <a:rPr lang="en-US" sz="1400" b="0" i="0" u="none" baseline="0" dirty="0" err="1" smtClean="0">
                <a:solidFill>
                  <a:schemeClr val="tx2"/>
                </a:solidFill>
                <a:latin typeface="BMW Group Condensed" panose="020B0606020202020204" pitchFamily="34" charset="0"/>
              </a:rPr>
              <a:t>osa:</a:t>
            </a:r>
            <a:r>
              <a:rPr lang="en-US" sz="1400" dirty="0" err="1" smtClean="0">
                <a:solidFill>
                  <a:schemeClr val="tx2"/>
                </a:solidFill>
                <a:latin typeface="BMW Group Condensed" panose="020B0606020202020204" pitchFamily="34" charset="0"/>
              </a:rPr>
              <a:t>observedProperty</a:t>
            </a:r>
            <a:endParaRPr lang="en-US" sz="1400" b="0" i="0" u="none" baseline="0" dirty="0" smtClean="0">
              <a:solidFill>
                <a:schemeClr val="tx2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43262" y="5501753"/>
            <a:ext cx="3513063" cy="610992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s</a:t>
            </a:r>
            <a:r>
              <a:rPr lang="en-US" sz="1800" b="0" i="0" u="none" baseline="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osa:Actuable</a:t>
            </a:r>
            <a:r>
              <a:rPr lang="en-US" sz="18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Property</a:t>
            </a:r>
            <a:endParaRPr lang="en-US" sz="18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293117" y="4371062"/>
            <a:ext cx="1975214" cy="610992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s</a:t>
            </a:r>
            <a:r>
              <a:rPr lang="en-US" sz="1800" b="0" i="0" u="none" baseline="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osa:Actuator</a:t>
            </a:r>
          </a:p>
        </p:txBody>
      </p:sp>
      <p:sp>
        <p:nvSpPr>
          <p:cNvPr id="17" name="Oval 16"/>
          <p:cNvSpPr/>
          <p:nvPr/>
        </p:nvSpPr>
        <p:spPr>
          <a:xfrm>
            <a:off x="9806858" y="4736651"/>
            <a:ext cx="2385142" cy="610992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s</a:t>
            </a:r>
            <a:r>
              <a:rPr lang="en-US" sz="1800" b="0" i="0" u="none" baseline="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osa:Actuation</a:t>
            </a:r>
          </a:p>
        </p:txBody>
      </p:sp>
      <p:cxnSp>
        <p:nvCxnSpPr>
          <p:cNvPr id="18" name="Straight Arrow Connector 17"/>
          <p:cNvCxnSpPr>
            <a:stCxn id="17" idx="1"/>
            <a:endCxn id="16" idx="6"/>
          </p:cNvCxnSpPr>
          <p:nvPr/>
        </p:nvCxnSpPr>
        <p:spPr>
          <a:xfrm flipH="1" flipV="1">
            <a:off x="8268331" y="4676558"/>
            <a:ext cx="1887823" cy="149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7" idx="3"/>
            <a:endCxn id="15" idx="6"/>
          </p:cNvCxnSpPr>
          <p:nvPr/>
        </p:nvCxnSpPr>
        <p:spPr>
          <a:xfrm flipH="1">
            <a:off x="8956325" y="5258165"/>
            <a:ext cx="1199829" cy="549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0"/>
            <a:endCxn id="16" idx="4"/>
          </p:cNvCxnSpPr>
          <p:nvPr/>
        </p:nvCxnSpPr>
        <p:spPr>
          <a:xfrm flipV="1">
            <a:off x="7199794" y="4982054"/>
            <a:ext cx="80930" cy="519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414193">
            <a:off x="8237190" y="4375957"/>
            <a:ext cx="1673920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BMW Group Condensed" panose="020B0606020202020204" pitchFamily="34" charset="0"/>
              </a:rPr>
              <a:t>s</a:t>
            </a:r>
            <a:r>
              <a:rPr lang="en-US" sz="1400" b="0" i="0" u="none" baseline="0" dirty="0" smtClean="0">
                <a:solidFill>
                  <a:schemeClr val="tx2"/>
                </a:solidFill>
                <a:latin typeface="BMW Group Condensed" panose="020B0606020202020204" pitchFamily="34" charset="0"/>
              </a:rPr>
              <a:t>osa:madeByActuator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51846" y="5104276"/>
            <a:ext cx="1223605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BMW Group Condensed" panose="020B0606020202020204" pitchFamily="34" charset="0"/>
              </a:rPr>
              <a:t>s</a:t>
            </a:r>
            <a:r>
              <a:rPr lang="en-US" sz="1400" b="0" i="0" u="none" baseline="0" dirty="0" smtClean="0">
                <a:solidFill>
                  <a:schemeClr val="tx2"/>
                </a:solidFill>
                <a:latin typeface="BMW Group Condensed" panose="020B0606020202020204" pitchFamily="34" charset="0"/>
              </a:rPr>
              <a:t>osa:isActedBy</a:t>
            </a:r>
          </a:p>
        </p:txBody>
      </p:sp>
      <p:sp>
        <p:nvSpPr>
          <p:cNvPr id="23" name="TextBox 22"/>
          <p:cNvSpPr txBox="1"/>
          <p:nvPr/>
        </p:nvSpPr>
        <p:spPr>
          <a:xfrm rot="21358497">
            <a:off x="9296348" y="5494197"/>
            <a:ext cx="1600375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baseline="0" dirty="0" err="1" smtClean="0">
                <a:solidFill>
                  <a:schemeClr val="tx2"/>
                </a:solidFill>
                <a:latin typeface="BMW Group Condensed" panose="020B0606020202020204" pitchFamily="34" charset="0"/>
              </a:rPr>
              <a:t>sosa:</a:t>
            </a:r>
            <a:r>
              <a:rPr lang="en-US" sz="1400" dirty="0" err="1" smtClean="0">
                <a:solidFill>
                  <a:schemeClr val="tx2"/>
                </a:solidFill>
                <a:latin typeface="BMW Group Condensed" panose="020B0606020202020204" pitchFamily="34" charset="0"/>
              </a:rPr>
              <a:t>actsOnProperty</a:t>
            </a:r>
            <a:endParaRPr lang="en-US" sz="1400" b="0" i="0" u="none" baseline="0" dirty="0" smtClean="0">
              <a:solidFill>
                <a:schemeClr val="tx2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24" name="Straight Arrow Connector 23"/>
          <p:cNvCxnSpPr>
            <a:endCxn id="6" idx="2"/>
          </p:cNvCxnSpPr>
          <p:nvPr/>
        </p:nvCxnSpPr>
        <p:spPr>
          <a:xfrm flipV="1">
            <a:off x="4178753" y="3128251"/>
            <a:ext cx="2237440" cy="305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079668" y="3645225"/>
            <a:ext cx="1301638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26" name="Straight Arrow Connector 25"/>
          <p:cNvCxnSpPr>
            <a:stCxn id="28" idx="6"/>
            <a:endCxn id="15" idx="1"/>
          </p:cNvCxnSpPr>
          <p:nvPr/>
        </p:nvCxnSpPr>
        <p:spPr>
          <a:xfrm flipV="1">
            <a:off x="4184144" y="5591231"/>
            <a:ext cx="1773594" cy="148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1280529">
            <a:off x="4130151" y="5641542"/>
            <a:ext cx="1301638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077997" y="5478560"/>
            <a:ext cx="2106147" cy="522514"/>
          </a:xfrm>
          <a:prstGeom prst="ellipse">
            <a:avLst/>
          </a:prstGeom>
          <a:solidFill>
            <a:srgbClr val="00B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1"/>
                </a:solidFill>
                <a:latin typeface="BMW Group Condensed" panose="020B0606020202020204" pitchFamily="34" charset="0"/>
              </a:rPr>
              <a:t>vss:ActuableSignal</a:t>
            </a:r>
            <a:endParaRPr lang="en-US" sz="1400" b="0" i="0" u="none" baseline="0" dirty="0" smtClean="0">
              <a:solidFill>
                <a:schemeClr val="tx1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380751" y="3094970"/>
            <a:ext cx="2298669" cy="522514"/>
          </a:xfrm>
          <a:prstGeom prst="ellipse">
            <a:avLst/>
          </a:prstGeom>
          <a:solidFill>
            <a:srgbClr val="00B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1"/>
                </a:solidFill>
                <a:latin typeface="BMW Group Condensed" panose="020B0606020202020204" pitchFamily="34" charset="0"/>
              </a:rPr>
              <a:t>vss:ObservableSignal</a:t>
            </a:r>
            <a:endParaRPr lang="en-US" sz="1400" b="0" i="0" u="none" baseline="0" dirty="0" smtClean="0">
              <a:solidFill>
                <a:schemeClr val="tx1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1122524">
            <a:off x="4663843" y="3029060"/>
            <a:ext cx="1301638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6100" y="3429731"/>
            <a:ext cx="2047104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vss:VehicleSpeed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11632" y="5478560"/>
            <a:ext cx="1370471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vss:Heating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11632" y="4423706"/>
            <a:ext cx="2008412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vss:MediaVolume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34" name="Straight Arrow Connector 33"/>
          <p:cNvCxnSpPr>
            <a:stCxn id="33" idx="6"/>
            <a:endCxn id="29" idx="4"/>
          </p:cNvCxnSpPr>
          <p:nvPr/>
        </p:nvCxnSpPr>
        <p:spPr>
          <a:xfrm flipV="1">
            <a:off x="2220044" y="3617484"/>
            <a:ext cx="1310042" cy="1067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1" idx="6"/>
            <a:endCxn id="29" idx="3"/>
          </p:cNvCxnSpPr>
          <p:nvPr/>
        </p:nvCxnSpPr>
        <p:spPr>
          <a:xfrm flipV="1">
            <a:off x="2103204" y="3540964"/>
            <a:ext cx="614179" cy="150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2" idx="6"/>
            <a:endCxn id="28" idx="2"/>
          </p:cNvCxnSpPr>
          <p:nvPr/>
        </p:nvCxnSpPr>
        <p:spPr>
          <a:xfrm>
            <a:off x="1582103" y="5739817"/>
            <a:ext cx="4958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543199" y="5076785"/>
            <a:ext cx="1301638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38" name="Straight Arrow Connector 37"/>
          <p:cNvCxnSpPr>
            <a:stCxn id="33" idx="6"/>
            <a:endCxn id="28" idx="0"/>
          </p:cNvCxnSpPr>
          <p:nvPr/>
        </p:nvCxnSpPr>
        <p:spPr>
          <a:xfrm>
            <a:off x="2220044" y="4684963"/>
            <a:ext cx="911027" cy="793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12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/>
      <p:bldP spid="13" grpId="0"/>
      <p:bldP spid="14" grpId="0"/>
      <p:bldP spid="15" grpId="0" animBg="1"/>
      <p:bldP spid="16" grpId="0" animBg="1"/>
      <p:bldP spid="17" grpId="0" animBg="1"/>
      <p:bldP spid="21" grpId="0"/>
      <p:bldP spid="22" grpId="0"/>
      <p:bldP spid="23" grpId="0"/>
      <p:bldP spid="25" grpId="0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7EBB52-BD2D-A94B-9BA5-D1B02AB79235}" type="slidenum">
              <a:rPr lang="en-US" altLang="x-none" smtClean="0"/>
              <a:pPr>
                <a:defRPr/>
              </a:pPr>
              <a:t>13</a:t>
            </a:fld>
            <a:r>
              <a:rPr lang="en-US" altLang="x-none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smtClean="0"/>
              <a:t>   |   </a:t>
            </a:r>
            <a:r>
              <a:rPr lang="en-US" altLang="x-none" smtClean="0">
                <a:sym typeface="Arial" charset="0"/>
              </a:rPr>
              <a:t>Copyright © GENIVI Alliance 2017</a:t>
            </a:r>
            <a:r>
              <a:rPr lang="en-US" altLang="x-none" smtClean="0"/>
              <a:t> </a:t>
            </a:r>
            <a:endParaRPr lang="en-US" altLang="x-none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739" y="347184"/>
            <a:ext cx="11196916" cy="701474"/>
          </a:xfrm>
        </p:spPr>
        <p:txBody>
          <a:bodyPr/>
          <a:lstStyle/>
          <a:p>
            <a:r>
              <a:rPr lang="en-US" sz="3200" dirty="0" smtClean="0"/>
              <a:t>Modeling choice 3: all signals have a sensor or actuator</a:t>
            </a:r>
            <a:endParaRPr lang="en-US" sz="3200" dirty="0"/>
          </a:p>
        </p:txBody>
      </p:sp>
      <p:sp>
        <p:nvSpPr>
          <p:cNvPr id="5" name="Oval 4"/>
          <p:cNvSpPr/>
          <p:nvPr/>
        </p:nvSpPr>
        <p:spPr>
          <a:xfrm>
            <a:off x="779676" y="2885283"/>
            <a:ext cx="1979449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vss:VehicleSpeed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77808" y="1722576"/>
            <a:ext cx="2369578" cy="522514"/>
          </a:xfrm>
          <a:prstGeom prst="ellipse">
            <a:avLst/>
          </a:prstGeom>
          <a:solidFill>
            <a:srgbClr val="00B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chemeClr val="tx1"/>
                </a:solidFill>
                <a:latin typeface="BMW Group Condensed" panose="020B0606020202020204" pitchFamily="34" charset="0"/>
              </a:rPr>
              <a:t>vss:ObservableSignal</a:t>
            </a:r>
            <a:endParaRPr lang="en-US" sz="1400" b="0" i="0" u="none" baseline="0" dirty="0" smtClean="0">
              <a:solidFill>
                <a:schemeClr val="tx1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492276" y="2837623"/>
            <a:ext cx="1933400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vss:Transmission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068869" y="1150793"/>
            <a:ext cx="1364912" cy="522514"/>
          </a:xfrm>
          <a:prstGeom prst="ellipse">
            <a:avLst/>
          </a:prstGeom>
          <a:solidFill>
            <a:srgbClr val="00B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1"/>
                </a:solidFill>
                <a:latin typeface="BMW Group Condensed" panose="020B0606020202020204" pitchFamily="34" charset="0"/>
              </a:rPr>
              <a:t>vss:Branch</a:t>
            </a:r>
            <a:endParaRPr lang="en-US" sz="1400" b="0" i="0" u="none" baseline="0" dirty="0" smtClean="0">
              <a:solidFill>
                <a:schemeClr val="tx1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9" name="Straight Arrow Connector 8"/>
          <p:cNvCxnSpPr>
            <a:stCxn id="7" idx="0"/>
            <a:endCxn id="8" idx="4"/>
          </p:cNvCxnSpPr>
          <p:nvPr/>
        </p:nvCxnSpPr>
        <p:spPr>
          <a:xfrm flipV="1">
            <a:off x="8458976" y="1673307"/>
            <a:ext cx="1292349" cy="1164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105150" y="2020198"/>
            <a:ext cx="1301638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98943" y="4583996"/>
            <a:ext cx="1814691" cy="52251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s</a:t>
            </a:r>
            <a:r>
              <a:rPr lang="en-US" sz="1800" b="0" i="0" u="none" baseline="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osa:Sensor</a:t>
            </a:r>
          </a:p>
        </p:txBody>
      </p:sp>
      <p:sp>
        <p:nvSpPr>
          <p:cNvPr id="12" name="Oval 11"/>
          <p:cNvSpPr/>
          <p:nvPr/>
        </p:nvSpPr>
        <p:spPr>
          <a:xfrm>
            <a:off x="4616564" y="5751233"/>
            <a:ext cx="1979449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vss:Speedometer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13" name="Straight Arrow Connector 12"/>
          <p:cNvCxnSpPr>
            <a:stCxn id="12" idx="0"/>
            <a:endCxn id="11" idx="4"/>
          </p:cNvCxnSpPr>
          <p:nvPr/>
        </p:nvCxnSpPr>
        <p:spPr>
          <a:xfrm flipV="1">
            <a:off x="5606289" y="5106510"/>
            <a:ext cx="0" cy="644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71779" y="5274982"/>
            <a:ext cx="1301638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559966" y="2856548"/>
            <a:ext cx="1419535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vss:Vehicle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16" name="Straight Arrow Connector 15"/>
          <p:cNvCxnSpPr>
            <a:stCxn id="7" idx="6"/>
            <a:endCxn id="15" idx="2"/>
          </p:cNvCxnSpPr>
          <p:nvPr/>
        </p:nvCxnSpPr>
        <p:spPr>
          <a:xfrm>
            <a:off x="9425676" y="3098880"/>
            <a:ext cx="1134290" cy="18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71565" y="2767896"/>
            <a:ext cx="1000595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B050"/>
                </a:solidFill>
                <a:latin typeface="+mj-lt"/>
              </a:rPr>
              <a:t>vss:partOf</a:t>
            </a:r>
            <a:endParaRPr lang="en-US" sz="1400" b="0" i="0" u="none" baseline="0" dirty="0" smtClean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18" name="Straight Arrow Connector 17"/>
          <p:cNvCxnSpPr>
            <a:stCxn id="15" idx="0"/>
            <a:endCxn id="8" idx="4"/>
          </p:cNvCxnSpPr>
          <p:nvPr/>
        </p:nvCxnSpPr>
        <p:spPr>
          <a:xfrm flipH="1" flipV="1">
            <a:off x="9751325" y="1673307"/>
            <a:ext cx="1518409" cy="1183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0"/>
            <a:endCxn id="6" idx="4"/>
          </p:cNvCxnSpPr>
          <p:nvPr/>
        </p:nvCxnSpPr>
        <p:spPr>
          <a:xfrm flipH="1" flipV="1">
            <a:off x="1762597" y="2245090"/>
            <a:ext cx="6804" cy="640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9296" y="2394192"/>
            <a:ext cx="1301638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65895" y="1438183"/>
            <a:ext cx="3281560" cy="300953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302233" y="1048658"/>
            <a:ext cx="4813019" cy="3046285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547455" y="3457036"/>
            <a:ext cx="3825504" cy="290939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04608" y="3623952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Signals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8174" y="3510168"/>
            <a:ext cx="3533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Sensors/Actuators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83737" y="3422564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Branches and parts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658174" y="2432421"/>
            <a:ext cx="3533340" cy="0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Bent-Up Arrow 27"/>
          <p:cNvSpPr/>
          <p:nvPr/>
        </p:nvSpPr>
        <p:spPr>
          <a:xfrm rot="16200000" flipH="1">
            <a:off x="7342401" y="3735236"/>
            <a:ext cx="1822671" cy="2258649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Bent-Up Arrow 28"/>
          <p:cNvSpPr/>
          <p:nvPr/>
        </p:nvSpPr>
        <p:spPr>
          <a:xfrm rot="16200000" flipH="1" flipV="1">
            <a:off x="1859751" y="3871225"/>
            <a:ext cx="1628614" cy="2418484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71885" y="5658547"/>
            <a:ext cx="2903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Produced by [sensor]</a:t>
            </a:r>
          </a:p>
          <a:p>
            <a:r>
              <a:rPr lang="en-US" sz="2000" dirty="0" smtClean="0"/>
              <a:t>Consumed by [actuator]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7843186" y="5582759"/>
            <a:ext cx="1519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Contains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vss:partOf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4714222" y="2030514"/>
            <a:ext cx="1366080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accent1"/>
                </a:solidFill>
                <a:latin typeface="BMW Group Condensed" panose="020B0606020202020204" pitchFamily="34" charset="0"/>
              </a:rPr>
              <a:t>vss:hasSignal</a:t>
            </a:r>
            <a:endParaRPr lang="en-US" sz="1800" b="0" i="0" u="none" baseline="0" dirty="0" smtClean="0">
              <a:solidFill>
                <a:schemeClr val="accent1"/>
              </a:solidFill>
              <a:latin typeface="BMW Group Condensed" panose="020B06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783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2" grpId="0" animBg="1"/>
      <p:bldP spid="23" grpId="0" animBg="1"/>
      <p:bldP spid="24" grpId="0"/>
      <p:bldP spid="25" grpId="0"/>
      <p:bldP spid="26" grpId="0"/>
      <p:bldP spid="28" grpId="0" animBg="1"/>
      <p:bldP spid="29" grpId="0" animBg="1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7EBB52-BD2D-A94B-9BA5-D1B02AB79235}" type="slidenum">
              <a:rPr lang="en-US" altLang="x-none" smtClean="0"/>
              <a:pPr>
                <a:defRPr/>
              </a:pPr>
              <a:t>14</a:t>
            </a:fld>
            <a:r>
              <a:rPr lang="en-US" altLang="x-none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smtClean="0"/>
              <a:t>   |   </a:t>
            </a:r>
            <a:r>
              <a:rPr lang="en-US" altLang="x-none" smtClean="0">
                <a:sym typeface="Arial" charset="0"/>
              </a:rPr>
              <a:t>Copyright © GENIVI Alliance 2017</a:t>
            </a:r>
            <a:r>
              <a:rPr lang="en-US" altLang="x-none" smtClean="0"/>
              <a:t> </a:t>
            </a:r>
            <a:endParaRPr lang="en-US" altLang="x-none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739" y="347184"/>
            <a:ext cx="11196916" cy="701474"/>
          </a:xfrm>
        </p:spPr>
        <p:txBody>
          <a:bodyPr/>
          <a:lstStyle/>
          <a:p>
            <a:r>
              <a:rPr lang="en-US" sz="3200" dirty="0" smtClean="0"/>
              <a:t>Modeling choice 4: </a:t>
            </a:r>
            <a:r>
              <a:rPr lang="en-US" sz="3200" dirty="0">
                <a:solidFill>
                  <a:srgbClr val="000000"/>
                </a:solidFill>
                <a:latin typeface="BMW Group Condensed" panose="020B0606020202020204" pitchFamily="34" charset="0"/>
              </a:rPr>
              <a:t>all </a:t>
            </a:r>
            <a:r>
              <a:rPr lang="en-US" sz="32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branches </a:t>
            </a:r>
            <a:r>
              <a:rPr lang="en-US" sz="3200" dirty="0">
                <a:solidFill>
                  <a:srgbClr val="000000"/>
                </a:solidFill>
                <a:latin typeface="BMW Group Condensed" panose="020B0606020202020204" pitchFamily="34" charset="0"/>
              </a:rPr>
              <a:t>are </a:t>
            </a:r>
            <a:r>
              <a:rPr lang="en-US" sz="3200" dirty="0" err="1">
                <a:solidFill>
                  <a:srgbClr val="000000"/>
                </a:solidFill>
                <a:latin typeface="BMW Group Condensed" panose="020B0606020202020204" pitchFamily="34" charset="0"/>
              </a:rPr>
              <a:t>vss:partOf</a:t>
            </a:r>
            <a:r>
              <a:rPr lang="en-US" sz="3200" dirty="0">
                <a:solidFill>
                  <a:srgbClr val="000000"/>
                </a:solidFill>
                <a:latin typeface="BMW Group Condensed" panose="020B0606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MW Group Condensed" panose="020B0606020202020204" pitchFamily="34" charset="0"/>
              </a:rPr>
              <a:t>vss:Vehicle</a:t>
            </a:r>
            <a:r>
              <a:rPr lang="en-US" sz="3200" dirty="0">
                <a:solidFill>
                  <a:srgbClr val="000000"/>
                </a:solidFill>
                <a:latin typeface="BMW Group Condensed" panose="020B0606020202020204" pitchFamily="34" charset="0"/>
              </a:rPr>
              <a:t> </a:t>
            </a:r>
            <a:endParaRPr lang="en-US" sz="3200" dirty="0"/>
          </a:p>
        </p:txBody>
      </p:sp>
      <p:cxnSp>
        <p:nvCxnSpPr>
          <p:cNvPr id="5" name="Straight Arrow Connector 4"/>
          <p:cNvCxnSpPr>
            <a:stCxn id="13" idx="0"/>
            <a:endCxn id="12" idx="4"/>
          </p:cNvCxnSpPr>
          <p:nvPr/>
        </p:nvCxnSpPr>
        <p:spPr>
          <a:xfrm flipV="1">
            <a:off x="6563486" y="2574602"/>
            <a:ext cx="1219697" cy="779356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4" idx="0"/>
            <a:endCxn id="12" idx="4"/>
          </p:cNvCxnSpPr>
          <p:nvPr/>
        </p:nvCxnSpPr>
        <p:spPr>
          <a:xfrm flipH="1" flipV="1">
            <a:off x="7783183" y="2574602"/>
            <a:ext cx="1470607" cy="370322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5" idx="7"/>
            <a:endCxn id="12" idx="4"/>
          </p:cNvCxnSpPr>
          <p:nvPr/>
        </p:nvCxnSpPr>
        <p:spPr>
          <a:xfrm flipV="1">
            <a:off x="7070332" y="2574602"/>
            <a:ext cx="712851" cy="1540629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6" idx="0"/>
            <a:endCxn id="12" idx="4"/>
          </p:cNvCxnSpPr>
          <p:nvPr/>
        </p:nvCxnSpPr>
        <p:spPr>
          <a:xfrm flipV="1">
            <a:off x="7245942" y="2574602"/>
            <a:ext cx="537241" cy="2155709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7" idx="0"/>
            <a:endCxn id="12" idx="4"/>
          </p:cNvCxnSpPr>
          <p:nvPr/>
        </p:nvCxnSpPr>
        <p:spPr>
          <a:xfrm flipH="1" flipV="1">
            <a:off x="7783183" y="2574602"/>
            <a:ext cx="383275" cy="1621472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8" idx="0"/>
            <a:endCxn id="12" idx="4"/>
          </p:cNvCxnSpPr>
          <p:nvPr/>
        </p:nvCxnSpPr>
        <p:spPr>
          <a:xfrm flipH="1" flipV="1">
            <a:off x="7783183" y="2574602"/>
            <a:ext cx="953345" cy="989839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51952" y="2781716"/>
            <a:ext cx="1071127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accent1"/>
                </a:solidFill>
                <a:latin typeface="BMW Group Condensed" panose="020B0606020202020204" pitchFamily="34" charset="0"/>
              </a:rPr>
              <a:t>vss:partOf</a:t>
            </a:r>
            <a:endParaRPr lang="en-US" sz="1800" b="0" i="0" u="none" baseline="0" dirty="0" smtClean="0">
              <a:solidFill>
                <a:schemeClr val="accent1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100727" y="2052088"/>
            <a:ext cx="1364912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vss:Vehicle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881030" y="3353958"/>
            <a:ext cx="1364912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vss:Body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571334" y="2944924"/>
            <a:ext cx="1364912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vss:ADAS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05307" y="4038711"/>
            <a:ext cx="1364912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vss:Cabin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63486" y="4730311"/>
            <a:ext cx="1364912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vss:Chassis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358889" y="4196074"/>
            <a:ext cx="1615138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vss:Drivetrain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137951" y="3564441"/>
            <a:ext cx="1197154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vss:OBD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118335" y="2835126"/>
            <a:ext cx="1364912" cy="522514"/>
          </a:xfrm>
          <a:prstGeom prst="ellipse">
            <a:avLst/>
          </a:prstGeom>
          <a:solidFill>
            <a:srgbClr val="00B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1"/>
                </a:solidFill>
                <a:latin typeface="BMW Group Condensed" panose="020B0606020202020204" pitchFamily="34" charset="0"/>
              </a:rPr>
              <a:t>vss:Branch</a:t>
            </a:r>
            <a:endParaRPr lang="en-US" sz="1400" b="0" i="0" u="none" baseline="0" dirty="0" smtClean="0">
              <a:solidFill>
                <a:schemeClr val="tx1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0455969" y="3370406"/>
            <a:ext cx="276428" cy="307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498003" y="3487323"/>
            <a:ext cx="1301638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22" name="Left Brace 21"/>
          <p:cNvSpPr/>
          <p:nvPr/>
        </p:nvSpPr>
        <p:spPr>
          <a:xfrm flipH="1">
            <a:off x="9689873" y="1701806"/>
            <a:ext cx="756150" cy="391118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3136077231"/>
              </p:ext>
            </p:extLst>
          </p:nvPr>
        </p:nvGraphicFramePr>
        <p:xfrm>
          <a:off x="221942" y="1332892"/>
          <a:ext cx="4549478" cy="4235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822566" y="5624380"/>
            <a:ext cx="2309241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Current VSS structure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84886" y="5597274"/>
            <a:ext cx="2870298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baseline="0" dirty="0" err="1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VSSontology</a:t>
            </a:r>
            <a:r>
              <a:rPr lang="en-US" sz="20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 structure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18734" y="2835126"/>
            <a:ext cx="1047565" cy="84282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630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7EBB52-BD2D-A94B-9BA5-D1B02AB79235}" type="slidenum">
              <a:rPr lang="en-US" altLang="x-none" smtClean="0"/>
              <a:pPr>
                <a:defRPr/>
              </a:pPr>
              <a:t>15</a:t>
            </a:fld>
            <a:r>
              <a:rPr lang="en-US" altLang="x-none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smtClean="0"/>
              <a:t>   |   </a:t>
            </a:r>
            <a:r>
              <a:rPr lang="en-US" altLang="x-none" smtClean="0">
                <a:sym typeface="Arial" charset="0"/>
              </a:rPr>
              <a:t>Copyright © GENIVI Alliance 2017</a:t>
            </a:r>
            <a:r>
              <a:rPr lang="en-US" altLang="x-none" smtClean="0"/>
              <a:t> </a:t>
            </a:r>
            <a:endParaRPr lang="en-US" altLang="x-none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739" y="347184"/>
            <a:ext cx="11196916" cy="701474"/>
          </a:xfrm>
        </p:spPr>
        <p:txBody>
          <a:bodyPr/>
          <a:lstStyle/>
          <a:p>
            <a:r>
              <a:rPr lang="en-US" sz="3200" dirty="0" smtClean="0"/>
              <a:t>Modeling choice 5: position ≠ branch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14054" y="1026044"/>
            <a:ext cx="10421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019" indent="-285750">
              <a:buFontTx/>
              <a:buChar char="-"/>
            </a:pPr>
            <a:r>
              <a:rPr lang="en-US" sz="1800" dirty="0" smtClean="0">
                <a:latin typeface="+mj-lt"/>
              </a:rPr>
              <a:t>Ex</a:t>
            </a:r>
            <a:r>
              <a:rPr lang="en-US" sz="1800" dirty="0">
                <a:latin typeface="+mj-lt"/>
              </a:rPr>
              <a:t>: 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Door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.Left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.IsLocked, </a:t>
            </a:r>
            <a:r>
              <a:rPr lang="en-US" sz="1800" dirty="0" smtClean="0">
                <a:solidFill>
                  <a:srgbClr val="000000"/>
                </a:solidFill>
                <a:latin typeface="+mj-lt"/>
              </a:rPr>
              <a:t>Mirror.</a:t>
            </a: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Right</a:t>
            </a:r>
            <a:r>
              <a:rPr lang="en-US" sz="1800" dirty="0" smtClean="0">
                <a:solidFill>
                  <a:srgbClr val="000000"/>
                </a:solidFill>
                <a:latin typeface="+mj-lt"/>
              </a:rPr>
              <a:t>.Tilt</a:t>
            </a:r>
          </a:p>
          <a:p>
            <a:pPr marL="135019" indent="-285750">
              <a:buFontTx/>
              <a:buChar char="-"/>
            </a:pPr>
            <a:r>
              <a:rPr lang="en-US" sz="1800" dirty="0" smtClean="0">
                <a:solidFill>
                  <a:srgbClr val="000000"/>
                </a:solidFill>
                <a:latin typeface="+mj-lt"/>
              </a:rPr>
              <a:t>Branches </a:t>
            </a:r>
            <a:r>
              <a:rPr lang="en-US" sz="1600" dirty="0">
                <a:solidFill>
                  <a:srgbClr val="000000"/>
                </a:solidFill>
                <a:latin typeface="BMW Group Condensed" panose="020B0606020202020204" pitchFamily="34" charset="0"/>
              </a:rPr>
              <a:t>vss:Door and </a:t>
            </a:r>
            <a:r>
              <a:rPr lang="en-US" sz="16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vss:Mirror </a:t>
            </a:r>
            <a:r>
              <a:rPr lang="en-US" sz="1600" dirty="0">
                <a:solidFill>
                  <a:srgbClr val="000000"/>
                </a:solidFill>
                <a:latin typeface="BMW Group Condensed" panose="020B0606020202020204" pitchFamily="34" charset="0"/>
              </a:rPr>
              <a:t>have </a:t>
            </a:r>
            <a:r>
              <a:rPr lang="en-US" sz="1600" b="1" dirty="0" err="1" smtClean="0">
                <a:solidFill>
                  <a:schemeClr val="tx2"/>
                </a:solidFill>
                <a:latin typeface="BMW Group Condensed" panose="020B0606020202020204" pitchFamily="34" charset="0"/>
              </a:rPr>
              <a:t>vss:hasPosition</a:t>
            </a:r>
            <a:r>
              <a:rPr lang="en-US" sz="16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 property with limited potential values (“Left”,”Right”,”Row1”, …)</a:t>
            </a:r>
            <a:endParaRPr lang="en-US" sz="1600" dirty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71504">
            <a:off x="84370" y="3430370"/>
            <a:ext cx="741165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rdf:type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9657" y="2837311"/>
            <a:ext cx="2015004" cy="52251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</a:t>
            </a:r>
            <a:r>
              <a:rPr lang="en-US" sz="1400" dirty="0" smtClean="0">
                <a:solidFill>
                  <a:schemeClr val="tx1"/>
                </a:solidFill>
                <a:latin typeface="BMW Group Condensed" panose="020B0606020202020204" pitchFamily="34" charset="0"/>
              </a:rPr>
              <a:t>Door</a:t>
            </a: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IsLocked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8" name="Straight Arrow Connector 7"/>
          <p:cNvCxnSpPr>
            <a:stCxn id="7" idx="0"/>
            <a:endCxn id="38" idx="4"/>
          </p:cNvCxnSpPr>
          <p:nvPr/>
        </p:nvCxnSpPr>
        <p:spPr>
          <a:xfrm flipV="1">
            <a:off x="1437159" y="2309201"/>
            <a:ext cx="587650" cy="528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7526" y="2336543"/>
            <a:ext cx="1301638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96829" y="3061744"/>
            <a:ext cx="1130257" cy="52251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vss:Door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37903" y="3706067"/>
            <a:ext cx="1933400" cy="52251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vss:Mirror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71504">
            <a:off x="3730079" y="2831205"/>
            <a:ext cx="1109599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accent1"/>
                </a:solidFill>
                <a:latin typeface="BMW Group Condensed" panose="020B0606020202020204" pitchFamily="34" charset="0"/>
              </a:rPr>
              <a:t>vss:hasSignal</a:t>
            </a:r>
            <a:endParaRPr lang="en-US" sz="1400" b="0" i="0" u="none" baseline="0" dirty="0" smtClean="0">
              <a:solidFill>
                <a:schemeClr val="accent1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398424" y="2048245"/>
            <a:ext cx="1364912" cy="522514"/>
          </a:xfrm>
          <a:prstGeom prst="ellipse">
            <a:avLst/>
          </a:prstGeom>
          <a:solidFill>
            <a:srgbClr val="00B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1"/>
                </a:solidFill>
                <a:latin typeface="BMW Group Condensed" panose="020B0606020202020204" pitchFamily="34" charset="0"/>
              </a:rPr>
              <a:t>vss:Branch</a:t>
            </a:r>
            <a:endParaRPr lang="en-US" sz="1400" b="0" i="0" u="none" baseline="0" dirty="0" smtClean="0">
              <a:solidFill>
                <a:schemeClr val="tx1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14" name="Straight Arrow Connector 13"/>
          <p:cNvCxnSpPr>
            <a:stCxn id="10" idx="7"/>
            <a:endCxn id="13" idx="4"/>
          </p:cNvCxnSpPr>
          <p:nvPr/>
        </p:nvCxnSpPr>
        <p:spPr>
          <a:xfrm flipV="1">
            <a:off x="6961564" y="2570759"/>
            <a:ext cx="1119316" cy="5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0"/>
            <a:endCxn id="13" idx="4"/>
          </p:cNvCxnSpPr>
          <p:nvPr/>
        </p:nvCxnSpPr>
        <p:spPr>
          <a:xfrm flipH="1" flipV="1">
            <a:off x="8080880" y="2570759"/>
            <a:ext cx="23723" cy="1135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57528" y="2611199"/>
            <a:ext cx="1301638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55226" y="2919228"/>
            <a:ext cx="1301638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6194" y="4019422"/>
            <a:ext cx="1127466" cy="33059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baseline="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:</a:t>
            </a:r>
            <a:r>
              <a:rPr lang="en-US" sz="1200" b="0" i="0" u="none" baseline="0" dirty="0" err="1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LeftDoorLock</a:t>
            </a:r>
            <a:endParaRPr lang="en-US" sz="12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345964" y="3496908"/>
            <a:ext cx="1576065" cy="52251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vss:</a:t>
            </a:r>
            <a:r>
              <a:rPr lang="en-US" sz="1400" dirty="0" smtClean="0">
                <a:solidFill>
                  <a:schemeClr val="tx1"/>
                </a:solidFill>
                <a:latin typeface="BMW Group Condensed" panose="020B0606020202020204" pitchFamily="34" charset="0"/>
              </a:rPr>
              <a:t>Mirror</a:t>
            </a: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Tilt</a:t>
            </a: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20" name="Straight Arrow Connector 19"/>
          <p:cNvCxnSpPr>
            <a:stCxn id="19" idx="0"/>
            <a:endCxn id="38" idx="4"/>
          </p:cNvCxnSpPr>
          <p:nvPr/>
        </p:nvCxnSpPr>
        <p:spPr>
          <a:xfrm flipH="1" flipV="1">
            <a:off x="2024809" y="2309201"/>
            <a:ext cx="1109188" cy="1187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81492" y="2389671"/>
            <a:ext cx="1301638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22" name="Straight Arrow Connector 21"/>
          <p:cNvCxnSpPr>
            <a:stCxn id="10" idx="2"/>
            <a:endCxn id="7" idx="6"/>
          </p:cNvCxnSpPr>
          <p:nvPr/>
        </p:nvCxnSpPr>
        <p:spPr>
          <a:xfrm flipH="1" flipV="1">
            <a:off x="2444661" y="3098568"/>
            <a:ext cx="3552168" cy="224433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2"/>
            <a:endCxn id="19" idx="6"/>
          </p:cNvCxnSpPr>
          <p:nvPr/>
        </p:nvCxnSpPr>
        <p:spPr>
          <a:xfrm flipH="1" flipV="1">
            <a:off x="3922029" y="3758165"/>
            <a:ext cx="3215874" cy="209159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271504">
            <a:off x="4292249" y="3494424"/>
            <a:ext cx="1109599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accent1"/>
                </a:solidFill>
                <a:latin typeface="BMW Group Condensed" panose="020B0606020202020204" pitchFamily="34" charset="0"/>
              </a:rPr>
              <a:t>vss:hasSignal</a:t>
            </a:r>
            <a:endParaRPr lang="en-US" sz="1400" b="0" i="0" u="none" baseline="0" dirty="0" smtClean="0">
              <a:solidFill>
                <a:schemeClr val="accent1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340519" y="4429918"/>
            <a:ext cx="1222065" cy="33059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baseline="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:</a:t>
            </a:r>
            <a:r>
              <a:rPr lang="en-US" sz="1200" b="0" i="0" u="none" baseline="0" dirty="0" err="1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RightMirrorTilt</a:t>
            </a:r>
            <a:endParaRPr lang="en-US" sz="12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26" name="Straight Arrow Connector 25"/>
          <p:cNvCxnSpPr>
            <a:stCxn id="18" idx="0"/>
            <a:endCxn id="7" idx="3"/>
          </p:cNvCxnSpPr>
          <p:nvPr/>
        </p:nvCxnSpPr>
        <p:spPr>
          <a:xfrm flipV="1">
            <a:off x="659927" y="3283305"/>
            <a:ext cx="64821" cy="736117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0"/>
            <a:endCxn id="19" idx="4"/>
          </p:cNvCxnSpPr>
          <p:nvPr/>
        </p:nvCxnSpPr>
        <p:spPr>
          <a:xfrm flipV="1">
            <a:off x="2951552" y="4019422"/>
            <a:ext cx="182445" cy="410496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271504">
            <a:off x="6007815" y="4269304"/>
            <a:ext cx="741165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rdf:type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85324" y="5192167"/>
            <a:ext cx="1229952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chemeClr val="accent1"/>
                </a:solidFill>
                <a:latin typeface="BMW Group Condensed" panose="020B0606020202020204" pitchFamily="34" charset="0"/>
              </a:rPr>
              <a:t>vss:hasPosition</a:t>
            </a:r>
            <a:endParaRPr lang="en-US" sz="1400" b="0" i="0" u="none" baseline="0" dirty="0" smtClean="0">
              <a:solidFill>
                <a:schemeClr val="accent1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525004" y="5662314"/>
            <a:ext cx="920639" cy="33059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baseline="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“Left”^^cdt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41026" y="5698944"/>
            <a:ext cx="1053880" cy="33059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baseline="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“Right”^^cdt</a:t>
            </a:r>
          </a:p>
        </p:txBody>
      </p:sp>
      <p:cxnSp>
        <p:nvCxnSpPr>
          <p:cNvPr id="32" name="Straight Arrow Connector 31"/>
          <p:cNvCxnSpPr>
            <a:stCxn id="34" idx="2"/>
            <a:endCxn id="30" idx="0"/>
          </p:cNvCxnSpPr>
          <p:nvPr/>
        </p:nvCxnSpPr>
        <p:spPr>
          <a:xfrm flipH="1">
            <a:off x="5985324" y="4917086"/>
            <a:ext cx="119477" cy="745228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6" idx="2"/>
            <a:endCxn id="31" idx="0"/>
          </p:cNvCxnSpPr>
          <p:nvPr/>
        </p:nvCxnSpPr>
        <p:spPr>
          <a:xfrm>
            <a:off x="7954270" y="4970732"/>
            <a:ext cx="413696" cy="728212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5728194" y="4586492"/>
            <a:ext cx="753214" cy="33059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baseline="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:Door2</a:t>
            </a:r>
          </a:p>
        </p:txBody>
      </p:sp>
      <p:cxnSp>
        <p:nvCxnSpPr>
          <p:cNvPr id="35" name="Straight Arrow Connector 34"/>
          <p:cNvCxnSpPr>
            <a:stCxn id="34" idx="0"/>
            <a:endCxn id="10" idx="4"/>
          </p:cNvCxnSpPr>
          <p:nvPr/>
        </p:nvCxnSpPr>
        <p:spPr>
          <a:xfrm flipV="1">
            <a:off x="6104801" y="3584258"/>
            <a:ext cx="457157" cy="1002234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7577663" y="4640138"/>
            <a:ext cx="753214" cy="33059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baseline="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:Mirror3</a:t>
            </a:r>
          </a:p>
        </p:txBody>
      </p:sp>
      <p:cxnSp>
        <p:nvCxnSpPr>
          <p:cNvPr id="37" name="Straight Arrow Connector 36"/>
          <p:cNvCxnSpPr>
            <a:stCxn id="36" idx="0"/>
            <a:endCxn id="11" idx="4"/>
          </p:cNvCxnSpPr>
          <p:nvPr/>
        </p:nvCxnSpPr>
        <p:spPr>
          <a:xfrm flipV="1">
            <a:off x="7954270" y="4228581"/>
            <a:ext cx="150333" cy="411557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223660" y="1786687"/>
            <a:ext cx="1602298" cy="522514"/>
          </a:xfrm>
          <a:prstGeom prst="ellipse">
            <a:avLst/>
          </a:prstGeom>
          <a:solidFill>
            <a:srgbClr val="00B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1"/>
                </a:solidFill>
                <a:latin typeface="BMW Group Condensed" panose="020B0606020202020204" pitchFamily="34" charset="0"/>
              </a:rPr>
              <a:t>vss:Signal</a:t>
            </a:r>
            <a:endParaRPr lang="en-US" sz="1400" b="0" i="0" u="none" baseline="0" dirty="0" smtClean="0">
              <a:solidFill>
                <a:schemeClr val="tx1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271504">
            <a:off x="8264942" y="5306498"/>
            <a:ext cx="1229952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accent1"/>
                </a:solidFill>
                <a:latin typeface="BMW Group Condensed" panose="020B0606020202020204" pitchFamily="34" charset="0"/>
              </a:rPr>
              <a:t>vss:hasPosition</a:t>
            </a:r>
            <a:endParaRPr lang="en-US" sz="1400" b="0" i="0" u="none" baseline="0" dirty="0" smtClean="0">
              <a:solidFill>
                <a:schemeClr val="accent1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271504">
            <a:off x="3108765" y="4092107"/>
            <a:ext cx="741165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rdf:type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271504">
            <a:off x="8109713" y="4258887"/>
            <a:ext cx="741165" cy="30777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rdf:type </a:t>
            </a:r>
            <a:endParaRPr lang="en-US" sz="14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412053" y="1786687"/>
            <a:ext cx="4690736" cy="3298112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5412260" y="5151134"/>
            <a:ext cx="4274758" cy="118732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0129083" y="2343331"/>
            <a:ext cx="1483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Branch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661548" y="5369926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099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8" grpId="0" animBg="1"/>
      <p:bldP spid="24" grpId="0"/>
      <p:bldP spid="25" grpId="0" animBg="1"/>
      <p:bldP spid="28" grpId="0"/>
      <p:bldP spid="29" grpId="0"/>
      <p:bldP spid="30" grpId="0" animBg="1"/>
      <p:bldP spid="31" grpId="0" animBg="1"/>
      <p:bldP spid="34" grpId="0" animBg="1"/>
      <p:bldP spid="36" grpId="0" animBg="1"/>
      <p:bldP spid="39" grpId="0"/>
      <p:bldP spid="40" grpId="0"/>
      <p:bldP spid="41" grpId="0"/>
      <p:bldP spid="42" grpId="0" animBg="1"/>
      <p:bldP spid="43" grpId="0" animBg="1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379497" y="2508481"/>
            <a:ext cx="7477717" cy="3232773"/>
            <a:chOff x="70082" y="2573493"/>
            <a:chExt cx="7867495" cy="35298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2" y="2573493"/>
              <a:ext cx="7867495" cy="352985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3394711" y="4243526"/>
              <a:ext cx="930601" cy="2929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/>
                <a:t>v</a:t>
              </a:r>
              <a:r>
                <a:rPr lang="en-US" sz="800" dirty="0" err="1" smtClean="0"/>
                <a:t>so:Automobile</a:t>
              </a:r>
              <a:endParaRPr lang="en-US" sz="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linking signals to a heterogeneous context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1EB4-CFA9-5040-AB64-BD7BCA8C230F}" type="slidenum">
              <a:rPr lang="en-US" altLang="x-none" smtClean="0"/>
              <a:pPr>
                <a:defRPr/>
              </a:pPr>
              <a:t>16</a:t>
            </a:fld>
            <a:r>
              <a:rPr lang="en-US" altLang="x-none" dirty="0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dirty="0" smtClean="0"/>
              <a:t>   |   </a:t>
            </a:r>
            <a:r>
              <a:rPr lang="en-US" altLang="x-none" dirty="0" smtClean="0">
                <a:sym typeface="Arial" charset="0"/>
              </a:rPr>
              <a:t>Copyright © GENIVI Alliance 2017</a:t>
            </a:r>
            <a:r>
              <a:rPr lang="en-US" altLang="x-none" dirty="0" smtClean="0"/>
              <a:t> </a:t>
            </a:r>
            <a:endParaRPr lang="en-US" altLang="x-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21" y="1079185"/>
            <a:ext cx="3409065" cy="1136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981" y="1031249"/>
            <a:ext cx="3785065" cy="137031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304964" y="1849988"/>
            <a:ext cx="149069" cy="1199"/>
          </a:xfrm>
          <a:prstGeom prst="line">
            <a:avLst/>
          </a:prstGeom>
          <a:ln>
            <a:solidFill>
              <a:srgbClr val="FF0000"/>
            </a:solidFill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04963" y="2019916"/>
            <a:ext cx="149069" cy="1199"/>
          </a:xfrm>
          <a:prstGeom prst="line">
            <a:avLst/>
          </a:prstGeom>
          <a:ln>
            <a:solidFill>
              <a:srgbClr val="FFC000"/>
            </a:solidFill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04964" y="2215541"/>
            <a:ext cx="149069" cy="1199"/>
          </a:xfrm>
          <a:prstGeom prst="line">
            <a:avLst/>
          </a:prstGeom>
          <a:ln>
            <a:solidFill>
              <a:srgbClr val="00B050"/>
            </a:solidFill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41125" y="1772327"/>
            <a:ext cx="1351013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2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Aggressive </a:t>
            </a:r>
            <a:r>
              <a:rPr lang="de-DE" sz="1200" b="0" i="0" u="none" baseline="0" dirty="0" err="1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behavior</a:t>
            </a:r>
            <a:endParaRPr lang="de-DE" sz="12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Neutral</a:t>
            </a:r>
          </a:p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2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Safe</a:t>
            </a:r>
            <a:r>
              <a:rPr lang="de-DE" sz="1200" b="0" i="0" u="none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 </a:t>
            </a:r>
            <a:r>
              <a:rPr lang="de-DE" sz="1200" b="0" i="0" u="none" dirty="0" err="1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behavior</a:t>
            </a:r>
            <a:endParaRPr lang="en-US" sz="12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181" y="1031249"/>
            <a:ext cx="3785065" cy="137031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8226190" y="1409648"/>
            <a:ext cx="101269" cy="543063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9216753" y="1038599"/>
            <a:ext cx="226577" cy="300544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0192558" y="2073586"/>
            <a:ext cx="252626" cy="327974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37577" y="1852921"/>
            <a:ext cx="773293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2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Traffic </a:t>
            </a:r>
            <a:r>
              <a:rPr lang="de-DE" sz="1200" b="0" i="0" u="none" baseline="0" dirty="0" err="1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jam</a:t>
            </a:r>
            <a:endParaRPr lang="en-US" sz="12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16753" y="737247"/>
            <a:ext cx="854402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2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Close </a:t>
            </a:r>
            <a:r>
              <a:rPr lang="de-DE" sz="1200" b="0" i="0" u="none" baseline="0" dirty="0" err="1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event</a:t>
            </a:r>
            <a:endParaRPr lang="en-US" sz="12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52829" y="2375468"/>
            <a:ext cx="868126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200" b="0" i="0" u="none" baseline="0" dirty="0" err="1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Closed</a:t>
            </a:r>
            <a:r>
              <a:rPr lang="de-DE" sz="12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 </a:t>
            </a:r>
            <a:r>
              <a:rPr lang="de-DE" sz="1200" b="0" i="0" u="none" baseline="0" dirty="0" err="1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road</a:t>
            </a:r>
            <a:endParaRPr lang="en-US" sz="12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462215" y="1346493"/>
            <a:ext cx="370766" cy="784674"/>
          </a:xfrm>
          <a:prstGeom prst="rightArrow">
            <a:avLst/>
          </a:prstGeom>
          <a:solidFill>
            <a:srgbClr val="CCCCCC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 err="1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7368783" y="1391983"/>
            <a:ext cx="370766" cy="784674"/>
          </a:xfrm>
          <a:prstGeom prst="rightArrow">
            <a:avLst/>
          </a:prstGeom>
          <a:solidFill>
            <a:srgbClr val="CCCCCC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 err="1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grpSp>
        <p:nvGrpSpPr>
          <p:cNvPr id="23" name="Group 10"/>
          <p:cNvGrpSpPr>
            <a:grpSpLocks/>
          </p:cNvGrpSpPr>
          <p:nvPr/>
        </p:nvGrpSpPr>
        <p:grpSpPr bwMode="auto">
          <a:xfrm>
            <a:off x="95174" y="2661364"/>
            <a:ext cx="3737807" cy="1233798"/>
            <a:chOff x="4380753" y="1417638"/>
            <a:chExt cx="7439772" cy="2259012"/>
          </a:xfrm>
        </p:grpSpPr>
        <p:sp>
          <p:nvSpPr>
            <p:cNvPr id="24" name="Flowchart: Multidocument 13"/>
            <p:cNvSpPr/>
            <p:nvPr/>
          </p:nvSpPr>
          <p:spPr>
            <a:xfrm>
              <a:off x="4380753" y="1417638"/>
              <a:ext cx="3258257" cy="2259012"/>
            </a:xfrm>
            <a:prstGeom prst="flowChartMultidocumen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931" eaLnBrk="1" hangingPunct="1">
                <a:defRPr/>
              </a:pPr>
              <a:r>
                <a:rPr lang="en-US" sz="1800" dirty="0" smtClean="0"/>
                <a:t> Driving Contexts</a:t>
              </a:r>
              <a:endParaRPr lang="en-US" sz="1800" dirty="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8872817" y="1466310"/>
              <a:ext cx="2947708" cy="619298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931" eaLnBrk="1" hangingPunct="1">
                <a:defRPr/>
              </a:pPr>
              <a:r>
                <a:rPr lang="en-US" sz="1600" dirty="0" smtClean="0"/>
                <a:t>Web services</a:t>
              </a:r>
              <a:endParaRPr lang="en-US" sz="1600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872817" y="2152740"/>
              <a:ext cx="2947708" cy="590767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931" eaLnBrk="1" hangingPunct="1">
                <a:defRPr/>
              </a:pPr>
              <a:r>
                <a:rPr lang="en-US" sz="1600" dirty="0" smtClean="0"/>
                <a:t>Smart home</a:t>
              </a:r>
              <a:endParaRPr lang="en-US" sz="1600" dirty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872817" y="2810639"/>
              <a:ext cx="2947708" cy="589089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931" eaLnBrk="1" hangingPunct="1">
                <a:defRPr/>
              </a:pPr>
              <a:r>
                <a:rPr lang="en-US" sz="1600" dirty="0" smtClean="0"/>
                <a:t>Smart city</a:t>
              </a:r>
              <a:endParaRPr lang="en-US" sz="1600" dirty="0"/>
            </a:p>
          </p:txBody>
        </p:sp>
        <p:sp>
          <p:nvSpPr>
            <p:cNvPr id="28" name="Left-Right Arrow 27"/>
            <p:cNvSpPr/>
            <p:nvPr/>
          </p:nvSpPr>
          <p:spPr>
            <a:xfrm>
              <a:off x="7771624" y="2077216"/>
              <a:ext cx="943401" cy="469928"/>
            </a:xfrm>
            <a:prstGeom prst="leftRightArrow">
              <a:avLst/>
            </a:prstGeom>
            <a:solidFill>
              <a:srgbClr val="D125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931" eaLnBrk="1" hangingPunct="1">
                <a:defRPr/>
              </a:pPr>
              <a:endParaRPr lang="en-US" sz="2000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350" y="3973231"/>
            <a:ext cx="20288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5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What about OEM-specific concepts 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915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Ontological specification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6458" y="3634409"/>
            <a:ext cx="6622610" cy="1639019"/>
          </a:xfrm>
        </p:spPr>
        <p:txBody>
          <a:bodyPr/>
          <a:lstStyle/>
          <a:p>
            <a:r>
              <a:rPr lang="en-US" sz="3200" dirty="0" smtClean="0"/>
              <a:t>84 formally-defined vehicle parts</a:t>
            </a:r>
          </a:p>
          <a:p>
            <a:r>
              <a:rPr lang="en-US" sz="3200" dirty="0"/>
              <a:t>~300 formally-defined signals</a:t>
            </a:r>
          </a:p>
          <a:p>
            <a:r>
              <a:rPr lang="en-US" sz="3200" dirty="0" smtClean="0"/>
              <a:t>~40 </a:t>
            </a:r>
            <a:r>
              <a:rPr lang="en-US" sz="3200" dirty="0"/>
              <a:t>formally-defined </a:t>
            </a:r>
            <a:r>
              <a:rPr lang="en-US" sz="3200" dirty="0" smtClean="0"/>
              <a:t>attributes</a:t>
            </a:r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1EB4-CFA9-5040-AB64-BD7BCA8C230F}" type="slidenum">
              <a:rPr lang="en-US" altLang="x-none" smtClean="0"/>
              <a:pPr>
                <a:defRPr/>
              </a:pPr>
              <a:t>18</a:t>
            </a:fld>
            <a:r>
              <a:rPr lang="en-US" altLang="x-none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smtClean="0"/>
              <a:t>   |   </a:t>
            </a:r>
            <a:r>
              <a:rPr lang="en-US" altLang="x-none" smtClean="0">
                <a:sym typeface="Arial" charset="0"/>
              </a:rPr>
              <a:t>Copyright © GENIVI Alliance 2017</a:t>
            </a:r>
            <a:r>
              <a:rPr lang="en-US" altLang="x-none" smtClean="0"/>
              <a:t> </a:t>
            </a:r>
            <a:endParaRPr lang="en-US" altLang="x-none" dirty="0"/>
          </a:p>
        </p:txBody>
      </p:sp>
      <p:grpSp>
        <p:nvGrpSpPr>
          <p:cNvPr id="8" name="Group 7"/>
          <p:cNvGrpSpPr/>
          <p:nvPr/>
        </p:nvGrpSpPr>
        <p:grpSpPr>
          <a:xfrm>
            <a:off x="438149" y="815550"/>
            <a:ext cx="8602333" cy="2591884"/>
            <a:chOff x="438150" y="815550"/>
            <a:chExt cx="7635396" cy="2272706"/>
          </a:xfrm>
        </p:grpSpPr>
        <p:pic>
          <p:nvPicPr>
            <p:cNvPr id="1026" name="Picture 2" descr="Signal tre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50" y="815550"/>
              <a:ext cx="7635396" cy="2272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4622800" y="2527540"/>
              <a:ext cx="1441570" cy="42269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/>
                <a:t>VSSo</a:t>
              </a:r>
              <a:endParaRPr lang="en-US" sz="1400" dirty="0" smtClean="0"/>
            </a:p>
            <a:p>
              <a:pPr algn="ctr"/>
              <a:r>
                <a:rPr lang="en-US" sz="1400" dirty="0" smtClean="0"/>
                <a:t>cookbook</a:t>
              </a:r>
              <a:endParaRPr lang="en-US" sz="14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588760" y="2527540"/>
              <a:ext cx="1413677" cy="422694"/>
            </a:xfrm>
            <a:prstGeom prst="roundRect">
              <a:avLst/>
            </a:prstGeom>
            <a:solidFill>
              <a:srgbClr val="008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Ontological specification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518660" y="2479040"/>
              <a:ext cx="3554886" cy="528320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262094" y="4180212"/>
            <a:ext cx="2831978" cy="7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8" tIns="45713" rIns="91428" bIns="45713" numCol="1" anchor="t" anchorCtr="0" compatLnSpc="1">
            <a:prstTxWarp prst="textNoShape">
              <a:avLst/>
            </a:prstTxWarp>
          </a:bodyPr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5pPr>
            <a:lvl6pPr marL="2514259" indent="-228568" algn="l" defTabSz="45713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97" indent="-228568" algn="l" defTabSz="45713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35" indent="-228568" algn="l" defTabSz="45713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73" indent="-228568" algn="l" defTabSz="45713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chemeClr val="tx2"/>
                </a:solidFill>
              </a:rPr>
              <a:t>Base </a:t>
            </a:r>
            <a:r>
              <a:rPr lang="en-US" sz="3600" b="1" dirty="0" err="1" smtClean="0">
                <a:solidFill>
                  <a:schemeClr val="tx2"/>
                </a:solidFill>
              </a:rPr>
              <a:t>VSSo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3941686" y="3726666"/>
            <a:ext cx="390618" cy="163901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5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92" y="281281"/>
            <a:ext cx="10945812" cy="665162"/>
          </a:xfrm>
        </p:spPr>
        <p:txBody>
          <a:bodyPr/>
          <a:lstStyle/>
          <a:p>
            <a:r>
              <a:rPr lang="en-US" dirty="0" smtClean="0"/>
              <a:t>VSS private branch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3889" y="733245"/>
            <a:ext cx="3459190" cy="207896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Private branch</a:t>
            </a:r>
          </a:p>
          <a:p>
            <a:r>
              <a:rPr lang="en-US" sz="2000" dirty="0" smtClean="0"/>
              <a:t>OEM-specific concepts</a:t>
            </a:r>
          </a:p>
          <a:p>
            <a:r>
              <a:rPr lang="en-US" sz="2000" dirty="0" smtClean="0"/>
              <a:t>Extension of VSS</a:t>
            </a:r>
          </a:p>
          <a:p>
            <a:r>
              <a:rPr lang="en-US" sz="2000" dirty="0" smtClean="0"/>
              <a:t>Merged into VSS when generating specifications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1EB4-CFA9-5040-AB64-BD7BCA8C230F}" type="slidenum">
              <a:rPr lang="en-US" altLang="x-none" smtClean="0"/>
              <a:pPr>
                <a:defRPr/>
              </a:pPr>
              <a:t>19</a:t>
            </a:fld>
            <a:r>
              <a:rPr lang="en-US" altLang="x-none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smtClean="0"/>
              <a:t>   |   </a:t>
            </a:r>
            <a:r>
              <a:rPr lang="en-US" altLang="x-none" smtClean="0">
                <a:sym typeface="Arial" charset="0"/>
              </a:rPr>
              <a:t>Copyright © GENIVI Alliance 2017</a:t>
            </a:r>
            <a:r>
              <a:rPr lang="en-US" altLang="x-none" smtClean="0"/>
              <a:t> </a:t>
            </a:r>
            <a:endParaRPr lang="en-US" altLang="x-none" dirty="0"/>
          </a:p>
        </p:txBody>
      </p:sp>
      <p:pic>
        <p:nvPicPr>
          <p:cNvPr id="2050" name="Picture 2" descr="Signal Exten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1" y="946443"/>
            <a:ext cx="8348328" cy="238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90424" y="3537433"/>
            <a:ext cx="11406995" cy="207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8" tIns="45713" rIns="91428" bIns="45713" numCol="1" anchor="t" anchorCtr="0" compatLnSpc="1">
            <a:prstTxWarp prst="textNoShape">
              <a:avLst/>
            </a:prstTxWarp>
          </a:bodyPr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5pPr>
            <a:lvl6pPr marL="2514259" indent="-228568" algn="l" defTabSz="45713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97" indent="-228568" algn="l" defTabSz="45713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35" indent="-228568" algn="l" defTabSz="45713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73" indent="-228568" algn="l" defTabSz="45713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 smtClean="0"/>
              <a:t>Private OEM-specific ontology cookbook: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Write VSS-compliant specification of private concepts (new signals, attributes and branches)</a:t>
            </a:r>
          </a:p>
          <a:p>
            <a:pPr marL="685800" lvl="1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	Follow the VSS policies just as when creating a private branch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Generate the ontology using the existing tool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Validate the ontology </a:t>
            </a:r>
          </a:p>
          <a:p>
            <a:pPr marL="685800" lvl="1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Check the unicity of concepts and definitions (in the private branch and if possible with </a:t>
            </a:r>
            <a:r>
              <a:rPr lang="en-US" sz="1600" dirty="0" err="1" smtClean="0"/>
              <a:t>VSSo</a:t>
            </a:r>
            <a:r>
              <a:rPr lang="en-US" sz="16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Define a private namespace for your ontology integrating </a:t>
            </a:r>
            <a:r>
              <a:rPr lang="en-US" sz="2000" dirty="0" err="1" smtClean="0"/>
              <a:t>VSSo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84601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context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1EB4-CFA9-5040-AB64-BD7BCA8C230F}" type="slidenum">
              <a:rPr lang="en-US" altLang="x-none" smtClean="0"/>
              <a:pPr>
                <a:defRPr/>
              </a:pPr>
              <a:t>2</a:t>
            </a:fld>
            <a:r>
              <a:rPr lang="en-US" altLang="x-none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smtClean="0"/>
              <a:t>   |   </a:t>
            </a:r>
            <a:r>
              <a:rPr lang="en-US" altLang="x-none" smtClean="0">
                <a:sym typeface="Arial" charset="0"/>
              </a:rPr>
              <a:t>Copyright © GENIVI Alliance 2017</a:t>
            </a:r>
            <a:r>
              <a:rPr lang="en-US" altLang="x-none" smtClean="0"/>
              <a:t> </a:t>
            </a:r>
            <a:endParaRPr lang="en-US" altLang="x-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99" y="1582156"/>
            <a:ext cx="7620000" cy="4657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038" y="3416349"/>
            <a:ext cx="1345497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Front camera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948" y="4236044"/>
            <a:ext cx="693203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Radar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14974" y="5707795"/>
            <a:ext cx="195258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Tire pressure sensor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39003" y="5707795"/>
            <a:ext cx="1391150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Park assistant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12637" y="5217295"/>
            <a:ext cx="2069734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Steering angle sensor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07080" y="4697290"/>
            <a:ext cx="1933543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Wheel speed sensor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19737" y="4125600"/>
            <a:ext cx="1935402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Blind spot detection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385" y="2705693"/>
            <a:ext cx="2166299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Adaptive cruise control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73962" y="2244960"/>
            <a:ext cx="1921232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Temperature sensor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6038" y="5281967"/>
            <a:ext cx="2157898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Oil temperature sensor</a:t>
            </a:r>
            <a:endParaRPr lang="en-US" sz="1100" b="0" i="0" u="none" baseline="0" dirty="0" smtClean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54058" y="5679360"/>
            <a:ext cx="2045368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baseline="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Vehicle height sensor</a:t>
            </a:r>
          </a:p>
        </p:txBody>
      </p:sp>
      <p:sp>
        <p:nvSpPr>
          <p:cNvPr id="17" name="Cloud 16"/>
          <p:cNvSpPr/>
          <p:nvPr/>
        </p:nvSpPr>
        <p:spPr>
          <a:xfrm>
            <a:off x="8040198" y="587943"/>
            <a:ext cx="3421841" cy="2153255"/>
          </a:xfrm>
          <a:prstGeom prst="cloud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baseline="0" dirty="0" smtClean="0">
                <a:solidFill>
                  <a:schemeClr val="bg1">
                    <a:lumMod val="50000"/>
                  </a:schemeClr>
                </a:solidFill>
                <a:latin typeface="BMW Group Condensed" panose="020B0606020202020204" pitchFamily="34" charset="0"/>
              </a:rPr>
              <a:t>Adapt infotainment</a:t>
            </a:r>
            <a:r>
              <a:rPr lang="en-US" sz="1400" b="0" i="0" u="none" dirty="0" smtClean="0">
                <a:solidFill>
                  <a:schemeClr val="bg1">
                    <a:lumMod val="50000"/>
                  </a:schemeClr>
                </a:solidFill>
                <a:latin typeface="BMW Group Condensed" panose="020B0606020202020204" pitchFamily="34" charset="0"/>
              </a:rPr>
              <a:t> from online use favorite playlists and volume.</a:t>
            </a:r>
            <a:endParaRPr lang="en-US" sz="1400" b="0" i="0" u="none" baseline="0" dirty="0" smtClean="0">
              <a:solidFill>
                <a:schemeClr val="bg1">
                  <a:lumMod val="50000"/>
                </a:schemeClr>
              </a:solidFill>
              <a:latin typeface="BMW Group Condensed" panose="020B0606020202020204" pitchFamily="34" charset="0"/>
            </a:endParaRPr>
          </a:p>
          <a:p>
            <a:pPr marL="285750" indent="-28575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Drive your car in front of the building you are leaving</a:t>
            </a:r>
          </a:p>
          <a:p>
            <a:pPr marL="285750" indent="-28575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baseline="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…</a:t>
            </a:r>
          </a:p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b="0" i="0" u="none" baseline="0" dirty="0" smtClean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9472" y="1032261"/>
            <a:ext cx="75585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{"name":"</a:t>
            </a:r>
            <a:r>
              <a:rPr lang="en-US" sz="1600" dirty="0"/>
              <a:t>accelerator_pedal_position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","value":</a:t>
            </a:r>
            <a:r>
              <a:rPr lang="en-US" sz="1600" dirty="0"/>
              <a:t>0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,"timestamp":</a:t>
            </a:r>
            <a:r>
              <a:rPr lang="en-US" sz="1600" dirty="0"/>
              <a:t>1361454211.483000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}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{"name":"</a:t>
            </a:r>
            <a:r>
              <a:rPr lang="en-US" sz="1600" dirty="0"/>
              <a:t>fuel_level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","value":</a:t>
            </a:r>
            <a:r>
              <a:rPr lang="en-US" sz="1600" dirty="0"/>
              <a:t>23.478279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,"timestamp":</a:t>
            </a:r>
            <a:r>
              <a:rPr lang="en-US" sz="1600" dirty="0"/>
              <a:t>1361454211.485000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}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{"name":"</a:t>
            </a:r>
            <a:r>
              <a:rPr lang="en-US" sz="1600" dirty="0"/>
              <a:t>torque_at_transmission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","value":</a:t>
            </a:r>
            <a:r>
              <a:rPr lang="en-US" sz="1600" dirty="0"/>
              <a:t>1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,"timestamp":</a:t>
            </a:r>
            <a:r>
              <a:rPr lang="en-US" sz="1600" dirty="0"/>
              <a:t>1361454211.488000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}</a:t>
            </a:r>
          </a:p>
        </p:txBody>
      </p:sp>
      <p:cxnSp>
        <p:nvCxnSpPr>
          <p:cNvPr id="19" name="Straight Arrow Connector 18"/>
          <p:cNvCxnSpPr>
            <a:endCxn id="17" idx="2"/>
          </p:cNvCxnSpPr>
          <p:nvPr/>
        </p:nvCxnSpPr>
        <p:spPr>
          <a:xfrm flipV="1">
            <a:off x="6540114" y="1664571"/>
            <a:ext cx="1510698" cy="9497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780152" y="1833636"/>
            <a:ext cx="1329888" cy="7906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63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Do you have questions ?</a:t>
            </a:r>
            <a:endParaRPr lang="en-US" sz="4400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634206" y="2407238"/>
            <a:ext cx="10337800" cy="66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8" tIns="45713" rIns="91428" bIns="45713" numCol="1" anchor="t" anchorCtr="0" compatLnSpc="1">
            <a:prstTxWarp prst="textNoShape">
              <a:avLst/>
            </a:prstTxWarp>
          </a:bodyPr>
          <a:lstStyle>
            <a:lvl1pPr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none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charset="0"/>
              </a:defRPr>
            </a:lvl2pPr>
            <a:lvl3pPr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charset="0"/>
              </a:defRPr>
            </a:lvl3pPr>
            <a:lvl4pPr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charset="0"/>
              </a:defRPr>
            </a:lvl4pPr>
            <a:lvl5pPr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charset="0"/>
              </a:defRPr>
            </a:lvl5pPr>
            <a:lvl6pPr marL="457200" algn="l" defTabSz="455613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defTabSz="455613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defTabSz="455613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defTabSz="455613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800" dirty="0" smtClean="0"/>
              <a:t>Thank you for your attention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21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Branch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 err="1">
                <a:solidFill>
                  <a:srgbClr val="008000"/>
                </a:solidFill>
              </a:rPr>
              <a:t>vss:Branch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/>
              <a:t>a </a:t>
            </a:r>
            <a:r>
              <a:rPr lang="en-US" sz="1600" dirty="0" err="1"/>
              <a:t>rdfs:Class</a:t>
            </a:r>
            <a:r>
              <a:rPr lang="en-US" sz="1600" dirty="0"/>
              <a:t>, </a:t>
            </a:r>
            <a:r>
              <a:rPr lang="en-US" sz="1600" dirty="0" err="1"/>
              <a:t>owl:Class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</a:t>
            </a:r>
            <a:r>
              <a:rPr lang="en-US" sz="1600" dirty="0" err="1"/>
              <a:t>rdfs:label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384EC5"/>
                </a:solidFill>
              </a:rPr>
              <a:t>"Branch"@</a:t>
            </a:r>
            <a:r>
              <a:rPr lang="en-US" sz="1600" dirty="0" err="1">
                <a:solidFill>
                  <a:srgbClr val="384EC5"/>
                </a:solidFill>
              </a:rPr>
              <a:t>en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</a:t>
            </a:r>
            <a:r>
              <a:rPr lang="en-US" sz="1600" dirty="0" err="1"/>
              <a:t>rdfs:comment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384EC5"/>
                </a:solidFill>
                <a:hlinkClick r:id="rId2"/>
              </a:rPr>
              <a:t>"Branch of the vehicle. Either a component (Body, Chassis...) or the complete vehicle"@</a:t>
            </a:r>
            <a:r>
              <a:rPr lang="en-US" sz="1600" dirty="0" err="1">
                <a:solidFill>
                  <a:srgbClr val="384EC5"/>
                </a:solidFill>
                <a:hlinkClick r:id="rId2"/>
              </a:rPr>
              <a:t>en</a:t>
            </a:r>
            <a:r>
              <a:rPr lang="en-US" sz="1600" dirty="0" smtClean="0"/>
              <a:t>.</a:t>
            </a:r>
          </a:p>
          <a:p>
            <a:pPr marL="0" indent="0">
              <a:buNone/>
            </a:pPr>
            <a:endParaRPr lang="en-US" sz="1600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1600" dirty="0" err="1" smtClean="0">
                <a:solidFill>
                  <a:srgbClr val="008000"/>
                </a:solidFill>
              </a:rPr>
              <a:t>vss:ObstacleDetection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/>
              <a:t>rdfs:Class</a:t>
            </a:r>
            <a:r>
              <a:rPr lang="en-US" sz="1600" dirty="0"/>
              <a:t>, </a:t>
            </a:r>
            <a:r>
              <a:rPr lang="en-US" sz="1600" dirty="0" err="1"/>
              <a:t>owl:Class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</a:t>
            </a:r>
            <a:r>
              <a:rPr lang="en-US" sz="1600" dirty="0" err="1"/>
              <a:t>rdfs:subClassOf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008000"/>
                </a:solidFill>
              </a:rPr>
              <a:t>vss:Branch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</a:t>
            </a:r>
            <a:r>
              <a:rPr lang="en-US" sz="1600" dirty="0" err="1"/>
              <a:t>rdfs:label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384EC5"/>
                </a:solidFill>
              </a:rPr>
              <a:t>"</a:t>
            </a:r>
            <a:r>
              <a:rPr lang="en-US" sz="1600" dirty="0" err="1">
                <a:solidFill>
                  <a:srgbClr val="384EC5"/>
                </a:solidFill>
              </a:rPr>
              <a:t>ObstacleDetection</a:t>
            </a:r>
            <a:r>
              <a:rPr lang="en-US" sz="1600" dirty="0">
                <a:solidFill>
                  <a:srgbClr val="384EC5"/>
                </a:solidFill>
              </a:rPr>
              <a:t>"@</a:t>
            </a:r>
            <a:r>
              <a:rPr lang="en-US" sz="1600" dirty="0" err="1">
                <a:solidFill>
                  <a:srgbClr val="384EC5"/>
                </a:solidFill>
              </a:rPr>
              <a:t>en</a:t>
            </a:r>
            <a:r>
              <a:rPr lang="en-US" sz="1600" dirty="0">
                <a:solidFill>
                  <a:srgbClr val="384EC5"/>
                </a:solidFill>
              </a:rPr>
              <a:t>;</a:t>
            </a:r>
          </a:p>
          <a:p>
            <a:pPr marL="0" indent="0">
              <a:buNone/>
            </a:pPr>
            <a:r>
              <a:rPr lang="en-US" sz="1600" dirty="0"/>
              <a:t>  </a:t>
            </a:r>
            <a:r>
              <a:rPr lang="en-US" sz="1600" dirty="0" err="1"/>
              <a:t>rdfs:comment</a:t>
            </a:r>
            <a:r>
              <a:rPr lang="en-US" sz="1600" dirty="0"/>
              <a:t> "</a:t>
            </a:r>
            <a:r>
              <a:rPr lang="en-US" sz="1600" dirty="0">
                <a:solidFill>
                  <a:srgbClr val="384EC5"/>
                </a:solidFill>
              </a:rPr>
              <a:t>Signal/</a:t>
            </a:r>
            <a:r>
              <a:rPr lang="en-US" sz="1600" dirty="0" err="1">
                <a:solidFill>
                  <a:srgbClr val="384EC5"/>
                </a:solidFill>
              </a:rPr>
              <a:t>Attribute.ADAS.ObstacleDetection</a:t>
            </a:r>
            <a:r>
              <a:rPr lang="en-US" sz="1600" dirty="0">
                <a:solidFill>
                  <a:srgbClr val="384EC5"/>
                </a:solidFill>
              </a:rPr>
              <a:t> : Signals form Obstacle Sensor System"@</a:t>
            </a:r>
            <a:r>
              <a:rPr lang="en-US" sz="1600" dirty="0" err="1">
                <a:solidFill>
                  <a:srgbClr val="384EC5"/>
                </a:solidFill>
              </a:rPr>
              <a:t>en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</a:t>
            </a:r>
            <a:r>
              <a:rPr lang="en-US" sz="1600" dirty="0" err="1"/>
              <a:t>rdfs:subClassOf</a:t>
            </a:r>
            <a:r>
              <a:rPr lang="en-US" sz="1600" dirty="0"/>
              <a:t> [</a:t>
            </a:r>
          </a:p>
          <a:p>
            <a:pPr marL="0" indent="0">
              <a:buNone/>
            </a:pPr>
            <a:r>
              <a:rPr lang="en-US" sz="1600" dirty="0"/>
              <a:t>    a </a:t>
            </a:r>
            <a:r>
              <a:rPr lang="en-US" sz="1600" dirty="0" err="1"/>
              <a:t>owl:Restriction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  </a:t>
            </a:r>
            <a:r>
              <a:rPr lang="en-US" sz="1600" dirty="0" err="1"/>
              <a:t>owl:onProperty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008000"/>
                </a:solidFill>
              </a:rPr>
              <a:t>vss:partOf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  </a:t>
            </a:r>
            <a:r>
              <a:rPr lang="en-US" sz="1600" dirty="0" err="1"/>
              <a:t>owl:allValuesFrom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008000"/>
                </a:solidFill>
              </a:rPr>
              <a:t>vss:ADAS</a:t>
            </a:r>
            <a:endParaRPr lang="en-US" sz="1600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1600" dirty="0"/>
              <a:t>  ];</a:t>
            </a:r>
          </a:p>
          <a:p>
            <a:pPr marL="0" indent="0">
              <a:buNone/>
            </a:pPr>
            <a:r>
              <a:rPr lang="en-US" sz="1600" dirty="0"/>
              <a:t>  </a:t>
            </a:r>
            <a:r>
              <a:rPr lang="en-US" sz="1600" dirty="0" err="1"/>
              <a:t>rdfs:subClassOf</a:t>
            </a:r>
            <a:r>
              <a:rPr lang="en-US" sz="1600" dirty="0"/>
              <a:t> [</a:t>
            </a:r>
          </a:p>
          <a:p>
            <a:pPr marL="0" indent="0">
              <a:buNone/>
            </a:pPr>
            <a:r>
              <a:rPr lang="en-US" sz="1600" dirty="0"/>
              <a:t>    a </a:t>
            </a:r>
            <a:r>
              <a:rPr lang="en-US" sz="1600" dirty="0" err="1"/>
              <a:t>owl:Restriction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  </a:t>
            </a:r>
            <a:r>
              <a:rPr lang="en-US" sz="1600" dirty="0" err="1"/>
              <a:t>owl:onProperty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008000"/>
                </a:solidFill>
              </a:rPr>
              <a:t>vss:hasSignal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  </a:t>
            </a:r>
            <a:r>
              <a:rPr lang="en-US" sz="1600" dirty="0" err="1"/>
              <a:t>owl:allValuesFrom</a:t>
            </a:r>
            <a:r>
              <a:rPr lang="en-US" sz="1600" dirty="0"/>
              <a:t> [</a:t>
            </a:r>
            <a:r>
              <a:rPr lang="en-US" sz="1600" dirty="0" err="1"/>
              <a:t>owl:unionOf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008000"/>
                </a:solidFill>
              </a:rPr>
              <a:t>vss:ObstacleDetectionIsActive</a:t>
            </a:r>
            <a:r>
              <a:rPr lang="en-US" sz="1600" dirty="0"/>
              <a:t>, </a:t>
            </a:r>
            <a:r>
              <a:rPr lang="en-US" sz="1600" dirty="0" err="1">
                <a:solidFill>
                  <a:srgbClr val="008000"/>
                </a:solidFill>
              </a:rPr>
              <a:t>vss:ObstacleDetectionError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r>
              <a:rPr lang="en-US" sz="1600" dirty="0"/>
              <a:t>  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1EB4-CFA9-5040-AB64-BD7BCA8C230F}" type="slidenum">
              <a:rPr lang="en-US" altLang="x-none" smtClean="0"/>
              <a:pPr>
                <a:defRPr/>
              </a:pPr>
              <a:t>21</a:t>
            </a:fld>
            <a:r>
              <a:rPr lang="en-US" altLang="x-none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smtClean="0"/>
              <a:t>   |   </a:t>
            </a:r>
            <a:r>
              <a:rPr lang="en-US" altLang="x-none" smtClean="0">
                <a:sym typeface="Arial" charset="0"/>
              </a:rPr>
              <a:t>Copyright © GENIVI Alliance 2017</a:t>
            </a:r>
            <a:r>
              <a:rPr lang="en-US" altLang="x-none" smtClean="0"/>
              <a:t> 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73852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679" y="744973"/>
            <a:ext cx="10945812" cy="457253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err="1">
                <a:solidFill>
                  <a:srgbClr val="008000"/>
                </a:solidFill>
              </a:rPr>
              <a:t>vss:ObservableSignal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/>
              <a:t>a </a:t>
            </a:r>
            <a:r>
              <a:rPr lang="en-US" sz="1600" dirty="0" err="1"/>
              <a:t>rdfs:Class</a:t>
            </a:r>
            <a:r>
              <a:rPr lang="en-US" sz="1600" dirty="0"/>
              <a:t>, </a:t>
            </a:r>
            <a:r>
              <a:rPr lang="en-US" sz="1600" dirty="0" err="1"/>
              <a:t>owl:Class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</a:t>
            </a:r>
            <a:r>
              <a:rPr lang="en-US" sz="1600" dirty="0" err="1"/>
              <a:t>rdfs:subClassOf</a:t>
            </a:r>
            <a:r>
              <a:rPr lang="en-US" sz="1600" dirty="0"/>
              <a:t> </a:t>
            </a:r>
            <a:r>
              <a:rPr lang="en-US" sz="1600" dirty="0" err="1">
                <a:solidFill>
                  <a:schemeClr val="accent1"/>
                </a:solidFill>
              </a:rPr>
              <a:t>sosa:ObservableProperty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</a:t>
            </a:r>
            <a:r>
              <a:rPr lang="en-US" sz="1600" dirty="0" err="1"/>
              <a:t>rdfs:label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384EC5"/>
                </a:solidFill>
              </a:rPr>
              <a:t>"Observable signal"@</a:t>
            </a:r>
            <a:r>
              <a:rPr lang="en-US" sz="1600" dirty="0" err="1">
                <a:solidFill>
                  <a:srgbClr val="384EC5"/>
                </a:solidFill>
              </a:rPr>
              <a:t>en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</a:t>
            </a:r>
            <a:r>
              <a:rPr lang="en-US" sz="1600" dirty="0" err="1"/>
              <a:t>rdfs:comment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384EC5"/>
                </a:solidFill>
              </a:rPr>
              <a:t>"All observable signals that can dynamically be updated by the vehicle"@</a:t>
            </a:r>
            <a:r>
              <a:rPr lang="en-US" sz="1600" dirty="0" err="1">
                <a:solidFill>
                  <a:srgbClr val="384EC5"/>
                </a:solidFill>
              </a:rPr>
              <a:t>en</a:t>
            </a:r>
            <a:r>
              <a:rPr lang="en-US" sz="1600" dirty="0" smtClean="0"/>
              <a:t>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err="1">
                <a:solidFill>
                  <a:srgbClr val="008000"/>
                </a:solidFill>
              </a:rPr>
              <a:t>vss:AmbientAirTemperature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/>
              <a:t>a </a:t>
            </a:r>
            <a:r>
              <a:rPr lang="en-US" sz="1600" dirty="0" err="1"/>
              <a:t>rdfs:Class</a:t>
            </a:r>
            <a:r>
              <a:rPr lang="en-US" sz="1600" dirty="0"/>
              <a:t>, </a:t>
            </a:r>
            <a:r>
              <a:rPr lang="en-US" sz="1600" dirty="0" err="1"/>
              <a:t>owl:Class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err="1"/>
              <a:t>rdfs:subClassOf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008000"/>
                </a:solidFill>
              </a:rPr>
              <a:t>vss:ObservableSignal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err="1"/>
              <a:t>rdfs:label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384EC5"/>
                </a:solidFill>
              </a:rPr>
              <a:t>"</a:t>
            </a:r>
            <a:r>
              <a:rPr lang="en-US" sz="1600" dirty="0" err="1">
                <a:solidFill>
                  <a:srgbClr val="384EC5"/>
                </a:solidFill>
              </a:rPr>
              <a:t>AmbientAirTemperature</a:t>
            </a:r>
            <a:r>
              <a:rPr lang="en-US" sz="1600" dirty="0">
                <a:solidFill>
                  <a:srgbClr val="384EC5"/>
                </a:solidFill>
              </a:rPr>
              <a:t>"@</a:t>
            </a:r>
            <a:r>
              <a:rPr lang="en-US" sz="1600" dirty="0" err="1">
                <a:solidFill>
                  <a:srgbClr val="384EC5"/>
                </a:solidFill>
              </a:rPr>
              <a:t>en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err="1"/>
              <a:t>rdfs:comment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384EC5"/>
                </a:solidFill>
              </a:rPr>
              <a:t>"</a:t>
            </a:r>
            <a:r>
              <a:rPr lang="en-US" sz="1600" dirty="0" err="1">
                <a:solidFill>
                  <a:srgbClr val="384EC5"/>
                </a:solidFill>
              </a:rPr>
              <a:t>Signal.Vehicle.AmbientAirTemperature</a:t>
            </a:r>
            <a:r>
              <a:rPr lang="en-US" sz="1600" dirty="0">
                <a:solidFill>
                  <a:srgbClr val="384EC5"/>
                </a:solidFill>
              </a:rPr>
              <a:t> : Ambient air temperature"@</a:t>
            </a:r>
            <a:r>
              <a:rPr lang="en-US" sz="1600" dirty="0" err="1">
                <a:solidFill>
                  <a:srgbClr val="384EC5"/>
                </a:solidFill>
              </a:rPr>
              <a:t>en</a:t>
            </a:r>
            <a:r>
              <a:rPr lang="en-US" sz="1600" dirty="0">
                <a:solidFill>
                  <a:srgbClr val="384EC5"/>
                </a:solidFill>
              </a:rPr>
              <a:t>;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err="1"/>
              <a:t>rdfs:subClassOf</a:t>
            </a:r>
            <a:r>
              <a:rPr lang="en-US" sz="1600" dirty="0"/>
              <a:t> [</a:t>
            </a:r>
          </a:p>
          <a:p>
            <a:pPr marL="0" indent="0">
              <a:buNone/>
            </a:pPr>
            <a:r>
              <a:rPr lang="en-US" sz="1600" dirty="0"/>
              <a:t>		a </a:t>
            </a:r>
            <a:r>
              <a:rPr lang="en-US" sz="1600" dirty="0" err="1"/>
              <a:t>owl:Restriction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		</a:t>
            </a:r>
            <a:r>
              <a:rPr lang="en-US" sz="1600" dirty="0" err="1"/>
              <a:t>owl:onProperty</a:t>
            </a:r>
            <a:r>
              <a:rPr lang="en-US" sz="1600" dirty="0"/>
              <a:t> </a:t>
            </a:r>
            <a:r>
              <a:rPr lang="en-US" sz="1600" dirty="0" err="1">
                <a:solidFill>
                  <a:schemeClr val="accent1"/>
                </a:solidFill>
              </a:rPr>
              <a:t>sosa:isObservedBy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		</a:t>
            </a:r>
            <a:r>
              <a:rPr lang="en-US" sz="1600" dirty="0" err="1"/>
              <a:t>owl:allValuesFrom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008000"/>
                </a:solidFill>
              </a:rPr>
              <a:t>vss:Thermometer</a:t>
            </a:r>
            <a:endParaRPr lang="en-US" sz="1600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1600" dirty="0"/>
              <a:t>	];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err="1"/>
              <a:t>rdfs:subClassOf</a:t>
            </a:r>
            <a:r>
              <a:rPr lang="en-US" sz="1600" dirty="0"/>
              <a:t> [</a:t>
            </a:r>
          </a:p>
          <a:p>
            <a:pPr marL="0" indent="0">
              <a:buNone/>
            </a:pPr>
            <a:r>
              <a:rPr lang="en-US" sz="1600" dirty="0"/>
              <a:t>		a </a:t>
            </a:r>
            <a:r>
              <a:rPr lang="en-US" sz="1600" dirty="0" err="1"/>
              <a:t>owl:Restriction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		</a:t>
            </a:r>
            <a:r>
              <a:rPr lang="en-US" sz="1600" dirty="0" err="1"/>
              <a:t>owl:onProperty</a:t>
            </a:r>
            <a:r>
              <a:rPr lang="en-US" sz="1600" dirty="0"/>
              <a:t> </a:t>
            </a:r>
            <a:r>
              <a:rPr lang="en-US" sz="1600" dirty="0" err="1">
                <a:solidFill>
                  <a:schemeClr val="accent6"/>
                </a:solidFill>
              </a:rPr>
              <a:t>qudt:unit</a:t>
            </a:r>
            <a:r>
              <a:rPr lang="en-US" sz="1600" dirty="0">
                <a:solidFill>
                  <a:schemeClr val="accent6"/>
                </a:solidFill>
              </a:rPr>
              <a:t>;</a:t>
            </a:r>
          </a:p>
          <a:p>
            <a:pPr marL="0" indent="0">
              <a:buNone/>
            </a:pPr>
            <a:r>
              <a:rPr lang="en-US" sz="1600" dirty="0"/>
              <a:t>		</a:t>
            </a:r>
            <a:r>
              <a:rPr lang="en-US" sz="1600" dirty="0" err="1"/>
              <a:t>owl:allValuesFrom</a:t>
            </a:r>
            <a:r>
              <a:rPr lang="en-US" sz="1600" dirty="0"/>
              <a:t> </a:t>
            </a:r>
            <a:r>
              <a:rPr lang="en-US" sz="1600" dirty="0" err="1">
                <a:solidFill>
                  <a:schemeClr val="accent6"/>
                </a:solidFill>
              </a:rPr>
              <a:t>vocab:DegreeCelcius</a:t>
            </a:r>
            <a:endParaRPr lang="en-US" sz="16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1600" dirty="0"/>
              <a:t>	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1EB4-CFA9-5040-AB64-BD7BCA8C230F}" type="slidenum">
              <a:rPr lang="en-US" altLang="x-none" smtClean="0"/>
              <a:pPr>
                <a:defRPr/>
              </a:pPr>
              <a:t>22</a:t>
            </a:fld>
            <a:r>
              <a:rPr lang="en-US" altLang="x-none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smtClean="0"/>
              <a:t>   |   </a:t>
            </a:r>
            <a:r>
              <a:rPr lang="en-US" altLang="x-none" smtClean="0">
                <a:sym typeface="Arial" charset="0"/>
              </a:rPr>
              <a:t>Copyright © GENIVI Alliance 2017</a:t>
            </a:r>
            <a:r>
              <a:rPr lang="en-US" altLang="x-none" smtClean="0"/>
              <a:t> 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19424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 err="1">
                <a:solidFill>
                  <a:srgbClr val="008000"/>
                </a:solidFill>
              </a:rPr>
              <a:t>vss:attribute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/>
              <a:t>a </a:t>
            </a:r>
            <a:r>
              <a:rPr lang="en-US" sz="1600" dirty="0" err="1"/>
              <a:t>owl:ObjectProperty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</a:t>
            </a:r>
            <a:r>
              <a:rPr lang="en-US" sz="1600" dirty="0" err="1"/>
              <a:t>rdfs:label</a:t>
            </a:r>
            <a:r>
              <a:rPr lang="en-US" sz="1600" dirty="0"/>
              <a:t> "Attribute"@</a:t>
            </a:r>
            <a:r>
              <a:rPr lang="en-US" sz="1600" dirty="0" err="1"/>
              <a:t>en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</a:t>
            </a:r>
            <a:r>
              <a:rPr lang="en-US" sz="1600" dirty="0" err="1"/>
              <a:t>rdfs:comment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384EC5"/>
                </a:solidFill>
              </a:rPr>
              <a:t>"Attribute signals that do not change during the power cycle of a vehicle."@</a:t>
            </a:r>
            <a:r>
              <a:rPr lang="en-US" sz="1600" dirty="0" err="1">
                <a:solidFill>
                  <a:srgbClr val="384EC5"/>
                </a:solidFill>
              </a:rPr>
              <a:t>en</a:t>
            </a:r>
            <a:r>
              <a:rPr lang="en-US" sz="1600" dirty="0">
                <a:solidFill>
                  <a:srgbClr val="384EC5"/>
                </a:solidFill>
              </a:rPr>
              <a:t>;</a:t>
            </a:r>
          </a:p>
          <a:p>
            <a:pPr marL="0" indent="0">
              <a:buNone/>
            </a:pPr>
            <a:r>
              <a:rPr lang="en-US" sz="1600" dirty="0"/>
              <a:t>  </a:t>
            </a:r>
            <a:r>
              <a:rPr lang="en-US" sz="1600" dirty="0" err="1"/>
              <a:t>rdfs:domain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008000"/>
                </a:solidFill>
              </a:rPr>
              <a:t>vss:Branch</a:t>
            </a:r>
            <a:r>
              <a:rPr lang="en-US" sz="1600" dirty="0" smtClean="0"/>
              <a:t>.</a:t>
            </a:r>
          </a:p>
          <a:p>
            <a:pPr marL="0" indent="0">
              <a:buNone/>
            </a:pPr>
            <a:endParaRPr lang="en-US" sz="1600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1600" dirty="0" err="1">
                <a:solidFill>
                  <a:srgbClr val="008000"/>
                </a:solidFill>
              </a:rPr>
              <a:t>vss:driveType</a:t>
            </a:r>
            <a:r>
              <a:rPr lang="en-US" sz="1600" dirty="0"/>
              <a:t> a </a:t>
            </a:r>
            <a:r>
              <a:rPr lang="en-US" sz="1600" dirty="0" err="1"/>
              <a:t>owl:DatatypeProperty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      </a:t>
            </a:r>
            <a:r>
              <a:rPr lang="en-US" sz="1600" dirty="0" err="1"/>
              <a:t>rdfs:subPropertyOf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008000"/>
                </a:solidFill>
              </a:rPr>
              <a:t>vss:attribute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      </a:t>
            </a:r>
            <a:r>
              <a:rPr lang="en-US" sz="1600" dirty="0" err="1"/>
              <a:t>rdfs:label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384EC5"/>
                </a:solidFill>
              </a:rPr>
              <a:t>"</a:t>
            </a:r>
            <a:r>
              <a:rPr lang="en-US" sz="1600" dirty="0" err="1">
                <a:solidFill>
                  <a:srgbClr val="384EC5"/>
                </a:solidFill>
              </a:rPr>
              <a:t>DriveType</a:t>
            </a:r>
            <a:r>
              <a:rPr lang="en-US" sz="1600" dirty="0">
                <a:solidFill>
                  <a:srgbClr val="384EC5"/>
                </a:solidFill>
              </a:rPr>
              <a:t>"@</a:t>
            </a:r>
            <a:r>
              <a:rPr lang="en-US" sz="1600" dirty="0" err="1">
                <a:solidFill>
                  <a:srgbClr val="384EC5"/>
                </a:solidFill>
              </a:rPr>
              <a:t>en</a:t>
            </a:r>
            <a:r>
              <a:rPr lang="en-US" sz="1600" dirty="0">
                <a:solidFill>
                  <a:srgbClr val="384EC5"/>
                </a:solidFill>
              </a:rPr>
              <a:t>;</a:t>
            </a:r>
          </a:p>
          <a:p>
            <a:pPr marL="0" indent="0">
              <a:buNone/>
            </a:pPr>
            <a:r>
              <a:rPr lang="en-US" sz="1600" dirty="0"/>
              <a:t>        </a:t>
            </a:r>
            <a:r>
              <a:rPr lang="en-US" sz="1600" dirty="0" err="1"/>
              <a:t>rdfs:comment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384EC5"/>
                </a:solidFill>
              </a:rPr>
              <a:t>"</a:t>
            </a:r>
            <a:r>
              <a:rPr lang="en-US" sz="1600" dirty="0" err="1">
                <a:solidFill>
                  <a:srgbClr val="384EC5"/>
                </a:solidFill>
              </a:rPr>
              <a:t>Attribute.Drivetrain.Transmission.DriveType</a:t>
            </a:r>
            <a:r>
              <a:rPr lang="en-US" sz="1600" dirty="0">
                <a:solidFill>
                  <a:srgbClr val="384EC5"/>
                </a:solidFill>
              </a:rPr>
              <a:t> : Drive type."@</a:t>
            </a:r>
            <a:r>
              <a:rPr lang="en-US" sz="1600" dirty="0" err="1">
                <a:solidFill>
                  <a:srgbClr val="384EC5"/>
                </a:solidFill>
              </a:rPr>
              <a:t>en</a:t>
            </a:r>
            <a:r>
              <a:rPr lang="en-US" sz="1600" dirty="0">
                <a:solidFill>
                  <a:srgbClr val="384EC5"/>
                </a:solidFill>
              </a:rPr>
              <a:t>;</a:t>
            </a:r>
          </a:p>
          <a:p>
            <a:pPr marL="0" indent="0">
              <a:buNone/>
            </a:pPr>
            <a:r>
              <a:rPr lang="en-US" sz="1600" dirty="0"/>
              <a:t>        </a:t>
            </a:r>
            <a:r>
              <a:rPr lang="en-US" sz="1600" dirty="0" err="1"/>
              <a:t>rdfs:domain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008000"/>
                </a:solidFill>
              </a:rPr>
              <a:t>vss:Transmission</a:t>
            </a:r>
            <a:r>
              <a:rPr lang="en-US" sz="1600" dirty="0"/>
              <a:t>;</a:t>
            </a:r>
          </a:p>
          <a:p>
            <a:pPr marL="0" indent="0">
              <a:buNone/>
            </a:pPr>
            <a:r>
              <a:rPr lang="en-US" sz="1600" dirty="0"/>
              <a:t>        </a:t>
            </a:r>
            <a:r>
              <a:rPr lang="en-US" sz="1600" dirty="0" err="1"/>
              <a:t>rdfs:range</a:t>
            </a:r>
            <a:r>
              <a:rPr lang="en-US" sz="1600" dirty="0"/>
              <a:t> [</a:t>
            </a:r>
            <a:r>
              <a:rPr lang="en-US" sz="1600" dirty="0" err="1">
                <a:solidFill>
                  <a:schemeClr val="accent6"/>
                </a:solidFill>
              </a:rPr>
              <a:t>owl:oneOf</a:t>
            </a:r>
            <a:r>
              <a:rPr lang="en-US" sz="1600" dirty="0">
                <a:solidFill>
                  <a:schemeClr val="accent6"/>
                </a:solidFill>
              </a:rPr>
              <a:t>("unknown"@</a:t>
            </a:r>
            <a:r>
              <a:rPr lang="en-US" sz="1600" dirty="0" err="1">
                <a:solidFill>
                  <a:schemeClr val="accent6"/>
                </a:solidFill>
              </a:rPr>
              <a:t>en</a:t>
            </a:r>
            <a:r>
              <a:rPr lang="en-US" sz="1600" dirty="0">
                <a:solidFill>
                  <a:schemeClr val="accent6"/>
                </a:solidFill>
              </a:rPr>
              <a:t> "Front-wheel drive"@</a:t>
            </a:r>
            <a:r>
              <a:rPr lang="en-US" sz="1600" dirty="0" err="1">
                <a:solidFill>
                  <a:schemeClr val="accent6"/>
                </a:solidFill>
              </a:rPr>
              <a:t>en</a:t>
            </a:r>
            <a:r>
              <a:rPr lang="en-US" sz="1600" dirty="0">
                <a:solidFill>
                  <a:schemeClr val="accent6"/>
                </a:solidFill>
              </a:rPr>
              <a:t> "Rear-wheel drive"@</a:t>
            </a:r>
            <a:r>
              <a:rPr lang="en-US" sz="1600" dirty="0" err="1">
                <a:solidFill>
                  <a:schemeClr val="accent6"/>
                </a:solidFill>
              </a:rPr>
              <a:t>en</a:t>
            </a:r>
            <a:r>
              <a:rPr lang="en-US" sz="1600" dirty="0">
                <a:solidFill>
                  <a:schemeClr val="accent6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6"/>
                </a:solidFill>
              </a:rPr>
              <a:t>"All-wheel drive"@</a:t>
            </a:r>
            <a:r>
              <a:rPr lang="en-US" sz="1600" dirty="0" err="1">
                <a:solidFill>
                  <a:schemeClr val="accent6"/>
                </a:solidFill>
              </a:rPr>
              <a:t>en</a:t>
            </a:r>
            <a:r>
              <a:rPr lang="en-US" sz="1600" dirty="0">
                <a:solidFill>
                  <a:schemeClr val="accent6"/>
                </a:solidFill>
              </a:rPr>
              <a:t>)].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1EB4-CFA9-5040-AB64-BD7BCA8C230F}" type="slidenum">
              <a:rPr lang="en-US" altLang="x-none" smtClean="0"/>
              <a:pPr>
                <a:defRPr/>
              </a:pPr>
              <a:t>23</a:t>
            </a:fld>
            <a:r>
              <a:rPr lang="en-US" altLang="x-none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smtClean="0"/>
              <a:t>   |   </a:t>
            </a:r>
            <a:r>
              <a:rPr lang="en-US" altLang="x-none" smtClean="0">
                <a:sym typeface="Arial" charset="0"/>
              </a:rPr>
              <a:t>Copyright © GENIVI Alliance 2017</a:t>
            </a:r>
            <a:r>
              <a:rPr lang="en-US" altLang="x-none" smtClean="0"/>
              <a:t> 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6368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2"/>
          <p:cNvSpPr>
            <a:spLocks noGrp="1"/>
          </p:cNvSpPr>
          <p:nvPr>
            <p:ph type="title"/>
          </p:nvPr>
        </p:nvSpPr>
        <p:spPr>
          <a:xfrm>
            <a:off x="960438" y="2809875"/>
            <a:ext cx="10337800" cy="1362075"/>
          </a:xfrm>
        </p:spPr>
        <p:txBody>
          <a:bodyPr/>
          <a:lstStyle/>
          <a:p>
            <a:pPr algn="ctr" eaLnBrk="1" hangingPunct="1"/>
            <a:r>
              <a:rPr lang="en-US" altLang="x-none">
                <a:latin typeface="Arial" charset="0"/>
                <a:ea typeface="ＭＳ Ｐゴシック" charset="-128"/>
                <a:cs typeface="Arial" charset="0"/>
              </a:rPr>
              <a:t>Thank you!</a:t>
            </a:r>
          </a:p>
        </p:txBody>
      </p:sp>
      <p:sp>
        <p:nvSpPr>
          <p:cNvPr id="12290" name="Text Placeholder 1"/>
          <p:cNvSpPr>
            <a:spLocks noGrp="1"/>
          </p:cNvSpPr>
          <p:nvPr>
            <p:ph type="body" idx="4294967295"/>
          </p:nvPr>
        </p:nvSpPr>
        <p:spPr>
          <a:xfrm>
            <a:off x="1636713" y="3724275"/>
            <a:ext cx="8986837" cy="1500188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altLang="x-none" sz="2400">
                <a:latin typeface="Arial" charset="0"/>
                <a:ea typeface="ＭＳ Ｐゴシック" charset="-128"/>
                <a:cs typeface="Arial" charset="0"/>
              </a:rPr>
              <a:t>Visit GENIVI at </a:t>
            </a:r>
            <a:r>
              <a:rPr lang="en-US" altLang="x-none" sz="2400">
                <a:solidFill>
                  <a:schemeClr val="tx2"/>
                </a:solidFill>
                <a:latin typeface="Arial" charset="0"/>
                <a:ea typeface="ＭＳ Ｐゴシック" charset="-128"/>
                <a:cs typeface="Arial" charset="0"/>
                <a:hlinkClick r:id="rId2"/>
              </a:rPr>
              <a:t>http://www.genivi.org</a:t>
            </a:r>
            <a:r>
              <a:rPr lang="en-US" altLang="x-none" sz="2400">
                <a:solidFill>
                  <a:schemeClr val="tx2"/>
                </a:solidFill>
                <a:latin typeface="Arial" charset="0"/>
                <a:ea typeface="ＭＳ Ｐゴシック" charset="-128"/>
                <a:cs typeface="Arial" charset="0"/>
              </a:rPr>
              <a:t> </a:t>
            </a:r>
            <a:r>
              <a:rPr lang="en-US" altLang="x-none" sz="2400">
                <a:latin typeface="Arial" charset="0"/>
                <a:ea typeface="ＭＳ Ｐゴシック" charset="-128"/>
                <a:cs typeface="Arial" charset="0"/>
              </a:rPr>
              <a:t>or </a:t>
            </a:r>
            <a:r>
              <a:rPr lang="en-US" altLang="x-none" sz="2400">
                <a:latin typeface="Arial" charset="0"/>
                <a:ea typeface="ＭＳ Ｐゴシック" charset="-128"/>
                <a:cs typeface="Arial" charset="0"/>
                <a:hlinkClick r:id="rId3"/>
              </a:rPr>
              <a:t>http://projects.genivi.org</a:t>
            </a:r>
            <a:endParaRPr lang="en-US" altLang="x-none" sz="2400">
              <a:latin typeface="Arial" charset="0"/>
              <a:ea typeface="ＭＳ Ｐゴシック" charset="-128"/>
              <a:cs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en-US" altLang="x-none" sz="2400">
                <a:latin typeface="Arial" charset="0"/>
                <a:ea typeface="ＭＳ Ｐゴシック" charset="-128"/>
                <a:cs typeface="Arial" charset="0"/>
              </a:rPr>
              <a:t>Contact us: </a:t>
            </a:r>
            <a:r>
              <a:rPr lang="en-US" altLang="x-none" sz="2400">
                <a:latin typeface="Arial" charset="0"/>
                <a:ea typeface="ＭＳ Ｐゴシック" charset="-128"/>
                <a:cs typeface="Arial" charset="0"/>
                <a:hlinkClick r:id="rId4"/>
              </a:rPr>
              <a:t>help@genivi.org</a:t>
            </a:r>
            <a:r>
              <a:rPr lang="en-US" altLang="x-none" sz="2400">
                <a:latin typeface="Arial" charset="0"/>
                <a:ea typeface="ＭＳ Ｐゴシック" charset="-128"/>
                <a:cs typeface="Arial" charset="0"/>
              </a:rPr>
              <a:t>  </a:t>
            </a:r>
          </a:p>
        </p:txBody>
      </p:sp>
      <p:sp>
        <p:nvSpPr>
          <p:cNvPr id="12291" name="Title 4"/>
          <p:cNvSpPr txBox="1">
            <a:spLocks/>
          </p:cNvSpPr>
          <p:nvPr/>
        </p:nvSpPr>
        <p:spPr bwMode="auto">
          <a:xfrm>
            <a:off x="960438" y="2644775"/>
            <a:ext cx="103378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3" rIns="91428" bIns="45713" anchor="ctr"/>
          <a:lstStyle>
            <a:lvl1pPr defTabSz="45720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 defTabSz="457200">
              <a:spcBef>
                <a:spcPct val="200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x-none" altLang="x-none" sz="4400" b="1"/>
          </a:p>
        </p:txBody>
      </p:sp>
      <p:sp>
        <p:nvSpPr>
          <p:cNvPr id="12292" name="Shape 32"/>
          <p:cNvSpPr>
            <a:spLocks noChangeArrowheads="1"/>
          </p:cNvSpPr>
          <p:nvPr/>
        </p:nvSpPr>
        <p:spPr bwMode="auto">
          <a:xfrm>
            <a:off x="669925" y="5794375"/>
            <a:ext cx="114919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0853" tIns="60853" rIns="60853" bIns="60853" anchor="ctr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6064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6064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6064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6064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x-none" sz="1600">
                <a:sym typeface="Arial" charset="0"/>
              </a:rPr>
              <a:t>GENIVI is a registered trademark of the GENIVI Alliance in the USA and other countries.</a:t>
            </a:r>
            <a:br>
              <a:rPr lang="en-US" altLang="x-none" sz="1600">
                <a:sym typeface="Arial" charset="0"/>
              </a:rPr>
            </a:br>
            <a:r>
              <a:rPr lang="en-US" altLang="x-none" sz="1600">
                <a:sym typeface="Arial" charset="0"/>
              </a:rPr>
              <a:t>Copyright © GENIVI Alliance 2017.</a:t>
            </a:r>
          </a:p>
        </p:txBody>
      </p:sp>
    </p:spTree>
    <p:extLst>
      <p:ext uri="{BB962C8B-B14F-4D97-AF65-F5344CB8AC3E}">
        <p14:creationId xmlns:p14="http://schemas.microsoft.com/office/powerpoint/2010/main" val="1862268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8"/>
          <p:cNvSpPr>
            <a:spLocks noGrp="1"/>
          </p:cNvSpPr>
          <p:nvPr>
            <p:ph type="title"/>
          </p:nvPr>
        </p:nvSpPr>
        <p:spPr>
          <a:xfrm>
            <a:off x="438150" y="180975"/>
            <a:ext cx="10945813" cy="665163"/>
          </a:xfrm>
        </p:spPr>
        <p:txBody>
          <a:bodyPr/>
          <a:lstStyle/>
          <a:p>
            <a:r>
              <a:rPr lang="en-US" altLang="x-none" dirty="0" smtClean="0">
                <a:latin typeface="Arial" charset="0"/>
                <a:ea typeface="ＭＳ Ｐゴシック" charset="-128"/>
                <a:cs typeface="Arial" charset="0"/>
              </a:rPr>
              <a:t>Driving context</a:t>
            </a:r>
            <a:endParaRPr lang="en-US" altLang="x-none" dirty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126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6E396962-6E5C-D94B-B4A4-3839A8B488AA}" type="slidenum">
              <a:rPr lang="en-US" altLang="x-none"/>
              <a:pPr/>
              <a:t>3</a:t>
            </a:fld>
            <a:r>
              <a:rPr lang="en-US" altLang="x-none" dirty="0"/>
              <a:t>   | </a:t>
            </a:r>
            <a:fld id="{6861BA3F-D0EF-DF4D-B245-A4EFB41B7690}" type="datetime4">
              <a:rPr lang="en-US" altLang="x-none"/>
              <a:pPr/>
              <a:t>April 19, 2018</a:t>
            </a:fld>
            <a:r>
              <a:rPr lang="en-US" altLang="x-none" dirty="0"/>
              <a:t> |   </a:t>
            </a:r>
            <a:r>
              <a:rPr lang="en-US" altLang="x-none" dirty="0">
                <a:sym typeface="Arial" charset="0"/>
              </a:rPr>
              <a:t>Copyright © GENIVI Alliance 2017</a:t>
            </a:r>
            <a:r>
              <a:rPr lang="en-US" altLang="x-none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706438" y="3854450"/>
            <a:ext cx="10750550" cy="132238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3" rIns="91428" bIns="45713" anchor="ctr"/>
          <a:lstStyle/>
          <a:p>
            <a:pPr algn="ctr" defTabSz="607931" eaLnBrk="1" hangingPunct="1">
              <a:defRPr/>
            </a:pPr>
            <a:r>
              <a:rPr lang="en-US" dirty="0" smtClean="0"/>
              <a:t>Signal data model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25463" y="3729038"/>
            <a:ext cx="11134725" cy="28575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58800" y="5351463"/>
            <a:ext cx="11101388" cy="7937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272" name="Group 10"/>
          <p:cNvGrpSpPr>
            <a:grpSpLocks/>
          </p:cNvGrpSpPr>
          <p:nvPr/>
        </p:nvGrpSpPr>
        <p:grpSpPr bwMode="auto">
          <a:xfrm>
            <a:off x="4421188" y="1049734"/>
            <a:ext cx="7035800" cy="2136775"/>
            <a:chOff x="4380753" y="1417638"/>
            <a:chExt cx="7439772" cy="2259012"/>
          </a:xfrm>
        </p:grpSpPr>
        <p:sp>
          <p:nvSpPr>
            <p:cNvPr id="10" name="Flowchart: Multidocument 13"/>
            <p:cNvSpPr/>
            <p:nvPr/>
          </p:nvSpPr>
          <p:spPr>
            <a:xfrm>
              <a:off x="4380753" y="1417638"/>
              <a:ext cx="3258257" cy="2259012"/>
            </a:xfrm>
            <a:prstGeom prst="flowChartMultidocumen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931" eaLnBrk="1" hangingPunct="1">
                <a:defRPr/>
              </a:pPr>
              <a:r>
                <a:rPr lang="en-US" sz="2800" dirty="0" smtClean="0"/>
                <a:t> Driving Contexts</a:t>
              </a:r>
              <a:endParaRPr lang="en-US" sz="28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872817" y="1466310"/>
              <a:ext cx="2947708" cy="619298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931" eaLnBrk="1" hangingPunct="1">
                <a:defRPr/>
              </a:pPr>
              <a:r>
                <a:rPr lang="en-US" sz="2400" dirty="0" smtClean="0"/>
                <a:t>Web services</a:t>
              </a:r>
              <a:endParaRPr lang="en-US" sz="24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8872817" y="2152740"/>
              <a:ext cx="2947708" cy="590767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931" eaLnBrk="1" hangingPunct="1">
                <a:defRPr/>
              </a:pPr>
              <a:r>
                <a:rPr lang="en-US" sz="2400" dirty="0" smtClean="0"/>
                <a:t>Smart home</a:t>
              </a:r>
              <a:endParaRPr lang="en-US" sz="24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8872817" y="2810639"/>
              <a:ext cx="2947708" cy="589089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931" eaLnBrk="1" hangingPunct="1">
                <a:defRPr/>
              </a:pPr>
              <a:r>
                <a:rPr lang="en-US" sz="2400" dirty="0" smtClean="0"/>
                <a:t>Smart city</a:t>
              </a:r>
              <a:endParaRPr lang="en-US" sz="2400" dirty="0"/>
            </a:p>
          </p:txBody>
        </p:sp>
        <p:sp>
          <p:nvSpPr>
            <p:cNvPr id="17" name="Left-Right Arrow 16"/>
            <p:cNvSpPr/>
            <p:nvPr/>
          </p:nvSpPr>
          <p:spPr>
            <a:xfrm>
              <a:off x="7771624" y="2077216"/>
              <a:ext cx="943401" cy="469928"/>
            </a:xfrm>
            <a:prstGeom prst="leftRightArrow">
              <a:avLst/>
            </a:prstGeom>
            <a:solidFill>
              <a:srgbClr val="D125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7931" eaLnBrk="1" hangingPunct="1">
                <a:defRPr/>
              </a:pPr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544" y="4611688"/>
            <a:ext cx="3919752" cy="2395949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 flipV="1">
            <a:off x="5504155" y="2957114"/>
            <a:ext cx="747955" cy="1031683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6438" y="1362453"/>
            <a:ext cx="2638864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Goals: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Personalization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Awareness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Data fusion</a:t>
            </a:r>
            <a:endParaRPr lang="en-US" sz="2400" dirty="0"/>
          </a:p>
        </p:txBody>
      </p:sp>
      <p:sp>
        <p:nvSpPr>
          <p:cNvPr id="20" name="Rounded Rectangle 19"/>
          <p:cNvSpPr/>
          <p:nvPr/>
        </p:nvSpPr>
        <p:spPr bwMode="auto">
          <a:xfrm>
            <a:off x="8651339" y="2957115"/>
            <a:ext cx="2787650" cy="5572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607931" eaLnBrk="1" hangingPunct="1">
              <a:defRPr/>
            </a:pPr>
            <a:r>
              <a:rPr lang="en-US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71336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Enabling interoperability through the signal data model?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7920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VSS in a nutshell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1EB4-CFA9-5040-AB64-BD7BCA8C230F}" type="slidenum">
              <a:rPr lang="en-US" altLang="x-none" smtClean="0"/>
              <a:pPr>
                <a:defRPr/>
              </a:pPr>
              <a:t>5</a:t>
            </a:fld>
            <a:r>
              <a:rPr lang="en-US" altLang="x-none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smtClean="0"/>
              <a:t>   |   </a:t>
            </a:r>
            <a:r>
              <a:rPr lang="en-US" altLang="x-none" smtClean="0">
                <a:sym typeface="Arial" charset="0"/>
              </a:rPr>
              <a:t>Copyright © GENIVI Alliance 2017</a:t>
            </a:r>
            <a:r>
              <a:rPr lang="en-US" altLang="x-none" smtClean="0"/>
              <a:t> </a:t>
            </a:r>
            <a:endParaRPr lang="en-US" altLang="x-none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8618742" y="1220362"/>
            <a:ext cx="4796641" cy="170961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Figure:</a:t>
            </a:r>
          </a:p>
          <a:p>
            <a:r>
              <a:rPr lang="en-US" sz="2800" dirty="0" smtClean="0"/>
              <a:t>451 branches</a:t>
            </a:r>
          </a:p>
          <a:p>
            <a:r>
              <a:rPr lang="en-US" sz="2800" dirty="0" smtClean="0"/>
              <a:t>1103 leaves:</a:t>
            </a:r>
          </a:p>
          <a:p>
            <a:pPr lvl="1"/>
            <a:r>
              <a:rPr lang="en-US" sz="2000" dirty="0"/>
              <a:t>43 attributes</a:t>
            </a:r>
          </a:p>
          <a:p>
            <a:pPr lvl="1"/>
            <a:r>
              <a:rPr lang="en-US" sz="2000" dirty="0" smtClean="0"/>
              <a:t>1060 signals: including</a:t>
            </a:r>
          </a:p>
          <a:p>
            <a:pPr lvl="2"/>
            <a:r>
              <a:rPr lang="en-US" sz="1600" dirty="0" smtClean="0"/>
              <a:t>(700 </a:t>
            </a:r>
            <a:r>
              <a:rPr lang="en-US" sz="1600" dirty="0"/>
              <a:t>seat-related), </a:t>
            </a:r>
            <a:endParaRPr lang="en-US" sz="1600" dirty="0" smtClean="0"/>
          </a:p>
          <a:p>
            <a:pPr lvl="2"/>
            <a:r>
              <a:rPr lang="en-US" sz="1600" dirty="0" smtClean="0"/>
              <a:t>268 </a:t>
            </a:r>
            <a:r>
              <a:rPr lang="en-US" sz="1600" dirty="0"/>
              <a:t>with </a:t>
            </a:r>
            <a:r>
              <a:rPr lang="en-US" sz="1600" dirty="0" smtClean="0"/>
              <a:t>unit </a:t>
            </a:r>
          </a:p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835972"/>
            <a:ext cx="8128000" cy="5418667"/>
            <a:chOff x="3951111" y="445885"/>
            <a:chExt cx="8128000" cy="5418667"/>
          </a:xfrm>
        </p:grpSpPr>
        <p:graphicFrame>
          <p:nvGraphicFramePr>
            <p:cNvPr id="6" name="Diagram 5"/>
            <p:cNvGraphicFramePr/>
            <p:nvPr>
              <p:extLst>
                <p:ext uri="{D42A27DB-BD31-4B8C-83A1-F6EECF244321}">
                  <p14:modId xmlns:p14="http://schemas.microsoft.com/office/powerpoint/2010/main" val="1476589063"/>
                </p:ext>
              </p:extLst>
            </p:nvPr>
          </p:nvGraphicFramePr>
          <p:xfrm>
            <a:off x="3951111" y="445885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7447759" y="445885"/>
              <a:ext cx="947632" cy="369332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l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i="0" u="none" baseline="0" dirty="0" smtClean="0">
                  <a:latin typeface="BMW Group Condensed" panose="020B0606020202020204" pitchFamily="34" charset="0"/>
                </a:rPr>
                <a:t>Attribute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295873" y="2094973"/>
              <a:ext cx="726481" cy="369332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l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i="0" u="none" baseline="0" dirty="0" smtClean="0">
                  <a:latin typeface="BMW Group Condensed" panose="020B0606020202020204" pitchFamily="34" charset="0"/>
                </a:rPr>
                <a:t>Signal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699848" y="3290149"/>
              <a:ext cx="1369286" cy="369332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l" rtl="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i="0" u="none" baseline="0" dirty="0" smtClean="0">
                  <a:latin typeface="BMW Group Condensed" panose="020B0606020202020204" pitchFamily="34" charset="0"/>
                </a:rPr>
                <a:t>Signal entries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668501" y="454234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Examples: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BMW Group Condensed" panose="020B0606020202020204" pitchFamily="34" charset="0"/>
              </a:rPr>
              <a:t>Gearbox-sensed speed: </a:t>
            </a:r>
            <a:r>
              <a:rPr lang="en-US" sz="2000" dirty="0" smtClean="0">
                <a:solidFill>
                  <a:schemeClr val="bg2"/>
                </a:solidFill>
                <a:latin typeface="BMW Group Condensed" panose="020B0606020202020204" pitchFamily="34" charset="0"/>
              </a:rPr>
              <a:t>.</a:t>
            </a:r>
            <a:r>
              <a:rPr lang="en-US" sz="2000" dirty="0" smtClean="0">
                <a:solidFill>
                  <a:schemeClr val="tx2"/>
                </a:solidFill>
                <a:latin typeface="BMW Group Condensed" panose="020B0606020202020204" pitchFamily="34" charset="0"/>
              </a:rPr>
              <a:t>Drivetrain.Transmission.Speed</a:t>
            </a:r>
            <a:endParaRPr lang="en-US" sz="2000" dirty="0">
              <a:solidFill>
                <a:schemeClr val="tx2"/>
              </a:solidFill>
              <a:latin typeface="BMW Group Condensed" panose="020B0606020202020204" pitchFamily="34" charset="0"/>
            </a:endParaRPr>
          </a:p>
          <a:p>
            <a:r>
              <a:rPr lang="en-US" sz="2000" dirty="0" smtClean="0">
                <a:latin typeface="BMW Group Condensed" panose="020B0606020202020204" pitchFamily="34" charset="0"/>
              </a:rPr>
              <a:t>Engine speed: </a:t>
            </a:r>
            <a:r>
              <a:rPr lang="en-US" sz="2000" dirty="0" smtClean="0">
                <a:solidFill>
                  <a:schemeClr val="bg2"/>
                </a:solidFill>
                <a:latin typeface="BMW Group Condensed" panose="020B0606020202020204" pitchFamily="34" charset="0"/>
              </a:rPr>
              <a:t>.</a:t>
            </a:r>
            <a:r>
              <a:rPr lang="en-US" sz="2000" dirty="0" smtClean="0">
                <a:solidFill>
                  <a:schemeClr val="tx2"/>
                </a:solidFill>
                <a:latin typeface="BMW Group Condensed" panose="020B0606020202020204" pitchFamily="34" charset="0"/>
              </a:rPr>
              <a:t>Drivetrain.Engine.Speed</a:t>
            </a:r>
            <a:endParaRPr lang="en-US" sz="2000" dirty="0">
              <a:solidFill>
                <a:schemeClr val="tx2"/>
              </a:solidFill>
              <a:latin typeface="BMW Group Condensed" panose="020B0606020202020204" pitchFamily="34" charset="0"/>
            </a:endParaRPr>
          </a:p>
          <a:p>
            <a:r>
              <a:rPr lang="en-US" sz="2000" dirty="0" smtClean="0">
                <a:latin typeface="BMW Group Condensed" panose="020B0606020202020204" pitchFamily="34" charset="0"/>
              </a:rPr>
              <a:t>GPS-sensed speed: </a:t>
            </a:r>
            <a:r>
              <a:rPr lang="en-US" sz="2000" dirty="0" smtClean="0">
                <a:solidFill>
                  <a:schemeClr val="bg2"/>
                </a:solidFill>
                <a:latin typeface="BMW Group Condensed" panose="020B0606020202020204" pitchFamily="34" charset="0"/>
              </a:rPr>
              <a:t>.</a:t>
            </a:r>
            <a:r>
              <a:rPr lang="en-US" sz="2000" dirty="0" smtClean="0">
                <a:solidFill>
                  <a:schemeClr val="tx2"/>
                </a:solidFill>
                <a:latin typeface="BMW Group Condensed" panose="020B0606020202020204" pitchFamily="34" charset="0"/>
              </a:rPr>
              <a:t>Cabin.Infotainment.Speed</a:t>
            </a:r>
          </a:p>
          <a:p>
            <a:r>
              <a:rPr lang="en-US" sz="2000" dirty="0" smtClean="0">
                <a:latin typeface="BMW Group Condensed" panose="020B0606020202020204" pitchFamily="34" charset="0"/>
              </a:rPr>
              <a:t>Left door lock:</a:t>
            </a:r>
            <a:r>
              <a:rPr lang="en-US" sz="2000" dirty="0" smtClean="0">
                <a:solidFill>
                  <a:schemeClr val="bg2"/>
                </a:solidFill>
                <a:latin typeface="BMW Group Condensed" panose="020B0606020202020204" pitchFamily="34" charset="0"/>
              </a:rPr>
              <a:t> .</a:t>
            </a:r>
            <a:r>
              <a:rPr lang="en-US" sz="2000" dirty="0" smtClean="0">
                <a:solidFill>
                  <a:schemeClr val="tx2"/>
                </a:solidFill>
                <a:latin typeface="BMW Group Condensed" panose="020B0606020202020204" pitchFamily="34" charset="0"/>
              </a:rPr>
              <a:t>Body.Row1.Door.Left.IsLocked</a:t>
            </a:r>
            <a:endParaRPr lang="en-US" sz="2000" dirty="0">
              <a:solidFill>
                <a:schemeClr val="tx2"/>
              </a:solidFill>
              <a:latin typeface="BMW Group Condensed" panose="020B0606020202020204" pitchFamily="34" charset="0"/>
            </a:endParaRPr>
          </a:p>
          <a:p>
            <a:r>
              <a:rPr lang="en-US" sz="2000" dirty="0" smtClean="0">
                <a:latin typeface="BMW Group Condensed" panose="020B0606020202020204" pitchFamily="34" charset="0"/>
              </a:rPr>
              <a:t>Right mirror tilt: </a:t>
            </a:r>
            <a:r>
              <a:rPr lang="en-US" sz="2000" dirty="0" smtClean="0">
                <a:solidFill>
                  <a:schemeClr val="bg2"/>
                </a:solidFill>
                <a:latin typeface="BMW Group Condensed" panose="020B0606020202020204" pitchFamily="34" charset="0"/>
              </a:rPr>
              <a:t>.</a:t>
            </a:r>
            <a:r>
              <a:rPr lang="en-US" sz="2000" dirty="0" smtClean="0">
                <a:solidFill>
                  <a:schemeClr val="tx2"/>
                </a:solidFill>
                <a:latin typeface="BMW Group Condensed" panose="020B0606020202020204" pitchFamily="34" charset="0"/>
              </a:rPr>
              <a:t>Cabin.Mirror.Right.Tilt</a:t>
            </a:r>
            <a:endParaRPr lang="en-US" sz="2000" dirty="0">
              <a:solidFill>
                <a:schemeClr val="tx2"/>
              </a:solidFill>
              <a:latin typeface="BMW Group Condensed" panose="020B0606020202020204" pitchFamily="34" charset="0"/>
            </a:endParaRPr>
          </a:p>
          <a:p>
            <a:endParaRPr lang="en-US" sz="2000" dirty="0">
              <a:solidFill>
                <a:srgbClr val="000000"/>
              </a:solidFill>
              <a:latin typeface="BMW Group Condensed" panose="020B06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96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Ontologies for (car) signals [1]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1EB4-CFA9-5040-AB64-BD7BCA8C230F}" type="slidenum">
              <a:rPr lang="en-US" altLang="x-none" smtClean="0"/>
              <a:pPr>
                <a:defRPr/>
              </a:pPr>
              <a:t>6</a:t>
            </a:fld>
            <a:r>
              <a:rPr lang="en-US" altLang="x-none" dirty="0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dirty="0" smtClean="0"/>
              <a:t>   |   </a:t>
            </a:r>
            <a:r>
              <a:rPr lang="en-US" altLang="x-none" dirty="0" smtClean="0">
                <a:sym typeface="Arial" charset="0"/>
              </a:rPr>
              <a:t>Copyright © GENIVI Alliance 2017</a:t>
            </a:r>
            <a:r>
              <a:rPr lang="en-US" altLang="x-none" dirty="0" smtClean="0"/>
              <a:t> </a:t>
            </a:r>
            <a:endParaRPr lang="en-US" altLang="x-none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60621" y="1420604"/>
            <a:ext cx="5882222" cy="300893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The </a:t>
            </a:r>
            <a:r>
              <a:rPr lang="en-US" sz="2000" b="1" dirty="0">
                <a:solidFill>
                  <a:schemeClr val="tx2"/>
                </a:solidFill>
              </a:rPr>
              <a:t>Semantic Sensor Network (SSN) </a:t>
            </a:r>
            <a:r>
              <a:rPr lang="en-US" sz="2000" dirty="0" smtClean="0"/>
              <a:t>ontology </a:t>
            </a:r>
          </a:p>
          <a:p>
            <a:pPr marL="0" indent="0">
              <a:buNone/>
            </a:pPr>
            <a:r>
              <a:rPr lang="en-US" sz="2000" dirty="0" smtClean="0"/>
              <a:t>is </a:t>
            </a:r>
            <a:r>
              <a:rPr lang="en-US" sz="2000" dirty="0"/>
              <a:t>an ontology for describing </a:t>
            </a:r>
            <a:endParaRPr lang="en-US" sz="2000" dirty="0" smtClean="0"/>
          </a:p>
          <a:p>
            <a:r>
              <a:rPr lang="en-US" sz="2000" b="1" dirty="0" smtClean="0"/>
              <a:t>sensors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and </a:t>
            </a:r>
            <a:r>
              <a:rPr lang="en-US" sz="2000" dirty="0"/>
              <a:t>their </a:t>
            </a:r>
            <a:r>
              <a:rPr lang="en-US" sz="2000" b="1" dirty="0"/>
              <a:t>observations</a:t>
            </a:r>
            <a:r>
              <a:rPr lang="en-US" sz="2000" dirty="0"/>
              <a:t>,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involved </a:t>
            </a:r>
            <a:r>
              <a:rPr lang="en-US" sz="2000" b="1" dirty="0"/>
              <a:t>procedures</a:t>
            </a:r>
            <a:r>
              <a:rPr lang="en-US" sz="2000" dirty="0"/>
              <a:t>,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studied </a:t>
            </a:r>
            <a:r>
              <a:rPr lang="en-US" sz="2000" b="1" dirty="0"/>
              <a:t>features</a:t>
            </a:r>
            <a:r>
              <a:rPr lang="en-US" sz="2000" dirty="0"/>
              <a:t> </a:t>
            </a:r>
            <a:r>
              <a:rPr lang="en-US" sz="2000" b="1" dirty="0"/>
              <a:t>of</a:t>
            </a:r>
            <a:r>
              <a:rPr lang="en-US" sz="2000" dirty="0"/>
              <a:t> </a:t>
            </a:r>
            <a:r>
              <a:rPr lang="en-US" sz="2000" b="1" dirty="0"/>
              <a:t>interest</a:t>
            </a:r>
            <a:r>
              <a:rPr lang="en-US" sz="2000" dirty="0"/>
              <a:t>,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b="1" dirty="0"/>
              <a:t>samples</a:t>
            </a:r>
            <a:r>
              <a:rPr lang="en-US" sz="2000" dirty="0"/>
              <a:t> used to do so, </a:t>
            </a:r>
            <a:endParaRPr lang="en-US" sz="2000" dirty="0" smtClean="0"/>
          </a:p>
          <a:p>
            <a:r>
              <a:rPr lang="en-US" sz="2000" dirty="0" smtClean="0"/>
              <a:t>and </a:t>
            </a:r>
            <a:r>
              <a:rPr lang="en-US" sz="2000" dirty="0"/>
              <a:t>the </a:t>
            </a:r>
            <a:r>
              <a:rPr lang="en-US" sz="2000" b="1" dirty="0"/>
              <a:t>observed</a:t>
            </a:r>
            <a:r>
              <a:rPr lang="en-US" sz="2000" dirty="0"/>
              <a:t> </a:t>
            </a:r>
            <a:r>
              <a:rPr lang="en-US" sz="2000" b="1" dirty="0"/>
              <a:t>properties</a:t>
            </a:r>
            <a:r>
              <a:rPr lang="en-US" sz="2000" dirty="0"/>
              <a:t>, </a:t>
            </a:r>
            <a:endParaRPr lang="en-US" sz="2000" dirty="0" smtClean="0"/>
          </a:p>
          <a:p>
            <a:r>
              <a:rPr lang="en-US" sz="2000" dirty="0" smtClean="0"/>
              <a:t>as </a:t>
            </a:r>
            <a:r>
              <a:rPr lang="en-US" sz="2000" dirty="0"/>
              <a:t>well as </a:t>
            </a:r>
            <a:r>
              <a:rPr lang="en-US" sz="2000" b="1" dirty="0" smtClean="0"/>
              <a:t>actuators, actuations..</a:t>
            </a:r>
            <a:r>
              <a:rPr lang="en-US" sz="2000" dirty="0" smtClean="0"/>
              <a:t>. </a:t>
            </a:r>
            <a:r>
              <a:rPr lang="en-US" sz="2000" dirty="0"/>
              <a:t> </a:t>
            </a:r>
          </a:p>
          <a:p>
            <a:pPr>
              <a:buFontTx/>
              <a:buChar char="-"/>
            </a:pP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6258090" y="6308725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[1] https://www.w3.org/TR/vocab-ssn/</a:t>
            </a:r>
          </a:p>
        </p:txBody>
      </p:sp>
      <p:sp>
        <p:nvSpPr>
          <p:cNvPr id="3" name="Rectangle 2"/>
          <p:cNvSpPr/>
          <p:nvPr/>
        </p:nvSpPr>
        <p:spPr>
          <a:xfrm>
            <a:off x="5646199" y="2109462"/>
            <a:ext cx="65339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SSN follows a horizontal and vertical modularization architecture by including a lightweight but self-contained core ontology called </a:t>
            </a:r>
            <a:r>
              <a:rPr lang="en-US" sz="2000" b="1" dirty="0">
                <a:solidFill>
                  <a:schemeClr val="tx2"/>
                </a:solidFill>
              </a:rPr>
              <a:t>SOSA (Sensor, Observation, Sample, and Actuator) </a:t>
            </a:r>
            <a:r>
              <a:rPr lang="en-US" sz="2000" dirty="0"/>
              <a:t>for its elementary classes and properties. </a:t>
            </a:r>
          </a:p>
        </p:txBody>
      </p:sp>
      <p:sp>
        <p:nvSpPr>
          <p:cNvPr id="7" name="Rectangle 6"/>
          <p:cNvSpPr/>
          <p:nvPr/>
        </p:nvSpPr>
        <p:spPr>
          <a:xfrm>
            <a:off x="438679" y="829836"/>
            <a:ext cx="71078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000" dirty="0" smtClean="0"/>
              <a:t> A </a:t>
            </a:r>
            <a:r>
              <a:rPr lang="en-US" sz="2000" dirty="0"/>
              <a:t>W3C and OGC recommendation (19 October 2017)</a:t>
            </a:r>
          </a:p>
        </p:txBody>
      </p:sp>
      <p:sp>
        <p:nvSpPr>
          <p:cNvPr id="8" name="Rectangle 7"/>
          <p:cNvSpPr/>
          <p:nvPr/>
        </p:nvSpPr>
        <p:spPr>
          <a:xfrm>
            <a:off x="296863" y="4919008"/>
            <a:ext cx="11714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000" dirty="0" smtClean="0"/>
              <a:t> Supports </a:t>
            </a:r>
            <a:r>
              <a:rPr lang="en-US" sz="2000" dirty="0"/>
              <a:t>a wide range of applications and use cases, including satellite imagery, large-scale scientific monitoring, industrial and household infrastructures, social sensing, citizen science, observation-driven ontology engineering, and the Web of Things. </a:t>
            </a:r>
          </a:p>
        </p:txBody>
      </p:sp>
    </p:spTree>
    <p:extLst>
      <p:ext uri="{BB962C8B-B14F-4D97-AF65-F5344CB8AC3E}">
        <p14:creationId xmlns:p14="http://schemas.microsoft.com/office/powerpoint/2010/main" val="419631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1EB4-CFA9-5040-AB64-BD7BCA8C230F}" type="slidenum">
              <a:rPr lang="en-US" altLang="x-none" smtClean="0"/>
              <a:pPr>
                <a:defRPr/>
              </a:pPr>
              <a:t>7</a:t>
            </a:fld>
            <a:r>
              <a:rPr lang="en-US" altLang="x-none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smtClean="0"/>
              <a:t>   |   </a:t>
            </a:r>
            <a:r>
              <a:rPr lang="en-US" altLang="x-none" smtClean="0">
                <a:sym typeface="Arial" charset="0"/>
              </a:rPr>
              <a:t>Copyright © GENIVI Alliance 2017</a:t>
            </a:r>
            <a:r>
              <a:rPr lang="en-US" altLang="x-none" smtClean="0"/>
              <a:t> </a:t>
            </a:r>
            <a:endParaRPr lang="en-US" altLang="x-none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7739" y="347184"/>
            <a:ext cx="11196916" cy="701474"/>
          </a:xfrm>
        </p:spPr>
        <p:txBody>
          <a:bodyPr/>
          <a:lstStyle/>
          <a:p>
            <a:r>
              <a:rPr lang="en-US" sz="3200" dirty="0" smtClean="0"/>
              <a:t>SOSA/SSN observation &amp; sensor pattern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>
          <a:xfrm>
            <a:off x="4012162" y="2476929"/>
            <a:ext cx="3949489" cy="521221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795" dirty="0" err="1">
                <a:solidFill>
                  <a:srgbClr val="666666"/>
                </a:solidFill>
                <a:latin typeface="+mj-lt"/>
              </a:rPr>
              <a:t>s</a:t>
            </a:r>
            <a:r>
              <a:rPr lang="en-US" sz="1795" dirty="0" err="1" smtClean="0">
                <a:solidFill>
                  <a:srgbClr val="666666"/>
                </a:solidFill>
                <a:latin typeface="+mj-lt"/>
              </a:rPr>
              <a:t>osa:Observable</a:t>
            </a:r>
            <a:r>
              <a:rPr lang="en-US" sz="1800" dirty="0" err="1" smtClean="0">
                <a:solidFill>
                  <a:srgbClr val="666666"/>
                </a:solidFill>
                <a:latin typeface="+mj-lt"/>
              </a:rPr>
              <a:t>Property</a:t>
            </a:r>
            <a:endParaRPr lang="en-US" sz="1400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70482" y="1258038"/>
            <a:ext cx="2144085" cy="521221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795" dirty="0" err="1" smtClean="0">
                <a:solidFill>
                  <a:srgbClr val="666666"/>
                </a:solidFill>
                <a:latin typeface="+mj-lt"/>
              </a:rPr>
              <a:t>sosa:Sensor</a:t>
            </a:r>
            <a:endParaRPr lang="en-US" sz="1795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8860867" y="1736855"/>
            <a:ext cx="2774365" cy="521221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666666"/>
                </a:solidFill>
                <a:latin typeface="+mj-lt"/>
              </a:rPr>
              <a:t>s</a:t>
            </a:r>
            <a:r>
              <a:rPr lang="en-US" sz="1800" dirty="0" err="1" smtClean="0">
                <a:solidFill>
                  <a:srgbClr val="666666"/>
                </a:solidFill>
                <a:latin typeface="+mj-lt"/>
              </a:rPr>
              <a:t>osa:Observation</a:t>
            </a:r>
            <a:endParaRPr lang="en-US" sz="1800" dirty="0">
              <a:solidFill>
                <a:srgbClr val="666666"/>
              </a:solidFill>
              <a:latin typeface="+mj-lt"/>
            </a:endParaRPr>
          </a:p>
        </p:txBody>
      </p:sp>
      <p:cxnSp>
        <p:nvCxnSpPr>
          <p:cNvPr id="9" name="Straight Arrow Connector 8"/>
          <p:cNvCxnSpPr>
            <a:stCxn id="8" idx="1"/>
            <a:endCxn id="7" idx="6"/>
          </p:cNvCxnSpPr>
          <p:nvPr/>
        </p:nvCxnSpPr>
        <p:spPr>
          <a:xfrm flipH="1" flipV="1">
            <a:off x="7114567" y="1518649"/>
            <a:ext cx="2152596" cy="294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3"/>
            <a:endCxn id="6" idx="6"/>
          </p:cNvCxnSpPr>
          <p:nvPr/>
        </p:nvCxnSpPr>
        <p:spPr>
          <a:xfrm flipH="1">
            <a:off x="7961651" y="2181745"/>
            <a:ext cx="1305512" cy="555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0"/>
            <a:endCxn id="7" idx="4"/>
          </p:cNvCxnSpPr>
          <p:nvPr/>
        </p:nvCxnSpPr>
        <p:spPr>
          <a:xfrm flipV="1">
            <a:off x="5986907" y="1779259"/>
            <a:ext cx="55618" cy="697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414193">
            <a:off x="7328726" y="1377054"/>
            <a:ext cx="1602491" cy="3070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97" dirty="0">
                <a:solidFill>
                  <a:schemeClr val="tx2"/>
                </a:solidFill>
                <a:latin typeface="BMW Group Condensed" panose="020B0606020202020204" pitchFamily="34" charset="0"/>
              </a:rPr>
              <a:t>sosa:madeBySensor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4" y="1884801"/>
            <a:ext cx="1473609" cy="3070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97" dirty="0">
                <a:solidFill>
                  <a:schemeClr val="tx2"/>
                </a:solidFill>
                <a:latin typeface="BMW Group Condensed" panose="020B0606020202020204" pitchFamily="34" charset="0"/>
              </a:rPr>
              <a:t>sosa:isObservedBy</a:t>
            </a:r>
          </a:p>
        </p:txBody>
      </p:sp>
      <p:sp>
        <p:nvSpPr>
          <p:cNvPr id="14" name="TextBox 13"/>
          <p:cNvSpPr txBox="1"/>
          <p:nvPr/>
        </p:nvSpPr>
        <p:spPr>
          <a:xfrm rot="20214716">
            <a:off x="7824570" y="2398917"/>
            <a:ext cx="1736170" cy="3070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97" dirty="0">
                <a:solidFill>
                  <a:schemeClr val="tx2"/>
                </a:solidFill>
                <a:latin typeface="BMW Group Condensed" panose="020B0606020202020204" pitchFamily="34" charset="0"/>
              </a:rPr>
              <a:t>sosa:observedProperty</a:t>
            </a:r>
          </a:p>
        </p:txBody>
      </p:sp>
      <p:cxnSp>
        <p:nvCxnSpPr>
          <p:cNvPr id="15" name="Straight Arrow Connector 14"/>
          <p:cNvCxnSpPr>
            <a:stCxn id="40" idx="3"/>
            <a:endCxn id="7" idx="2"/>
          </p:cNvCxnSpPr>
          <p:nvPr/>
        </p:nvCxnSpPr>
        <p:spPr>
          <a:xfrm flipV="1">
            <a:off x="1449401" y="1518649"/>
            <a:ext cx="3521081" cy="133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9" idx="3"/>
            <a:endCxn id="6" idx="2"/>
          </p:cNvCxnSpPr>
          <p:nvPr/>
        </p:nvCxnSpPr>
        <p:spPr>
          <a:xfrm flipV="1">
            <a:off x="1484672" y="2737540"/>
            <a:ext cx="2527490" cy="1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1334674">
            <a:off x="2789443" y="1318762"/>
            <a:ext cx="739331" cy="3070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97" dirty="0">
                <a:solidFill>
                  <a:srgbClr val="000000"/>
                </a:solidFill>
                <a:latin typeface="BMW Group Condensed" panose="020B0606020202020204" pitchFamily="34" charset="0"/>
              </a:rPr>
              <a:t>rdf:type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53559" y="2484907"/>
            <a:ext cx="739331" cy="3070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97" dirty="0">
                <a:solidFill>
                  <a:srgbClr val="000000"/>
                </a:solidFill>
                <a:latin typeface="BMW Group Condensed" panose="020B0606020202020204" pitchFamily="34" charset="0"/>
              </a:rPr>
              <a:t>rdf:type </a:t>
            </a:r>
          </a:p>
        </p:txBody>
      </p:sp>
      <p:sp>
        <p:nvSpPr>
          <p:cNvPr id="19" name="Oval 18"/>
          <p:cNvSpPr/>
          <p:nvPr/>
        </p:nvSpPr>
        <p:spPr>
          <a:xfrm>
            <a:off x="5919480" y="3286872"/>
            <a:ext cx="1956160" cy="521221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795" dirty="0" err="1">
                <a:solidFill>
                  <a:srgbClr val="666666"/>
                </a:solidFill>
                <a:latin typeface="+mj-lt"/>
              </a:rPr>
              <a:t>s</a:t>
            </a:r>
            <a:r>
              <a:rPr lang="en-US" sz="1795" dirty="0" err="1" smtClean="0">
                <a:solidFill>
                  <a:srgbClr val="666666"/>
                </a:solidFill>
                <a:latin typeface="+mj-lt"/>
              </a:rPr>
              <a:t>osa:Result</a:t>
            </a:r>
            <a:endParaRPr lang="en-US" sz="1795" dirty="0">
              <a:solidFill>
                <a:srgbClr val="666666"/>
              </a:solidFill>
              <a:latin typeface="+mj-lt"/>
            </a:endParaRPr>
          </a:p>
        </p:txBody>
      </p:sp>
      <p:cxnSp>
        <p:nvCxnSpPr>
          <p:cNvPr id="20" name="Straight Arrow Connector 19"/>
          <p:cNvCxnSpPr>
            <a:stCxn id="8" idx="4"/>
          </p:cNvCxnSpPr>
          <p:nvPr/>
        </p:nvCxnSpPr>
        <p:spPr>
          <a:xfrm flipH="1">
            <a:off x="8945256" y="2258076"/>
            <a:ext cx="1302794" cy="1060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9" idx="6"/>
          </p:cNvCxnSpPr>
          <p:nvPr/>
        </p:nvCxnSpPr>
        <p:spPr>
          <a:xfrm flipH="1">
            <a:off x="7875640" y="3529092"/>
            <a:ext cx="857671" cy="18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9199297">
            <a:off x="8793947" y="2618622"/>
            <a:ext cx="1202476" cy="3070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97" dirty="0">
                <a:solidFill>
                  <a:schemeClr val="tx2"/>
                </a:solidFill>
                <a:latin typeface="BMW Group Condensed" panose="020B0606020202020204" pitchFamily="34" charset="0"/>
              </a:rPr>
              <a:t>sosa:hasResult</a:t>
            </a:r>
          </a:p>
        </p:txBody>
      </p:sp>
      <p:sp>
        <p:nvSpPr>
          <p:cNvPr id="23" name="TextBox 22"/>
          <p:cNvSpPr txBox="1"/>
          <p:nvPr/>
        </p:nvSpPr>
        <p:spPr>
          <a:xfrm rot="21388701">
            <a:off x="8001856" y="3226063"/>
            <a:ext cx="739331" cy="3070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97" dirty="0">
                <a:solidFill>
                  <a:srgbClr val="000000"/>
                </a:solidFill>
                <a:latin typeface="BMW Group Condensed" panose="020B0606020202020204" pitchFamily="34" charset="0"/>
              </a:rPr>
              <a:t>rdf:type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613072" y="3201755"/>
            <a:ext cx="2022160" cy="398492"/>
          </a:xfrm>
          <a:prstGeom prst="roundRect">
            <a:avLst/>
          </a:prstGeom>
          <a:solidFill>
            <a:srgbClr val="FE8533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22,2km/h^^</a:t>
            </a:r>
            <a:r>
              <a:rPr lang="en-US" sz="1600" dirty="0" err="1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cdt:speed</a:t>
            </a:r>
            <a:endParaRPr lang="en-US" sz="1600" dirty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25" name="Straight Arrow Connector 24"/>
          <p:cNvCxnSpPr>
            <a:stCxn id="8" idx="4"/>
            <a:endCxn id="24" idx="0"/>
          </p:cNvCxnSpPr>
          <p:nvPr/>
        </p:nvCxnSpPr>
        <p:spPr>
          <a:xfrm>
            <a:off x="10248050" y="2258076"/>
            <a:ext cx="376102" cy="943679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9873994" y="4551338"/>
            <a:ext cx="1630803" cy="459652"/>
          </a:xfrm>
          <a:prstGeom prst="roundRect">
            <a:avLst/>
          </a:prstGeom>
          <a:solidFill>
            <a:srgbClr val="FE8533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96" dirty="0">
                <a:solidFill>
                  <a:srgbClr val="666666"/>
                </a:solidFill>
                <a:latin typeface="BMW Group Condensed" panose="020B0606020202020204" pitchFamily="34" charset="0"/>
              </a:rPr>
              <a:t>22,2^^xsd:double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389998" y="4096815"/>
            <a:ext cx="2147170" cy="459652"/>
          </a:xfrm>
          <a:prstGeom prst="roundRect">
            <a:avLst>
              <a:gd name="adj" fmla="val 50000"/>
            </a:avLst>
          </a:prstGeom>
          <a:solidFill>
            <a:srgbClr val="FE853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96" dirty="0" err="1" smtClean="0">
                <a:solidFill>
                  <a:srgbClr val="666666"/>
                </a:solidFill>
                <a:latin typeface="BMW Group Condensed" panose="020B0606020202020204" pitchFamily="34" charset="0"/>
              </a:rPr>
              <a:t>qudt:KilometerPerHour</a:t>
            </a:r>
            <a:endParaRPr lang="en-US" sz="1596" dirty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cxnSp>
        <p:nvCxnSpPr>
          <p:cNvPr id="28" name="Straight Arrow Connector 27"/>
          <p:cNvCxnSpPr>
            <a:endCxn id="26" idx="0"/>
          </p:cNvCxnSpPr>
          <p:nvPr/>
        </p:nvCxnSpPr>
        <p:spPr>
          <a:xfrm>
            <a:off x="8839284" y="3572786"/>
            <a:ext cx="1850112" cy="978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7" idx="0"/>
          </p:cNvCxnSpPr>
          <p:nvPr/>
        </p:nvCxnSpPr>
        <p:spPr>
          <a:xfrm flipH="1">
            <a:off x="7463583" y="3572786"/>
            <a:ext cx="1375701" cy="524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738543" y="3825220"/>
            <a:ext cx="1455636" cy="3070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97" dirty="0">
                <a:solidFill>
                  <a:srgbClr val="FE6700"/>
                </a:solidFill>
                <a:latin typeface="BMW Group Condensed" panose="020B0606020202020204" pitchFamily="34" charset="0"/>
              </a:rPr>
              <a:t>qudt:numericValue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81456" y="3789800"/>
            <a:ext cx="793443" cy="3070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97" dirty="0">
                <a:solidFill>
                  <a:srgbClr val="FE6700"/>
                </a:solidFill>
                <a:latin typeface="BMW Group Condensed" panose="020B0606020202020204" pitchFamily="34" charset="0"/>
              </a:rPr>
              <a:t>qudt:unit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44535" y="2450335"/>
            <a:ext cx="1672593" cy="3070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97" dirty="0">
                <a:solidFill>
                  <a:schemeClr val="tx2"/>
                </a:solidFill>
                <a:latin typeface="BMW Group Condensed" panose="020B0606020202020204" pitchFamily="34" charset="0"/>
              </a:rPr>
              <a:t>sosa:hasSimpleResult</a:t>
            </a:r>
          </a:p>
        </p:txBody>
      </p:sp>
      <p:cxnSp>
        <p:nvCxnSpPr>
          <p:cNvPr id="33" name="Straight Arrow Connector 32"/>
          <p:cNvCxnSpPr>
            <a:stCxn id="8" idx="0"/>
          </p:cNvCxnSpPr>
          <p:nvPr/>
        </p:nvCxnSpPr>
        <p:spPr>
          <a:xfrm flipH="1" flipV="1">
            <a:off x="9806602" y="556998"/>
            <a:ext cx="441448" cy="1179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7"/>
          </p:cNvCxnSpPr>
          <p:nvPr/>
        </p:nvCxnSpPr>
        <p:spPr>
          <a:xfrm flipH="1" flipV="1">
            <a:off x="11142538" y="1101978"/>
            <a:ext cx="86398" cy="711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310456" y="912113"/>
            <a:ext cx="1772053" cy="3070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97" dirty="0">
                <a:solidFill>
                  <a:schemeClr val="tx2"/>
                </a:solidFill>
                <a:latin typeface="BMW Group Condensed" panose="020B0606020202020204" pitchFamily="34" charset="0"/>
              </a:rPr>
              <a:t>sosa:phenomenonTime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180832" y="1173138"/>
            <a:ext cx="647930" cy="3070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97" dirty="0" err="1" smtClean="0">
                <a:solidFill>
                  <a:schemeClr val="tx2"/>
                </a:solidFill>
                <a:latin typeface="BMW Group Condensed" panose="020B0606020202020204" pitchFamily="34" charset="0"/>
              </a:rPr>
              <a:t>geo:lat</a:t>
            </a:r>
            <a:endParaRPr lang="en-US" sz="1397" dirty="0">
              <a:solidFill>
                <a:schemeClr val="tx2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181827" y="1414449"/>
            <a:ext cx="687906" cy="3070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97" dirty="0">
                <a:solidFill>
                  <a:schemeClr val="tx2"/>
                </a:solidFill>
                <a:latin typeface="BMW Group Condensed" panose="020B0606020202020204" pitchFamily="34" charset="0"/>
              </a:rPr>
              <a:t>geo:lon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677304" y="3325762"/>
            <a:ext cx="309138" cy="295409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596" dirty="0">
              <a:solidFill>
                <a:srgbClr val="666666"/>
              </a:solidFill>
              <a:latin typeface="BMW Group Condensed" panose="020B0606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17642" y="2549487"/>
            <a:ext cx="1167030" cy="40810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666666"/>
                </a:solidFill>
                <a:latin typeface="+mj-lt"/>
              </a:rPr>
              <a:t>:</a:t>
            </a:r>
            <a:r>
              <a:rPr lang="en-US" sz="1800" b="0" i="0" u="none" baseline="0" dirty="0" smtClean="0">
                <a:solidFill>
                  <a:srgbClr val="666666"/>
                </a:solidFill>
                <a:latin typeface="+mj-lt"/>
              </a:rPr>
              <a:t>Speed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35" y="1224130"/>
            <a:ext cx="855366" cy="85536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38150" y="3342328"/>
            <a:ext cx="2938625" cy="1323439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Definition of a signal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Definition of a sensor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Well-defined 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Geolocation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3883387" y="4870857"/>
            <a:ext cx="5729685" cy="132343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 formal definition of: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“speed” or other observable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“speedometer” or other car sensors/actuators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“Car” or vehicle parts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3406082" y="420022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</a:t>
            </a:r>
            <a:endParaRPr lang="en-US" dirty="0"/>
          </a:p>
        </p:txBody>
      </p:sp>
      <p:sp>
        <p:nvSpPr>
          <p:cNvPr id="44" name="Rectangle 1"/>
          <p:cNvSpPr>
            <a:spLocks noChangeArrowheads="1"/>
          </p:cNvSpPr>
          <p:nvPr/>
        </p:nvSpPr>
        <p:spPr bwMode="auto">
          <a:xfrm>
            <a:off x="8410443" y="169225"/>
            <a:ext cx="2771384" cy="489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15870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enlo"/>
              </a:rPr>
              <a:t>"2018-04-18T13:36:12Z"^^</a:t>
            </a:r>
            <a:r>
              <a:rPr kumimoji="0" lang="en-US" altLang="en-US" sz="110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Menlo"/>
              </a:rPr>
              <a:t>xsd:dateTime</a:t>
            </a:r>
            <a:r>
              <a:rPr kumimoji="0" lang="en-US" altLang="en-US" sz="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666452" y="624971"/>
            <a:ext cx="11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Geneva"/>
              </a:rPr>
              <a:t>48.1374300</a:t>
            </a:r>
            <a:r>
              <a:rPr lang="en-US" sz="1200" dirty="0">
                <a:solidFill>
                  <a:srgbClr val="000000"/>
                </a:solidFill>
                <a:latin typeface="Geneva"/>
              </a:rPr>
              <a:t>°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>
                <a:solidFill>
                  <a:srgbClr val="000000"/>
                </a:solidFill>
                <a:latin typeface="Geneva"/>
              </a:rPr>
              <a:t>11.5754900</a:t>
            </a:r>
            <a:r>
              <a:rPr lang="en-US" sz="1200" dirty="0">
                <a:solidFill>
                  <a:srgbClr val="000000"/>
                </a:solidFill>
                <a:latin typeface="Geneva"/>
              </a:rPr>
              <a:t>°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612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/>
      <p:bldP spid="17" grpId="0"/>
      <p:bldP spid="18" grpId="0"/>
      <p:bldP spid="19" grpId="0" animBg="1"/>
      <p:bldP spid="22" grpId="0"/>
      <p:bldP spid="23" grpId="0"/>
      <p:bldP spid="24" grpId="0" animBg="1"/>
      <p:bldP spid="26" grpId="0" animBg="1"/>
      <p:bldP spid="27" grpId="0" animBg="1"/>
      <p:bldP spid="30" grpId="0"/>
      <p:bldP spid="31" grpId="0"/>
      <p:bldP spid="32" grpId="0"/>
      <p:bldP spid="35" grpId="0"/>
      <p:bldP spid="36" grpId="0"/>
      <p:bldP spid="37" grpId="0"/>
      <p:bldP spid="38" grpId="0" animBg="1"/>
      <p:bldP spid="41" grpId="0" animBg="1"/>
      <p:bldP spid="42" grpId="0" animBg="1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1EB4-CFA9-5040-AB64-BD7BCA8C230F}" type="slidenum">
              <a:rPr lang="en-US" altLang="x-none" smtClean="0"/>
              <a:pPr>
                <a:defRPr/>
              </a:pPr>
              <a:t>8</a:t>
            </a:fld>
            <a:r>
              <a:rPr lang="en-US" altLang="x-none" smtClean="0"/>
              <a:t>   |   </a:t>
            </a:r>
            <a:fld id="{6861BA3F-D0EF-DF4D-B245-A4EFB41B7690}" type="datetime4">
              <a:rPr lang="en-US" altLang="x-none" smtClean="0"/>
              <a:pPr>
                <a:defRPr/>
              </a:pPr>
              <a:t>April 19, 2018</a:t>
            </a:fld>
            <a:r>
              <a:rPr lang="en-US" altLang="x-none" smtClean="0"/>
              <a:t>   |   </a:t>
            </a:r>
            <a:r>
              <a:rPr lang="en-US" altLang="x-none" smtClean="0">
                <a:sym typeface="Arial" charset="0"/>
              </a:rPr>
              <a:t>Copyright © GENIVI Alliance 2017</a:t>
            </a:r>
            <a:r>
              <a:rPr lang="en-US" altLang="x-none" smtClean="0"/>
              <a:t> </a:t>
            </a:r>
            <a:endParaRPr lang="en-US" altLang="x-none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7739" y="347184"/>
            <a:ext cx="11196916" cy="701474"/>
          </a:xfrm>
        </p:spPr>
        <p:txBody>
          <a:bodyPr anchor="ctr"/>
          <a:lstStyle/>
          <a:p>
            <a:r>
              <a:rPr lang="en-US" dirty="0" smtClean="0"/>
              <a:t>SSN/SOSA with a VSS ontology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636162" y="2361172"/>
            <a:ext cx="2845377" cy="681510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+mj-lt"/>
              </a:rPr>
              <a:t>s</a:t>
            </a:r>
            <a:r>
              <a:rPr lang="en-US" sz="1800" b="0" i="0" u="none" baseline="0" dirty="0" smtClean="0">
                <a:solidFill>
                  <a:srgbClr val="666666"/>
                </a:solidFill>
                <a:latin typeface="+mj-lt"/>
              </a:rPr>
              <a:t>osa:Observable</a:t>
            </a:r>
            <a:r>
              <a:rPr lang="en-US" sz="1800" dirty="0" smtClean="0">
                <a:solidFill>
                  <a:srgbClr val="666666"/>
                </a:solidFill>
                <a:latin typeface="+mj-lt"/>
              </a:rPr>
              <a:t>Property</a:t>
            </a:r>
            <a:endParaRPr lang="en-US" sz="1800" b="0" i="0" u="none" baseline="0" dirty="0" smtClean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65608" y="1139258"/>
            <a:ext cx="2099926" cy="52251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666666"/>
                </a:solidFill>
                <a:latin typeface="+mj-lt"/>
              </a:rPr>
              <a:t>so</a:t>
            </a:r>
            <a:r>
              <a:rPr lang="en-US" sz="1800" b="0" i="0" u="none" baseline="0" dirty="0" err="1" smtClean="0">
                <a:solidFill>
                  <a:srgbClr val="666666"/>
                </a:solidFill>
                <a:latin typeface="+mj-lt"/>
              </a:rPr>
              <a:t>sa:Sensor</a:t>
            </a:r>
            <a:endParaRPr lang="en-US" sz="1800" b="0" i="0" u="none" baseline="0" dirty="0" smtClean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9116165" y="1619263"/>
            <a:ext cx="2918306" cy="52251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+mj-lt"/>
              </a:rPr>
              <a:t>s</a:t>
            </a:r>
            <a:r>
              <a:rPr lang="en-US" sz="1800" b="0" i="0" u="none" baseline="0" dirty="0" smtClean="0">
                <a:solidFill>
                  <a:srgbClr val="666666"/>
                </a:solidFill>
                <a:latin typeface="+mj-lt"/>
              </a:rPr>
              <a:t>osa:Observation</a:t>
            </a:r>
          </a:p>
        </p:txBody>
      </p:sp>
      <p:cxnSp>
        <p:nvCxnSpPr>
          <p:cNvPr id="9" name="Straight Arrow Connector 8"/>
          <p:cNvCxnSpPr>
            <a:stCxn id="8" idx="1"/>
            <a:endCxn id="7" idx="6"/>
          </p:cNvCxnSpPr>
          <p:nvPr/>
        </p:nvCxnSpPr>
        <p:spPr>
          <a:xfrm flipH="1" flipV="1">
            <a:off x="7365534" y="1400515"/>
            <a:ext cx="2178007" cy="295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3"/>
            <a:endCxn id="6" idx="6"/>
          </p:cNvCxnSpPr>
          <p:nvPr/>
        </p:nvCxnSpPr>
        <p:spPr>
          <a:xfrm flipH="1">
            <a:off x="8481539" y="2065257"/>
            <a:ext cx="1062002" cy="636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0"/>
            <a:endCxn id="7" idx="4"/>
          </p:cNvCxnSpPr>
          <p:nvPr/>
        </p:nvCxnSpPr>
        <p:spPr>
          <a:xfrm flipH="1" flipV="1">
            <a:off x="6315571" y="1661772"/>
            <a:ext cx="743280" cy="699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414193">
            <a:off x="7464776" y="1258569"/>
            <a:ext cx="1837362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s</a:t>
            </a:r>
            <a:r>
              <a:rPr lang="en-US" sz="1400" b="0" i="0" u="none" baseline="0" dirty="0" smtClean="0">
                <a:solidFill>
                  <a:schemeClr val="tx2"/>
                </a:solidFill>
                <a:latin typeface="+mj-lt"/>
              </a:rPr>
              <a:t>osa:madeBySensor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65657" y="1928822"/>
            <a:ext cx="1728358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s</a:t>
            </a:r>
            <a:r>
              <a:rPr lang="en-US" sz="1400" b="0" i="0" u="none" baseline="0" dirty="0" smtClean="0">
                <a:solidFill>
                  <a:schemeClr val="tx2"/>
                </a:solidFill>
                <a:latin typeface="+mj-lt"/>
              </a:rPr>
              <a:t>osa:isObservedBy</a:t>
            </a:r>
          </a:p>
        </p:txBody>
      </p:sp>
      <p:sp>
        <p:nvSpPr>
          <p:cNvPr id="14" name="TextBox 13"/>
          <p:cNvSpPr txBox="1"/>
          <p:nvPr/>
        </p:nvSpPr>
        <p:spPr>
          <a:xfrm rot="19682947">
            <a:off x="7869011" y="2468047"/>
            <a:ext cx="2024913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s</a:t>
            </a:r>
            <a:r>
              <a:rPr lang="en-US" sz="1400" b="0" i="0" u="none" baseline="0" dirty="0" smtClean="0">
                <a:solidFill>
                  <a:schemeClr val="tx2"/>
                </a:solidFill>
                <a:latin typeface="+mj-lt"/>
              </a:rPr>
              <a:t>osa: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observedProperty</a:t>
            </a:r>
            <a:endParaRPr lang="en-US" sz="1400" b="0" i="0" u="none" baseline="0" dirty="0" smtClean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25623" y="4812721"/>
            <a:ext cx="1067922" cy="63756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+mj-lt"/>
              </a:rPr>
              <a:t>:</a:t>
            </a:r>
            <a:r>
              <a:rPr lang="en-US" sz="1800" b="0" i="0" u="none" baseline="0" dirty="0" smtClean="0">
                <a:solidFill>
                  <a:srgbClr val="666666"/>
                </a:solidFill>
                <a:latin typeface="+mj-lt"/>
              </a:rPr>
              <a:t>Speed</a:t>
            </a:r>
          </a:p>
        </p:txBody>
      </p:sp>
      <p:cxnSp>
        <p:nvCxnSpPr>
          <p:cNvPr id="16" name="Straight Arrow Connector 15"/>
          <p:cNvCxnSpPr>
            <a:stCxn id="63" idx="3"/>
            <a:endCxn id="34" idx="3"/>
          </p:cNvCxnSpPr>
          <p:nvPr/>
        </p:nvCxnSpPr>
        <p:spPr>
          <a:xfrm flipV="1">
            <a:off x="1301859" y="2190928"/>
            <a:ext cx="1109463" cy="309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3"/>
            <a:endCxn id="35" idx="3"/>
          </p:cNvCxnSpPr>
          <p:nvPr/>
        </p:nvCxnSpPr>
        <p:spPr>
          <a:xfrm flipV="1">
            <a:off x="1893545" y="4579596"/>
            <a:ext cx="298733" cy="551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10477" y="4684292"/>
            <a:ext cx="830677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rdf:type </a:t>
            </a:r>
            <a:endParaRPr lang="en-US" sz="1400" b="0" i="0" u="none" baseline="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258138" y="3271515"/>
            <a:ext cx="2016517" cy="52251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+mj-lt"/>
              </a:rPr>
              <a:t>s</a:t>
            </a:r>
            <a:r>
              <a:rPr lang="en-US" sz="1800" b="0" i="0" u="none" baseline="0" dirty="0" smtClean="0">
                <a:solidFill>
                  <a:srgbClr val="666666"/>
                </a:solidFill>
                <a:latin typeface="+mj-lt"/>
              </a:rPr>
              <a:t>osa:Result</a:t>
            </a:r>
          </a:p>
        </p:txBody>
      </p:sp>
      <p:sp>
        <p:nvSpPr>
          <p:cNvPr id="20" name="Oval 19"/>
          <p:cNvSpPr/>
          <p:nvPr/>
        </p:nvSpPr>
        <p:spPr>
          <a:xfrm>
            <a:off x="8944289" y="3160646"/>
            <a:ext cx="300478" cy="299101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baseline="0" dirty="0" smtClean="0">
              <a:solidFill>
                <a:srgbClr val="666666"/>
              </a:solidFill>
              <a:latin typeface="+mj-lt"/>
            </a:endParaRPr>
          </a:p>
        </p:txBody>
      </p:sp>
      <p:cxnSp>
        <p:nvCxnSpPr>
          <p:cNvPr id="21" name="Straight Arrow Connector 20"/>
          <p:cNvCxnSpPr>
            <a:stCxn id="8" idx="4"/>
            <a:endCxn id="20" idx="7"/>
          </p:cNvCxnSpPr>
          <p:nvPr/>
        </p:nvCxnSpPr>
        <p:spPr>
          <a:xfrm flipH="1">
            <a:off x="9200763" y="2141777"/>
            <a:ext cx="1374555" cy="1062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0" idx="3"/>
            <a:endCxn id="19" idx="6"/>
          </p:cNvCxnSpPr>
          <p:nvPr/>
        </p:nvCxnSpPr>
        <p:spPr>
          <a:xfrm flipH="1">
            <a:off x="8274655" y="3415945"/>
            <a:ext cx="713638" cy="116827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9365443">
            <a:off x="8947128" y="2503216"/>
            <a:ext cx="1409360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s</a:t>
            </a:r>
            <a:r>
              <a:rPr lang="en-US" sz="1400" b="0" i="0" u="none" baseline="0" dirty="0" smtClean="0">
                <a:solidFill>
                  <a:schemeClr val="tx2"/>
                </a:solidFill>
                <a:latin typeface="+mj-lt"/>
              </a:rPr>
              <a:t>osa:hasResult</a:t>
            </a:r>
          </a:p>
        </p:txBody>
      </p:sp>
      <p:sp>
        <p:nvSpPr>
          <p:cNvPr id="24" name="TextBox 23"/>
          <p:cNvSpPr txBox="1"/>
          <p:nvPr/>
        </p:nvSpPr>
        <p:spPr>
          <a:xfrm rot="21089879">
            <a:off x="8192546" y="3236926"/>
            <a:ext cx="830677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rdf:type </a:t>
            </a:r>
            <a:endParaRPr lang="en-US" sz="1400" b="0" i="0" u="none" baseline="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603464" y="2936083"/>
            <a:ext cx="2450790" cy="292815"/>
          </a:xfrm>
          <a:prstGeom prst="roundRect">
            <a:avLst/>
          </a:prstGeom>
          <a:solidFill>
            <a:srgbClr val="FE8533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666666"/>
                </a:solidFill>
                <a:latin typeface="+mj-lt"/>
              </a:rPr>
              <a:t>22,2km/h^^cdt:UCUM</a:t>
            </a:r>
          </a:p>
        </p:txBody>
      </p:sp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>
            <a:off x="10575318" y="2141777"/>
            <a:ext cx="253541" cy="794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0083671" y="4260975"/>
            <a:ext cx="2034320" cy="445249"/>
          </a:xfrm>
          <a:prstGeom prst="roundRect">
            <a:avLst/>
          </a:prstGeom>
          <a:solidFill>
            <a:srgbClr val="FE8533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800" dirty="0">
                <a:solidFill>
                  <a:srgbClr val="666666"/>
                </a:solidFill>
                <a:latin typeface="+mj-lt"/>
              </a:rPr>
              <a:t>22,2^^xsd:double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840735" y="3953392"/>
            <a:ext cx="1233102" cy="360421"/>
          </a:xfrm>
          <a:prstGeom prst="roundRect">
            <a:avLst/>
          </a:prstGeom>
          <a:solidFill>
            <a:srgbClr val="FE853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666666"/>
                </a:solidFill>
                <a:latin typeface="+mj-lt"/>
              </a:rPr>
              <a:t>q</a:t>
            </a:r>
            <a:r>
              <a:rPr lang="en-US" sz="1800" dirty="0" err="1" smtClean="0">
                <a:solidFill>
                  <a:srgbClr val="666666"/>
                </a:solidFill>
                <a:latin typeface="+mj-lt"/>
              </a:rPr>
              <a:t>udt:Unit</a:t>
            </a:r>
            <a:endParaRPr lang="en-US" sz="1400" b="0" i="0" u="none" baseline="0" dirty="0" smtClean="0">
              <a:solidFill>
                <a:srgbClr val="666666"/>
              </a:solidFill>
              <a:latin typeface="+mj-lt"/>
            </a:endParaRPr>
          </a:p>
        </p:txBody>
      </p:sp>
      <p:cxnSp>
        <p:nvCxnSpPr>
          <p:cNvPr id="29" name="Straight Arrow Connector 28"/>
          <p:cNvCxnSpPr>
            <a:stCxn id="20" idx="4"/>
            <a:endCxn id="27" idx="0"/>
          </p:cNvCxnSpPr>
          <p:nvPr/>
        </p:nvCxnSpPr>
        <p:spPr>
          <a:xfrm>
            <a:off x="9094528" y="3459747"/>
            <a:ext cx="2006303" cy="801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0" idx="4"/>
            <a:endCxn id="28" idx="0"/>
          </p:cNvCxnSpPr>
          <p:nvPr/>
        </p:nvCxnSpPr>
        <p:spPr>
          <a:xfrm>
            <a:off x="9094528" y="3459747"/>
            <a:ext cx="362758" cy="493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354541">
            <a:off x="9386253" y="3627091"/>
            <a:ext cx="1663725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qudt:numericValue</a:t>
            </a:r>
            <a:endParaRPr lang="en-US" sz="1400" b="0" i="0" u="none" baseline="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22850" y="3581817"/>
            <a:ext cx="870751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qudt:unit</a:t>
            </a:r>
            <a:endParaRPr lang="en-US" sz="1400" b="0" i="0" u="none" baseline="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685789" y="2252208"/>
            <a:ext cx="1449436" cy="523220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chemeClr val="tx2"/>
                </a:solidFill>
                <a:latin typeface="+mj-lt"/>
              </a:rPr>
              <a:t>s</a:t>
            </a:r>
            <a:r>
              <a:rPr lang="en-US" sz="1400" b="0" i="0" u="none" baseline="0" dirty="0" err="1" smtClean="0">
                <a:solidFill>
                  <a:schemeClr val="tx2"/>
                </a:solidFill>
                <a:latin typeface="+mj-lt"/>
              </a:rPr>
              <a:t>osa:hasSimple</a:t>
            </a:r>
            <a:endParaRPr lang="en-US" sz="1400" b="0" i="0" u="none" baseline="0" dirty="0" smtClean="0">
              <a:solidFill>
                <a:schemeClr val="tx2"/>
              </a:solidFill>
              <a:latin typeface="+mj-lt"/>
            </a:endParaRPr>
          </a:p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baseline="0" dirty="0" smtClean="0">
                <a:solidFill>
                  <a:schemeClr val="tx2"/>
                </a:solidFill>
                <a:latin typeface="+mj-lt"/>
              </a:rPr>
              <a:t>Result</a:t>
            </a:r>
          </a:p>
        </p:txBody>
      </p:sp>
      <p:sp>
        <p:nvSpPr>
          <p:cNvPr id="34" name="Oval 33"/>
          <p:cNvSpPr/>
          <p:nvPr/>
        </p:nvSpPr>
        <p:spPr>
          <a:xfrm>
            <a:off x="1993229" y="1744934"/>
            <a:ext cx="2854916" cy="522514"/>
          </a:xfrm>
          <a:prstGeom prst="ellipse">
            <a:avLst/>
          </a:prstGeom>
          <a:solidFill>
            <a:srgbClr val="00B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vss:Speedometer</a:t>
            </a:r>
            <a:endParaRPr lang="en-US" sz="1800" b="0" i="0" u="none" baseline="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893545" y="4133602"/>
            <a:ext cx="2039875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+mj-lt"/>
              </a:rPr>
              <a:t>vss:Speed</a:t>
            </a:r>
            <a:endParaRPr lang="en-US" sz="1800" b="0" i="0" u="none" baseline="0" dirty="0" smtClean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841154" y="3182083"/>
            <a:ext cx="3438796" cy="588600"/>
          </a:xfrm>
          <a:prstGeom prst="ellipse">
            <a:avLst/>
          </a:prstGeom>
          <a:solidFill>
            <a:srgbClr val="00B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vss:ObservableSignal</a:t>
            </a:r>
            <a:endParaRPr lang="en-US" sz="1800" b="0" i="0" u="none" baseline="0" dirty="0" smtClean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7" name="Straight Arrow Connector 36"/>
          <p:cNvCxnSpPr>
            <a:stCxn id="34" idx="7"/>
            <a:endCxn id="7" idx="2"/>
          </p:cNvCxnSpPr>
          <p:nvPr/>
        </p:nvCxnSpPr>
        <p:spPr>
          <a:xfrm flipV="1">
            <a:off x="4430052" y="1400515"/>
            <a:ext cx="835556" cy="420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5" idx="0"/>
            <a:endCxn id="36" idx="3"/>
          </p:cNvCxnSpPr>
          <p:nvPr/>
        </p:nvCxnSpPr>
        <p:spPr>
          <a:xfrm flipV="1">
            <a:off x="2913483" y="3684485"/>
            <a:ext cx="431271" cy="449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6" idx="0"/>
            <a:endCxn id="6" idx="2"/>
          </p:cNvCxnSpPr>
          <p:nvPr/>
        </p:nvCxnSpPr>
        <p:spPr>
          <a:xfrm flipV="1">
            <a:off x="4560552" y="2701927"/>
            <a:ext cx="1075610" cy="480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750942" y="3695638"/>
            <a:ext cx="1508746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07881" y="1267588"/>
            <a:ext cx="1508746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72326" y="2705042"/>
            <a:ext cx="1508746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758903" y="4798592"/>
            <a:ext cx="2785695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+mj-lt"/>
              </a:rPr>
              <a:t>vss:Transmission</a:t>
            </a:r>
            <a:endParaRPr lang="en-US" sz="1800" b="0" i="0" u="none" baseline="0" dirty="0" smtClean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6206775" y="3976877"/>
            <a:ext cx="2461399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+mj-lt"/>
              </a:rPr>
              <a:t>vss:Drivetrain</a:t>
            </a:r>
            <a:endParaRPr lang="en-US" sz="1800" b="0" i="0" u="none" baseline="0" dirty="0" smtClean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9011259" y="4983329"/>
            <a:ext cx="2006116" cy="522514"/>
          </a:xfrm>
          <a:prstGeom prst="ellipse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+mj-lt"/>
              </a:rPr>
              <a:t>vss:InternalCombustion</a:t>
            </a:r>
            <a:endParaRPr lang="en-US" sz="1800" b="0" i="0" u="none" baseline="0" dirty="0" smtClean="0">
              <a:solidFill>
                <a:srgbClr val="666666"/>
              </a:solidFill>
              <a:latin typeface="+mj-lt"/>
            </a:endParaRPr>
          </a:p>
        </p:txBody>
      </p:sp>
      <p:cxnSp>
        <p:nvCxnSpPr>
          <p:cNvPr id="46" name="Straight Arrow Connector 45"/>
          <p:cNvCxnSpPr>
            <a:stCxn id="43" idx="7"/>
            <a:endCxn id="44" idx="3"/>
          </p:cNvCxnSpPr>
          <p:nvPr/>
        </p:nvCxnSpPr>
        <p:spPr>
          <a:xfrm flipV="1">
            <a:off x="6136642" y="4422871"/>
            <a:ext cx="430597" cy="452241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5" idx="1"/>
            <a:endCxn id="44" idx="5"/>
          </p:cNvCxnSpPr>
          <p:nvPr/>
        </p:nvCxnSpPr>
        <p:spPr>
          <a:xfrm flipH="1" flipV="1">
            <a:off x="8307710" y="4422871"/>
            <a:ext cx="997338" cy="636978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86828" y="4434495"/>
            <a:ext cx="1000595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B050"/>
                </a:solidFill>
                <a:latin typeface="+mj-lt"/>
              </a:rPr>
              <a:t>vss:partOf</a:t>
            </a:r>
            <a:endParaRPr lang="en-US" sz="1400" b="0" i="0" u="none" baseline="0" dirty="0" smtClean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744469" y="4510324"/>
            <a:ext cx="1000595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B050"/>
                </a:solidFill>
                <a:latin typeface="+mj-lt"/>
              </a:rPr>
              <a:t>vss:partOf</a:t>
            </a:r>
            <a:endParaRPr lang="en-US" sz="1400" b="0" i="0" u="none" baseline="0" dirty="0" smtClean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50" name="Straight Arrow Connector 49"/>
          <p:cNvCxnSpPr>
            <a:stCxn id="43" idx="1"/>
            <a:endCxn id="35" idx="5"/>
          </p:cNvCxnSpPr>
          <p:nvPr/>
        </p:nvCxnSpPr>
        <p:spPr>
          <a:xfrm flipH="1" flipV="1">
            <a:off x="3634687" y="4579596"/>
            <a:ext cx="532172" cy="295516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873747" y="4390137"/>
            <a:ext cx="1290738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B050"/>
                </a:solidFill>
                <a:latin typeface="+mj-lt"/>
              </a:rPr>
              <a:t>vss:hasSignal</a:t>
            </a:r>
            <a:endParaRPr lang="en-US" sz="1400" b="0" i="0" u="none" baseline="0" dirty="0" smtClean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481522" y="5756290"/>
            <a:ext cx="1966093" cy="522514"/>
          </a:xfrm>
          <a:prstGeom prst="ellipse">
            <a:avLst/>
          </a:prstGeom>
          <a:solidFill>
            <a:srgbClr val="00B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vss:Branch</a:t>
            </a:r>
            <a:endParaRPr lang="en-US" sz="1800" b="0" i="0" u="none" baseline="0" dirty="0" smtClean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53" name="Straight Arrow Connector 52"/>
          <p:cNvCxnSpPr>
            <a:stCxn id="43" idx="4"/>
            <a:endCxn id="52" idx="0"/>
          </p:cNvCxnSpPr>
          <p:nvPr/>
        </p:nvCxnSpPr>
        <p:spPr>
          <a:xfrm>
            <a:off x="5151751" y="5321106"/>
            <a:ext cx="312818" cy="435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4" idx="4"/>
            <a:endCxn id="52" idx="7"/>
          </p:cNvCxnSpPr>
          <p:nvPr/>
        </p:nvCxnSpPr>
        <p:spPr>
          <a:xfrm flipH="1">
            <a:off x="6159687" y="4499391"/>
            <a:ext cx="1277788" cy="1333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5" idx="3"/>
            <a:endCxn id="52" idx="6"/>
          </p:cNvCxnSpPr>
          <p:nvPr/>
        </p:nvCxnSpPr>
        <p:spPr>
          <a:xfrm flipH="1">
            <a:off x="6447615" y="5429323"/>
            <a:ext cx="2857433" cy="588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901361" y="5421784"/>
            <a:ext cx="1508746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 rot="18812566">
            <a:off x="6146921" y="5103850"/>
            <a:ext cx="1508746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 rot="20883008">
            <a:off x="7008438" y="5712275"/>
            <a:ext cx="1508746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rdfs:subClassOf </a:t>
            </a:r>
            <a:endParaRPr lang="en-US" sz="1400" b="0" i="0" u="none" baseline="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910860" y="6172914"/>
            <a:ext cx="2114958" cy="330594"/>
          </a:xfrm>
          <a:prstGeom prst="roundRect">
            <a:avLst/>
          </a:prstGeom>
          <a:solidFill>
            <a:srgbClr val="FE8533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6666"/>
                </a:solidFill>
                <a:latin typeface="+mj-lt"/>
              </a:rPr>
              <a:t>4Nm^^</a:t>
            </a:r>
            <a:r>
              <a:rPr lang="en-US" sz="1800" dirty="0" err="1" smtClean="0">
                <a:solidFill>
                  <a:srgbClr val="666666"/>
                </a:solidFill>
                <a:latin typeface="+mj-lt"/>
              </a:rPr>
              <a:t>cdt:torque</a:t>
            </a:r>
            <a:endParaRPr lang="en-US" sz="1800" b="0" i="0" u="none" baseline="0" dirty="0" smtClean="0">
              <a:solidFill>
                <a:srgbClr val="666666"/>
              </a:solidFill>
              <a:latin typeface="+mj-lt"/>
            </a:endParaRPr>
          </a:p>
        </p:txBody>
      </p:sp>
      <p:cxnSp>
        <p:nvCxnSpPr>
          <p:cNvPr id="60" name="Straight Arrow Connector 59"/>
          <p:cNvCxnSpPr>
            <a:stCxn id="45" idx="4"/>
            <a:endCxn id="59" idx="0"/>
          </p:cNvCxnSpPr>
          <p:nvPr/>
        </p:nvCxnSpPr>
        <p:spPr>
          <a:xfrm flipH="1">
            <a:off x="8968339" y="5505843"/>
            <a:ext cx="1045978" cy="667071"/>
          </a:xfrm>
          <a:prstGeom prst="straightConnector1">
            <a:avLst/>
          </a:prstGeom>
          <a:ln w="12700">
            <a:solidFill>
              <a:srgbClr val="92A2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9341245" y="5782948"/>
            <a:ext cx="1387880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B050"/>
                </a:solidFill>
                <a:latin typeface="+mj-lt"/>
              </a:rPr>
              <a:t>vss:maxTorque</a:t>
            </a:r>
            <a:endParaRPr lang="en-US" sz="1400" b="0" i="0" u="none" baseline="0" dirty="0" smtClean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8934862" y="3172433"/>
            <a:ext cx="309905" cy="296142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0" i="0" u="none" baseline="0" dirty="0" smtClean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93" y="2072999"/>
            <a:ext cx="855366" cy="855366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301859" y="2031009"/>
            <a:ext cx="830677" cy="30777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rdf:type </a:t>
            </a:r>
            <a:endParaRPr lang="en-US" sz="1400" b="0" i="0" u="none" baseline="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617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8" grpId="0"/>
      <p:bldP spid="49" grpId="0"/>
      <p:bldP spid="51" grpId="0"/>
      <p:bldP spid="52" grpId="0" animBg="1"/>
      <p:bldP spid="56" grpId="0"/>
      <p:bldP spid="57" grpId="0"/>
      <p:bldP spid="58" grpId="0"/>
      <p:bldP spid="59" grpId="0" animBg="1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What is required 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3662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eoul AMM Keynote Draft1-NEW TEMPLATE">
  <a:themeElements>
    <a:clrScheme name="Genivi Colors">
      <a:dk1>
        <a:srgbClr val="000000"/>
      </a:dk1>
      <a:lt1>
        <a:srgbClr val="FFFFFF"/>
      </a:lt1>
      <a:dk2>
        <a:srgbClr val="2E9EB4"/>
      </a:dk2>
      <a:lt2>
        <a:srgbClr val="EEECE1"/>
      </a:lt2>
      <a:accent1>
        <a:srgbClr val="2E9EB3"/>
      </a:accent1>
      <a:accent2>
        <a:srgbClr val="000000"/>
      </a:accent2>
      <a:accent3>
        <a:srgbClr val="8FCAD5"/>
      </a:accent3>
      <a:accent4>
        <a:srgbClr val="DD5E32"/>
      </a:accent4>
      <a:accent5>
        <a:srgbClr val="5A3C34"/>
      </a:accent5>
      <a:accent6>
        <a:srgbClr val="F79646"/>
      </a:accent6>
      <a:hlink>
        <a:srgbClr val="D1252D"/>
      </a:hlink>
      <a:folHlink>
        <a:srgbClr val="91CDD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Seoul AMM Keynote Draft1-NEW TEMPLATE.pptx</Template>
  <TotalTime>0</TotalTime>
  <Words>1418</Words>
  <Application>Microsoft Office PowerPoint</Application>
  <PresentationFormat>Custom</PresentationFormat>
  <Paragraphs>398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ＭＳ Ｐゴシック</vt:lpstr>
      <vt:lpstr>Arial</vt:lpstr>
      <vt:lpstr>BMW Group Condensed</vt:lpstr>
      <vt:lpstr>Calibri</vt:lpstr>
      <vt:lpstr>Geneva</vt:lpstr>
      <vt:lpstr>Menlo</vt:lpstr>
      <vt:lpstr>Wingdings</vt:lpstr>
      <vt:lpstr>1_Seoul AMM Keynote Draft1-NEW TEMPLATE</vt:lpstr>
      <vt:lpstr>PowerPoint Presentation</vt:lpstr>
      <vt:lpstr>Initial context</vt:lpstr>
      <vt:lpstr>Driving context</vt:lpstr>
      <vt:lpstr>Enabling interoperability through the signal data model?</vt:lpstr>
      <vt:lpstr>VSS in a nutshell</vt:lpstr>
      <vt:lpstr>Ontologies for (car) signals [1]</vt:lpstr>
      <vt:lpstr>SOSA/SSN observation &amp; sensor pattern</vt:lpstr>
      <vt:lpstr>SSN/SOSA with a VSS ontology</vt:lpstr>
      <vt:lpstr>What is required ?</vt:lpstr>
      <vt:lpstr>From VSS spec to the VSS ontology</vt:lpstr>
      <vt:lpstr>Modeling choice 1: unique names for unique concepts</vt:lpstr>
      <vt:lpstr>Modeling choice 2: signals are observable, actuable or both</vt:lpstr>
      <vt:lpstr>Modeling choice 3: all signals have a sensor or actuator</vt:lpstr>
      <vt:lpstr>Modeling choice 4: all branches are vss:partOf vss:Vehicle </vt:lpstr>
      <vt:lpstr>Modeling choice 5: position ≠ branch</vt:lpstr>
      <vt:lpstr>Application: linking signals to a heterogeneous context</vt:lpstr>
      <vt:lpstr>What about OEM-specific concepts ?</vt:lpstr>
      <vt:lpstr>Ontological specification</vt:lpstr>
      <vt:lpstr>VSS private branch</vt:lpstr>
      <vt:lpstr>Do you have questions ?</vt:lpstr>
      <vt:lpstr>Branch examples</vt:lpstr>
      <vt:lpstr>Signal examples</vt:lpstr>
      <vt:lpstr>Signal examples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Lehmann</dc:creator>
  <cp:lastModifiedBy>Klotz Benjamin, LT-3</cp:lastModifiedBy>
  <cp:revision>207</cp:revision>
  <dcterms:created xsi:type="dcterms:W3CDTF">2015-10-14T18:27:05Z</dcterms:created>
  <dcterms:modified xsi:type="dcterms:W3CDTF">2018-04-19T09:39:59Z</dcterms:modified>
</cp:coreProperties>
</file>