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  <p:sldMasterId id="2147485186" r:id="rId2"/>
  </p:sldMasterIdLst>
  <p:notesMasterIdLst>
    <p:notesMasterId r:id="rId30"/>
  </p:notesMasterIdLst>
  <p:handoutMasterIdLst>
    <p:handoutMasterId r:id="rId31"/>
  </p:handoutMasterIdLst>
  <p:sldIdLst>
    <p:sldId id="690" r:id="rId3"/>
    <p:sldId id="686" r:id="rId4"/>
    <p:sldId id="720" r:id="rId5"/>
    <p:sldId id="692" r:id="rId6"/>
    <p:sldId id="685" r:id="rId7"/>
    <p:sldId id="691" r:id="rId8"/>
    <p:sldId id="681" r:id="rId9"/>
    <p:sldId id="679" r:id="rId10"/>
    <p:sldId id="687" r:id="rId11"/>
    <p:sldId id="696" r:id="rId12"/>
    <p:sldId id="714" r:id="rId13"/>
    <p:sldId id="682" r:id="rId14"/>
    <p:sldId id="724" r:id="rId15"/>
    <p:sldId id="712" r:id="rId16"/>
    <p:sldId id="694" r:id="rId17"/>
    <p:sldId id="713" r:id="rId18"/>
    <p:sldId id="684" r:id="rId19"/>
    <p:sldId id="715" r:id="rId20"/>
    <p:sldId id="725" r:id="rId21"/>
    <p:sldId id="711" r:id="rId22"/>
    <p:sldId id="683" r:id="rId23"/>
    <p:sldId id="722" r:id="rId24"/>
    <p:sldId id="723" r:id="rId25"/>
    <p:sldId id="716" r:id="rId26"/>
    <p:sldId id="701" r:id="rId27"/>
    <p:sldId id="717" r:id="rId28"/>
    <p:sldId id="71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ehuda Berlinger" initials="Y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7CBFF"/>
    <a:srgbClr val="003366"/>
    <a:srgbClr val="0066CC"/>
    <a:srgbClr val="FF9900"/>
    <a:srgbClr val="9ABCE6"/>
    <a:srgbClr val="3278CC"/>
    <a:srgbClr val="1D8E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1ED14-5273-4C52-9B13-0586B9708EDE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7327EB-A9F0-4B16-B1FB-9DEAA447DDCC}">
      <dgm:prSet phldrT="[Text]"/>
      <dgm:spPr/>
      <dgm:t>
        <a:bodyPr/>
        <a:lstStyle/>
        <a:p>
          <a:r>
            <a:rPr lang="en-US" dirty="0" smtClean="0"/>
            <a:t>Users</a:t>
          </a:r>
          <a:endParaRPr lang="en-US" dirty="0"/>
        </a:p>
      </dgm:t>
    </dgm:pt>
    <dgm:pt modelId="{28506EAA-3793-4460-8674-442AAFA14978}" type="parTrans" cxnId="{3D4E1186-4641-4A35-B8A9-23ADFD9BC27F}">
      <dgm:prSet/>
      <dgm:spPr/>
      <dgm:t>
        <a:bodyPr/>
        <a:lstStyle/>
        <a:p>
          <a:endParaRPr lang="en-US"/>
        </a:p>
      </dgm:t>
    </dgm:pt>
    <dgm:pt modelId="{6F5D37D2-1531-4CA5-8C6C-14D03F2423DC}" type="sibTrans" cxnId="{3D4E1186-4641-4A35-B8A9-23ADFD9BC27F}">
      <dgm:prSet/>
      <dgm:spPr/>
      <dgm:t>
        <a:bodyPr/>
        <a:lstStyle/>
        <a:p>
          <a:endParaRPr lang="en-US"/>
        </a:p>
      </dgm:t>
    </dgm:pt>
    <dgm:pt modelId="{079DB1A6-3AC1-4483-AC84-3530B9BEB7B6}">
      <dgm:prSet phldrT="[Text]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Gap Analysis</a:t>
          </a:r>
          <a:endParaRPr lang="en-US" dirty="0"/>
        </a:p>
      </dgm:t>
    </dgm:pt>
    <dgm:pt modelId="{63C7BF3A-681B-4DA9-95C1-A09D52083451}" type="parTrans" cxnId="{E3779F03-286D-45B9-8A1E-2F62A3AE5C9D}">
      <dgm:prSet/>
      <dgm:spPr/>
      <dgm:t>
        <a:bodyPr/>
        <a:lstStyle/>
        <a:p>
          <a:endParaRPr lang="en-US"/>
        </a:p>
      </dgm:t>
    </dgm:pt>
    <dgm:pt modelId="{F2880EF6-24BE-484E-8D69-FE925CFEC76A}" type="sibTrans" cxnId="{E3779F03-286D-45B9-8A1E-2F62A3AE5C9D}">
      <dgm:prSet/>
      <dgm:spPr/>
      <dgm:t>
        <a:bodyPr/>
        <a:lstStyle/>
        <a:p>
          <a:endParaRPr lang="en-US"/>
        </a:p>
      </dgm:t>
    </dgm:pt>
    <dgm:pt modelId="{C2EAB45D-614F-4987-90AD-9EA80D58B91A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Roadmap</a:t>
          </a:r>
          <a:endParaRPr lang="en-US" dirty="0">
            <a:solidFill>
              <a:schemeClr val="bg1"/>
            </a:solidFill>
          </a:endParaRPr>
        </a:p>
      </dgm:t>
    </dgm:pt>
    <dgm:pt modelId="{97AAC86E-E467-4CC3-8B76-876CC3DD7BA7}" type="parTrans" cxnId="{A0543571-5F78-4307-938D-96712250B2CE}">
      <dgm:prSet/>
      <dgm:spPr/>
      <dgm:t>
        <a:bodyPr/>
        <a:lstStyle/>
        <a:p>
          <a:endParaRPr lang="en-US"/>
        </a:p>
      </dgm:t>
    </dgm:pt>
    <dgm:pt modelId="{736A403F-862C-4B85-8686-E44495F56A3C}" type="sibTrans" cxnId="{A0543571-5F78-4307-938D-96712250B2CE}">
      <dgm:prSet/>
      <dgm:spPr/>
      <dgm:t>
        <a:bodyPr/>
        <a:lstStyle/>
        <a:p>
          <a:endParaRPr lang="en-US"/>
        </a:p>
      </dgm:t>
    </dgm:pt>
    <dgm:pt modelId="{F973640C-590A-45E6-B36D-32F6AD749A9F}">
      <dgm:prSet phldrT="[Text]"/>
      <dgm:spPr/>
      <dgm:t>
        <a:bodyPr/>
        <a:lstStyle/>
        <a:p>
          <a:r>
            <a:rPr lang="en-US" dirty="0" smtClean="0"/>
            <a:t>Tech</a:t>
          </a:r>
          <a:endParaRPr lang="en-US" dirty="0"/>
        </a:p>
      </dgm:t>
    </dgm:pt>
    <dgm:pt modelId="{AB4FC17A-1F34-45EC-AAEC-606DA6C7BE92}" type="parTrans" cxnId="{DC121DE4-AE9E-47C1-B3EC-381948316196}">
      <dgm:prSet/>
      <dgm:spPr/>
      <dgm:t>
        <a:bodyPr/>
        <a:lstStyle/>
        <a:p>
          <a:endParaRPr lang="en-US"/>
        </a:p>
      </dgm:t>
    </dgm:pt>
    <dgm:pt modelId="{EE9F8CB9-2210-4A97-8440-067CDD0FE20C}" type="sibTrans" cxnId="{DC121DE4-AE9E-47C1-B3EC-381948316196}">
      <dgm:prSet/>
      <dgm:spPr/>
      <dgm:t>
        <a:bodyPr/>
        <a:lstStyle/>
        <a:p>
          <a:endParaRPr lang="en-US"/>
        </a:p>
      </dgm:t>
    </dgm:pt>
    <dgm:pt modelId="{64EA0294-0277-44E2-A466-6669FAC29412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Techniques</a:t>
          </a:r>
          <a:endParaRPr lang="en-US" dirty="0">
            <a:solidFill>
              <a:schemeClr val="bg1"/>
            </a:solidFill>
          </a:endParaRPr>
        </a:p>
      </dgm:t>
    </dgm:pt>
    <dgm:pt modelId="{409F90B7-983E-4033-B54F-BAC39460605F}" type="parTrans" cxnId="{95338DD5-9F61-441A-99AC-E9EAF6B45150}">
      <dgm:prSet/>
      <dgm:spPr/>
      <dgm:t>
        <a:bodyPr/>
        <a:lstStyle/>
        <a:p>
          <a:endParaRPr lang="en-US"/>
        </a:p>
      </dgm:t>
    </dgm:pt>
    <dgm:pt modelId="{34E1EC19-CBFF-4009-A904-83291BE19721}" type="sibTrans" cxnId="{95338DD5-9F61-441A-99AC-E9EAF6B45150}">
      <dgm:prSet/>
      <dgm:spPr/>
      <dgm:t>
        <a:bodyPr/>
        <a:lstStyle/>
        <a:p>
          <a:endParaRPr lang="en-US"/>
        </a:p>
      </dgm:t>
    </dgm:pt>
    <dgm:pt modelId="{E140BD5D-A8CF-473C-8C79-A9D430EE170D}" type="pres">
      <dgm:prSet presAssocID="{FF71ED14-5273-4C52-9B13-0586B9708E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516F98-532C-4590-881D-C2DBF71FE4F6}" type="pres">
      <dgm:prSet presAssocID="{D07327EB-A9F0-4B16-B1FB-9DEAA447DDCC}" presName="vertFlow" presStyleCnt="0"/>
      <dgm:spPr/>
    </dgm:pt>
    <dgm:pt modelId="{2DC87170-EC60-4A8C-BE30-AA57265D0A64}" type="pres">
      <dgm:prSet presAssocID="{D07327EB-A9F0-4B16-B1FB-9DEAA447DDCC}" presName="header" presStyleLbl="node1" presStyleIdx="0" presStyleCnt="2"/>
      <dgm:spPr/>
      <dgm:t>
        <a:bodyPr/>
        <a:lstStyle/>
        <a:p>
          <a:endParaRPr lang="en-US"/>
        </a:p>
      </dgm:t>
    </dgm:pt>
    <dgm:pt modelId="{D52FC58F-7622-4194-B18A-C7FD74B32C73}" type="pres">
      <dgm:prSet presAssocID="{63C7BF3A-681B-4DA9-95C1-A09D52083451}" presName="parTrans" presStyleLbl="sibTrans2D1" presStyleIdx="0" presStyleCnt="3" custFlipVert="1" custFlipHor="0" custScaleX="13191" custScaleY="232496" custLinFactX="-11380" custLinFactY="700000" custLinFactNeighborX="-100000" custLinFactNeighborY="782370"/>
      <dgm:spPr/>
      <dgm:t>
        <a:bodyPr/>
        <a:lstStyle/>
        <a:p>
          <a:endParaRPr lang="en-US"/>
        </a:p>
      </dgm:t>
    </dgm:pt>
    <dgm:pt modelId="{A1541921-847B-4C01-A1AC-B92E547D9E6D}" type="pres">
      <dgm:prSet presAssocID="{079DB1A6-3AC1-4483-AC84-3530B9BEB7B6}" presName="child" presStyleLbl="alignAccFollowNode1" presStyleIdx="0" presStyleCnt="3" custLinFactNeighborX="55567" custLinFactNeighborY="-123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001E7-CBCE-4DB3-B2FD-A5EC23F4FC09}" type="pres">
      <dgm:prSet presAssocID="{F2880EF6-24BE-484E-8D69-FE925CFEC76A}" presName="sibTrans" presStyleLbl="sibTrans2D1" presStyleIdx="1" presStyleCnt="3" custAng="7485158" custFlipVert="1" custFlipHor="1" custScaleX="85424" custScaleY="813921" custLinFactX="82820" custLinFactNeighborX="100000" custLinFactNeighborY="37741"/>
      <dgm:spPr/>
      <dgm:t>
        <a:bodyPr/>
        <a:lstStyle/>
        <a:p>
          <a:endParaRPr lang="en-US"/>
        </a:p>
      </dgm:t>
    </dgm:pt>
    <dgm:pt modelId="{FC72A37E-9A6E-4D13-B854-D936113B4633}" type="pres">
      <dgm:prSet presAssocID="{C2EAB45D-614F-4987-90AD-9EA80D58B91A}" presName="child" presStyleLbl="alignAccFollowNode1" presStyleIdx="1" presStyleCnt="3" custLinFactY="18733" custLinFactNeighborX="324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75A35-1CFF-4BE2-8A2C-BBE8F8D3A06C}" type="pres">
      <dgm:prSet presAssocID="{D07327EB-A9F0-4B16-B1FB-9DEAA447DDCC}" presName="hSp" presStyleCnt="0"/>
      <dgm:spPr/>
    </dgm:pt>
    <dgm:pt modelId="{F5B14090-46A4-4AB6-8025-2A7B4C216CFD}" type="pres">
      <dgm:prSet presAssocID="{F973640C-590A-45E6-B36D-32F6AD749A9F}" presName="vertFlow" presStyleCnt="0"/>
      <dgm:spPr/>
    </dgm:pt>
    <dgm:pt modelId="{A725585A-F642-4B52-99CA-DB938275FE26}" type="pres">
      <dgm:prSet presAssocID="{F973640C-590A-45E6-B36D-32F6AD749A9F}" presName="header" presStyleLbl="node1" presStyleIdx="1" presStyleCnt="2"/>
      <dgm:spPr/>
      <dgm:t>
        <a:bodyPr/>
        <a:lstStyle/>
        <a:p>
          <a:endParaRPr lang="en-US"/>
        </a:p>
      </dgm:t>
    </dgm:pt>
    <dgm:pt modelId="{8AA272DC-AAAA-4919-8CFA-09F788964031}" type="pres">
      <dgm:prSet presAssocID="{409F90B7-983E-4033-B54F-BAC39460605F}" presName="parTrans" presStyleLbl="sibTrans2D1" presStyleIdx="2" presStyleCnt="3" custScaleX="62793" custScaleY="828443" custLinFactX="-100000" custLinFactY="-200000" custLinFactNeighborX="-146957" custLinFactNeighborY="-269413"/>
      <dgm:spPr/>
      <dgm:t>
        <a:bodyPr/>
        <a:lstStyle/>
        <a:p>
          <a:endParaRPr lang="en-US"/>
        </a:p>
      </dgm:t>
    </dgm:pt>
    <dgm:pt modelId="{BE57A9B1-3CC2-4949-A98A-745EDCCC8088}" type="pres">
      <dgm:prSet presAssocID="{64EA0294-0277-44E2-A466-6669FAC29412}" presName="child" presStyleLbl="alignAccFollowNode1" presStyleIdx="2" presStyleCnt="3" custLinFactY="147365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086D06-91A2-498E-A2F4-BD5758499859}" type="presOf" srcId="{F2880EF6-24BE-484E-8D69-FE925CFEC76A}" destId="{28F001E7-CBCE-4DB3-B2FD-A5EC23F4FC09}" srcOrd="0" destOrd="0" presId="urn:microsoft.com/office/officeart/2005/8/layout/lProcess1"/>
    <dgm:cxn modelId="{90B7BFC0-96C2-4786-BEE3-19590F184AC3}" type="presOf" srcId="{F973640C-590A-45E6-B36D-32F6AD749A9F}" destId="{A725585A-F642-4B52-99CA-DB938275FE26}" srcOrd="0" destOrd="0" presId="urn:microsoft.com/office/officeart/2005/8/layout/lProcess1"/>
    <dgm:cxn modelId="{C401D0A3-BB12-4287-BF49-E0C9BCB424E5}" type="presOf" srcId="{64EA0294-0277-44E2-A466-6669FAC29412}" destId="{BE57A9B1-3CC2-4949-A98A-745EDCCC8088}" srcOrd="0" destOrd="0" presId="urn:microsoft.com/office/officeart/2005/8/layout/lProcess1"/>
    <dgm:cxn modelId="{D046CE7E-1956-4068-8F8B-2422BAE0129C}" type="presOf" srcId="{409F90B7-983E-4033-B54F-BAC39460605F}" destId="{8AA272DC-AAAA-4919-8CFA-09F788964031}" srcOrd="0" destOrd="0" presId="urn:microsoft.com/office/officeart/2005/8/layout/lProcess1"/>
    <dgm:cxn modelId="{322BBAA3-B411-4E87-97F8-06AC79F79152}" type="presOf" srcId="{D07327EB-A9F0-4B16-B1FB-9DEAA447DDCC}" destId="{2DC87170-EC60-4A8C-BE30-AA57265D0A64}" srcOrd="0" destOrd="0" presId="urn:microsoft.com/office/officeart/2005/8/layout/lProcess1"/>
    <dgm:cxn modelId="{09738220-B525-4040-AF8D-AD272BF80706}" type="presOf" srcId="{FF71ED14-5273-4C52-9B13-0586B9708EDE}" destId="{E140BD5D-A8CF-473C-8C79-A9D430EE170D}" srcOrd="0" destOrd="0" presId="urn:microsoft.com/office/officeart/2005/8/layout/lProcess1"/>
    <dgm:cxn modelId="{95338DD5-9F61-441A-99AC-E9EAF6B45150}" srcId="{F973640C-590A-45E6-B36D-32F6AD749A9F}" destId="{64EA0294-0277-44E2-A466-6669FAC29412}" srcOrd="0" destOrd="0" parTransId="{409F90B7-983E-4033-B54F-BAC39460605F}" sibTransId="{34E1EC19-CBFF-4009-A904-83291BE19721}"/>
    <dgm:cxn modelId="{E2BF0042-91AA-413D-B905-E61F00665B72}" type="presOf" srcId="{63C7BF3A-681B-4DA9-95C1-A09D52083451}" destId="{D52FC58F-7622-4194-B18A-C7FD74B32C73}" srcOrd="0" destOrd="0" presId="urn:microsoft.com/office/officeart/2005/8/layout/lProcess1"/>
    <dgm:cxn modelId="{E3779F03-286D-45B9-8A1E-2F62A3AE5C9D}" srcId="{D07327EB-A9F0-4B16-B1FB-9DEAA447DDCC}" destId="{079DB1A6-3AC1-4483-AC84-3530B9BEB7B6}" srcOrd="0" destOrd="0" parTransId="{63C7BF3A-681B-4DA9-95C1-A09D52083451}" sibTransId="{F2880EF6-24BE-484E-8D69-FE925CFEC76A}"/>
    <dgm:cxn modelId="{FB31FBFE-5ECD-4F62-A1D2-1572BF4D0A40}" type="presOf" srcId="{079DB1A6-3AC1-4483-AC84-3530B9BEB7B6}" destId="{A1541921-847B-4C01-A1AC-B92E547D9E6D}" srcOrd="0" destOrd="0" presId="urn:microsoft.com/office/officeart/2005/8/layout/lProcess1"/>
    <dgm:cxn modelId="{A0543571-5F78-4307-938D-96712250B2CE}" srcId="{D07327EB-A9F0-4B16-B1FB-9DEAA447DDCC}" destId="{C2EAB45D-614F-4987-90AD-9EA80D58B91A}" srcOrd="1" destOrd="0" parTransId="{97AAC86E-E467-4CC3-8B76-876CC3DD7BA7}" sibTransId="{736A403F-862C-4B85-8686-E44495F56A3C}"/>
    <dgm:cxn modelId="{3D4E1186-4641-4A35-B8A9-23ADFD9BC27F}" srcId="{FF71ED14-5273-4C52-9B13-0586B9708EDE}" destId="{D07327EB-A9F0-4B16-B1FB-9DEAA447DDCC}" srcOrd="0" destOrd="0" parTransId="{28506EAA-3793-4460-8674-442AAFA14978}" sibTransId="{6F5D37D2-1531-4CA5-8C6C-14D03F2423DC}"/>
    <dgm:cxn modelId="{DC121DE4-AE9E-47C1-B3EC-381948316196}" srcId="{FF71ED14-5273-4C52-9B13-0586B9708EDE}" destId="{F973640C-590A-45E6-B36D-32F6AD749A9F}" srcOrd="1" destOrd="0" parTransId="{AB4FC17A-1F34-45EC-AAEC-606DA6C7BE92}" sibTransId="{EE9F8CB9-2210-4A97-8440-067CDD0FE20C}"/>
    <dgm:cxn modelId="{5CB99EEA-6D41-4DC6-BDE2-AEABFC612583}" type="presOf" srcId="{C2EAB45D-614F-4987-90AD-9EA80D58B91A}" destId="{FC72A37E-9A6E-4D13-B854-D936113B4633}" srcOrd="0" destOrd="0" presId="urn:microsoft.com/office/officeart/2005/8/layout/lProcess1"/>
    <dgm:cxn modelId="{480751D1-28B4-48FD-8417-790F67E0BFCD}" type="presParOf" srcId="{E140BD5D-A8CF-473C-8C79-A9D430EE170D}" destId="{9A516F98-532C-4590-881D-C2DBF71FE4F6}" srcOrd="0" destOrd="0" presId="urn:microsoft.com/office/officeart/2005/8/layout/lProcess1"/>
    <dgm:cxn modelId="{0033C448-BFDB-42AC-B30D-A6E2456FB819}" type="presParOf" srcId="{9A516F98-532C-4590-881D-C2DBF71FE4F6}" destId="{2DC87170-EC60-4A8C-BE30-AA57265D0A64}" srcOrd="0" destOrd="0" presId="urn:microsoft.com/office/officeart/2005/8/layout/lProcess1"/>
    <dgm:cxn modelId="{DC27E258-2BCD-4BD9-9BD5-BBDF283B798E}" type="presParOf" srcId="{9A516F98-532C-4590-881D-C2DBF71FE4F6}" destId="{D52FC58F-7622-4194-B18A-C7FD74B32C73}" srcOrd="1" destOrd="0" presId="urn:microsoft.com/office/officeart/2005/8/layout/lProcess1"/>
    <dgm:cxn modelId="{2B74EA50-16F1-474C-93D6-3DFCE7EEB5B2}" type="presParOf" srcId="{9A516F98-532C-4590-881D-C2DBF71FE4F6}" destId="{A1541921-847B-4C01-A1AC-B92E547D9E6D}" srcOrd="2" destOrd="0" presId="urn:microsoft.com/office/officeart/2005/8/layout/lProcess1"/>
    <dgm:cxn modelId="{4F243EE9-E0CA-4D78-B0E0-2BCC2F1AC5C3}" type="presParOf" srcId="{9A516F98-532C-4590-881D-C2DBF71FE4F6}" destId="{28F001E7-CBCE-4DB3-B2FD-A5EC23F4FC09}" srcOrd="3" destOrd="0" presId="urn:microsoft.com/office/officeart/2005/8/layout/lProcess1"/>
    <dgm:cxn modelId="{0760C755-A362-4B2A-AEDB-DFE68A5CD236}" type="presParOf" srcId="{9A516F98-532C-4590-881D-C2DBF71FE4F6}" destId="{FC72A37E-9A6E-4D13-B854-D936113B4633}" srcOrd="4" destOrd="0" presId="urn:microsoft.com/office/officeart/2005/8/layout/lProcess1"/>
    <dgm:cxn modelId="{1C8BB955-0609-4B66-812F-E5B0D44D5CED}" type="presParOf" srcId="{E140BD5D-A8CF-473C-8C79-A9D430EE170D}" destId="{08375A35-1CFF-4BE2-8A2C-BBE8F8D3A06C}" srcOrd="1" destOrd="0" presId="urn:microsoft.com/office/officeart/2005/8/layout/lProcess1"/>
    <dgm:cxn modelId="{E75D8549-8CEC-42E2-93F8-4BD64E50E900}" type="presParOf" srcId="{E140BD5D-A8CF-473C-8C79-A9D430EE170D}" destId="{F5B14090-46A4-4AB6-8025-2A7B4C216CFD}" srcOrd="2" destOrd="0" presId="urn:microsoft.com/office/officeart/2005/8/layout/lProcess1"/>
    <dgm:cxn modelId="{EBE8620A-5C60-4834-8902-4A93891791D4}" type="presParOf" srcId="{F5B14090-46A4-4AB6-8025-2A7B4C216CFD}" destId="{A725585A-F642-4B52-99CA-DB938275FE26}" srcOrd="0" destOrd="0" presId="urn:microsoft.com/office/officeart/2005/8/layout/lProcess1"/>
    <dgm:cxn modelId="{4D7A1F95-F5FD-4A4C-8502-028833E2111A}" type="presParOf" srcId="{F5B14090-46A4-4AB6-8025-2A7B4C216CFD}" destId="{8AA272DC-AAAA-4919-8CFA-09F788964031}" srcOrd="1" destOrd="0" presId="urn:microsoft.com/office/officeart/2005/8/layout/lProcess1"/>
    <dgm:cxn modelId="{046B6517-EE7B-4A16-B958-F2339A0D9A86}" type="presParOf" srcId="{F5B14090-46A4-4AB6-8025-2A7B4C216CFD}" destId="{BE57A9B1-3CC2-4949-A98A-745EDCCC8088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1B8FBE-05D9-4B67-8362-30224F8ECE1D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E1C867-9A0F-4967-BC68-C9FBF13B2DD8}">
      <dgm:prSet phldrT="[Text]"/>
      <dgm:spPr/>
      <dgm:t>
        <a:bodyPr/>
        <a:lstStyle/>
        <a:p>
          <a:r>
            <a:rPr lang="en-US" dirty="0" smtClean="0"/>
            <a:t>Accessibility for Cognitive and LD</a:t>
          </a:r>
          <a:endParaRPr lang="en-US" dirty="0"/>
        </a:p>
      </dgm:t>
    </dgm:pt>
    <dgm:pt modelId="{53A2C056-CC09-4F69-ADA3-11179D55F205}" type="parTrans" cxnId="{972C2434-8143-422D-B8C1-75D97CD2A0F9}">
      <dgm:prSet/>
      <dgm:spPr/>
      <dgm:t>
        <a:bodyPr/>
        <a:lstStyle/>
        <a:p>
          <a:endParaRPr lang="en-US"/>
        </a:p>
      </dgm:t>
    </dgm:pt>
    <dgm:pt modelId="{68AB48DE-7A1D-4871-845B-7D28765EB938}" type="sibTrans" cxnId="{972C2434-8143-422D-B8C1-75D97CD2A0F9}">
      <dgm:prSet/>
      <dgm:spPr/>
      <dgm:t>
        <a:bodyPr/>
        <a:lstStyle/>
        <a:p>
          <a:endParaRPr lang="en-US"/>
        </a:p>
      </dgm:t>
    </dgm:pt>
    <dgm:pt modelId="{5F301DB6-CB09-46DC-8969-531FAC8147E8}">
      <dgm:prSet phldrT="[Text]"/>
      <dgm:spPr/>
      <dgm:t>
        <a:bodyPr/>
        <a:lstStyle/>
        <a:p>
          <a:r>
            <a:rPr lang="en-US" dirty="0" smtClean="0"/>
            <a:t>Simple techniques for everyone</a:t>
          </a:r>
          <a:endParaRPr lang="en-US" dirty="0"/>
        </a:p>
      </dgm:t>
    </dgm:pt>
    <dgm:pt modelId="{E56A92FF-37E0-43F6-A692-5A9E94AA4831}" type="parTrans" cxnId="{5531BA03-90F7-42D9-9E93-2050CFC30C16}">
      <dgm:prSet/>
      <dgm:spPr/>
      <dgm:t>
        <a:bodyPr/>
        <a:lstStyle/>
        <a:p>
          <a:endParaRPr lang="en-US"/>
        </a:p>
      </dgm:t>
    </dgm:pt>
    <dgm:pt modelId="{44F590E5-B9EB-470A-A304-D94C7EA0EFAD}" type="sibTrans" cxnId="{5531BA03-90F7-42D9-9E93-2050CFC30C16}">
      <dgm:prSet/>
      <dgm:spPr/>
      <dgm:t>
        <a:bodyPr/>
        <a:lstStyle/>
        <a:p>
          <a:endParaRPr lang="en-US"/>
        </a:p>
      </dgm:t>
    </dgm:pt>
    <dgm:pt modelId="{055DCB3E-2BFB-433F-97D0-BA2D1AD6AA8F}">
      <dgm:prSet phldrT="[Text]"/>
      <dgm:spPr/>
      <dgm:t>
        <a:bodyPr/>
        <a:lstStyle/>
        <a:p>
          <a:r>
            <a:rPr lang="en-US" dirty="0" smtClean="0"/>
            <a:t>Technique structure</a:t>
          </a:r>
          <a:endParaRPr lang="en-US" dirty="0"/>
        </a:p>
      </dgm:t>
    </dgm:pt>
    <dgm:pt modelId="{063C3FF2-A3CC-4568-8C1E-B8F638C73978}" type="parTrans" cxnId="{35446788-801B-4DBC-ADF7-76B97AFA8E81}">
      <dgm:prSet/>
      <dgm:spPr/>
      <dgm:t>
        <a:bodyPr/>
        <a:lstStyle/>
        <a:p>
          <a:endParaRPr lang="en-US"/>
        </a:p>
      </dgm:t>
    </dgm:pt>
    <dgm:pt modelId="{6377F655-7CE7-4809-85A7-695BD6D08E08}" type="sibTrans" cxnId="{35446788-801B-4DBC-ADF7-76B97AFA8E81}">
      <dgm:prSet/>
      <dgm:spPr/>
      <dgm:t>
        <a:bodyPr/>
        <a:lstStyle/>
        <a:p>
          <a:endParaRPr lang="en-US"/>
        </a:p>
      </dgm:t>
    </dgm:pt>
    <dgm:pt modelId="{7EBF01B7-3995-4AC3-80B7-A6E8FCF6C999}">
      <dgm:prSet/>
      <dgm:spPr/>
      <dgm:t>
        <a:bodyPr/>
        <a:lstStyle/>
        <a:p>
          <a:r>
            <a:rPr lang="en-US" dirty="0" smtClean="0"/>
            <a:t>Techniques for specific user groups</a:t>
          </a:r>
          <a:endParaRPr lang="en-US" dirty="0"/>
        </a:p>
      </dgm:t>
    </dgm:pt>
    <dgm:pt modelId="{E9ECBC2C-1DB9-4E73-8AA0-585485B3BD0C}" type="parTrans" cxnId="{726CF3AA-9C53-4D61-A32B-414FA232A6B7}">
      <dgm:prSet/>
      <dgm:spPr/>
      <dgm:t>
        <a:bodyPr/>
        <a:lstStyle/>
        <a:p>
          <a:endParaRPr lang="en-US"/>
        </a:p>
      </dgm:t>
    </dgm:pt>
    <dgm:pt modelId="{1B7CCFB0-7CFD-49F4-82FD-2FDED658863A}" type="sibTrans" cxnId="{726CF3AA-9C53-4D61-A32B-414FA232A6B7}">
      <dgm:prSet/>
      <dgm:spPr/>
      <dgm:t>
        <a:bodyPr/>
        <a:lstStyle/>
        <a:p>
          <a:endParaRPr lang="en-US"/>
        </a:p>
      </dgm:t>
    </dgm:pt>
    <dgm:pt modelId="{1D356ADE-D041-4B5A-B870-01FC8174FD75}">
      <dgm:prSet phldrT="[Text]"/>
      <dgm:spPr/>
      <dgm:t>
        <a:bodyPr/>
        <a:lstStyle/>
        <a:p>
          <a:r>
            <a:rPr lang="en-US" dirty="0" smtClean="0"/>
            <a:t>Meta data to find the right version</a:t>
          </a:r>
          <a:endParaRPr lang="en-US" dirty="0"/>
        </a:p>
      </dgm:t>
    </dgm:pt>
    <dgm:pt modelId="{FF99FF99-41B4-41D7-8BAD-2F97E7D9B258}" type="parTrans" cxnId="{7D5778F8-1E93-4B49-B73E-D14AE08AD851}">
      <dgm:prSet/>
      <dgm:spPr/>
      <dgm:t>
        <a:bodyPr/>
        <a:lstStyle/>
        <a:p>
          <a:endParaRPr lang="en-US"/>
        </a:p>
      </dgm:t>
    </dgm:pt>
    <dgm:pt modelId="{D78B56F3-E2AA-40D2-8065-9872330C9105}" type="sibTrans" cxnId="{7D5778F8-1E93-4B49-B73E-D14AE08AD851}">
      <dgm:prSet/>
      <dgm:spPr/>
      <dgm:t>
        <a:bodyPr/>
        <a:lstStyle/>
        <a:p>
          <a:endParaRPr lang="en-US"/>
        </a:p>
      </dgm:t>
    </dgm:pt>
    <dgm:pt modelId="{D3472D13-485F-4F64-8AFD-B811EED12F6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Semantics for adaptive interfaces</a:t>
          </a:r>
          <a:endParaRPr lang="en-US" dirty="0"/>
        </a:p>
      </dgm:t>
    </dgm:pt>
    <dgm:pt modelId="{CE04F51D-7336-4DB7-B475-C9F8320DF527}" type="parTrans" cxnId="{B1E38EA3-4790-4F33-8E87-72C02C150CAE}">
      <dgm:prSet/>
      <dgm:spPr/>
      <dgm:t>
        <a:bodyPr/>
        <a:lstStyle/>
        <a:p>
          <a:endParaRPr lang="en-US"/>
        </a:p>
      </dgm:t>
    </dgm:pt>
    <dgm:pt modelId="{EDD2F62F-599D-4D06-A507-A5E3EA4502ED}" type="sibTrans" cxnId="{B1E38EA3-4790-4F33-8E87-72C02C150CAE}">
      <dgm:prSet/>
      <dgm:spPr/>
      <dgm:t>
        <a:bodyPr/>
        <a:lstStyle/>
        <a:p>
          <a:endParaRPr lang="en-US"/>
        </a:p>
      </dgm:t>
    </dgm:pt>
    <dgm:pt modelId="{48A54158-96E4-4172-B857-C3959D8CDEE2}">
      <dgm:prSet phldrT="[Text]" phldr="1"/>
      <dgm:spPr/>
      <dgm:t>
        <a:bodyPr/>
        <a:lstStyle/>
        <a:p>
          <a:endParaRPr lang="en-US" dirty="0"/>
        </a:p>
      </dgm:t>
    </dgm:pt>
    <dgm:pt modelId="{3727A569-0598-4095-A62F-C71E51C1BECA}" type="parTrans" cxnId="{D5BC61D8-04EB-4D53-B8E0-27ABD1BAB76B}">
      <dgm:prSet/>
      <dgm:spPr/>
      <dgm:t>
        <a:bodyPr/>
        <a:lstStyle/>
        <a:p>
          <a:endParaRPr lang="en-US"/>
        </a:p>
      </dgm:t>
    </dgm:pt>
    <dgm:pt modelId="{B9C53ED6-B5FB-4D0C-9B05-47D31359B0FC}" type="sibTrans" cxnId="{D5BC61D8-04EB-4D53-B8E0-27ABD1BAB76B}">
      <dgm:prSet/>
      <dgm:spPr/>
      <dgm:t>
        <a:bodyPr/>
        <a:lstStyle/>
        <a:p>
          <a:endParaRPr lang="en-US"/>
        </a:p>
      </dgm:t>
    </dgm:pt>
    <dgm:pt modelId="{CBCD98F0-DF4C-4CC4-AD35-C8FAA8B6CD32}">
      <dgm:prSet phldrT="[Text]"/>
      <dgm:spPr>
        <a:solidFill>
          <a:srgbClr val="97CBF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Supportive material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5DB468B-605E-43DE-8846-98C056A7385B}" type="parTrans" cxnId="{E1ADD192-EA03-4D37-BCCD-E62A9B97DB2B}">
      <dgm:prSet/>
      <dgm:spPr/>
      <dgm:t>
        <a:bodyPr/>
        <a:lstStyle/>
        <a:p>
          <a:endParaRPr lang="en-US"/>
        </a:p>
      </dgm:t>
    </dgm:pt>
    <dgm:pt modelId="{2133B1F3-5E0D-433D-A7BB-F83D6E78FED7}" type="sibTrans" cxnId="{E1ADD192-EA03-4D37-BCCD-E62A9B97DB2B}">
      <dgm:prSet/>
      <dgm:spPr/>
      <dgm:t>
        <a:bodyPr/>
        <a:lstStyle/>
        <a:p>
          <a:endParaRPr lang="en-US"/>
        </a:p>
      </dgm:t>
    </dgm:pt>
    <dgm:pt modelId="{D1567A0F-EF97-4A98-B971-570910766B23}" type="pres">
      <dgm:prSet presAssocID="{1B1B8FBE-05D9-4B67-8362-30224F8ECE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219FC5-E2E9-427F-8302-CC21D3BDAC79}" type="pres">
      <dgm:prSet presAssocID="{12E1C867-9A0F-4967-BC68-C9FBF13B2DD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427C9B8-2938-4C10-83F5-E9E4EF9B4106}" type="pres">
      <dgm:prSet presAssocID="{5F301DB6-CB09-46DC-8969-531FAC8147E8}" presName="Accent1" presStyleCnt="0"/>
      <dgm:spPr/>
    </dgm:pt>
    <dgm:pt modelId="{F09A74C6-3952-47CD-9766-A5E04C08ED66}" type="pres">
      <dgm:prSet presAssocID="{5F301DB6-CB09-46DC-8969-531FAC8147E8}" presName="Accent" presStyleLbl="bgShp" presStyleIdx="0" presStyleCnt="6"/>
      <dgm:spPr/>
    </dgm:pt>
    <dgm:pt modelId="{4DD8F5A3-121B-4EEA-8854-1469F75F0197}" type="pres">
      <dgm:prSet presAssocID="{5F301DB6-CB09-46DC-8969-531FAC8147E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F431-C7F1-47E1-9BB9-8FA5B4A92F05}" type="pres">
      <dgm:prSet presAssocID="{055DCB3E-2BFB-433F-97D0-BA2D1AD6AA8F}" presName="Accent2" presStyleCnt="0"/>
      <dgm:spPr/>
    </dgm:pt>
    <dgm:pt modelId="{0DF4FBDC-1C98-461A-874B-6449E4152B84}" type="pres">
      <dgm:prSet presAssocID="{055DCB3E-2BFB-433F-97D0-BA2D1AD6AA8F}" presName="Accent" presStyleLbl="bgShp" presStyleIdx="1" presStyleCnt="6"/>
      <dgm:spPr/>
    </dgm:pt>
    <dgm:pt modelId="{29A1985D-CA7F-4F24-9021-9AAF090F33B7}" type="pres">
      <dgm:prSet presAssocID="{055DCB3E-2BFB-433F-97D0-BA2D1AD6AA8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BAEE-C21C-4F55-AD03-CD21B42820AE}" type="pres">
      <dgm:prSet presAssocID="{7EBF01B7-3995-4AC3-80B7-A6E8FCF6C999}" presName="Accent3" presStyleCnt="0"/>
      <dgm:spPr/>
    </dgm:pt>
    <dgm:pt modelId="{4490C274-3F1E-4D07-8AD9-94B48E93928A}" type="pres">
      <dgm:prSet presAssocID="{7EBF01B7-3995-4AC3-80B7-A6E8FCF6C999}" presName="Accent" presStyleLbl="bgShp" presStyleIdx="2" presStyleCnt="6"/>
      <dgm:spPr/>
    </dgm:pt>
    <dgm:pt modelId="{36623DDF-5CCD-4B5F-944B-0EB33583A23D}" type="pres">
      <dgm:prSet presAssocID="{7EBF01B7-3995-4AC3-80B7-A6E8FCF6C999}" presName="Child3" presStyleLbl="node1" presStyleIdx="2" presStyleCnt="6" custLinFactNeighborX="933" custLinFactNeighborY="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5D02-8249-4EB7-BAD6-D38A7FFFCAE3}" type="pres">
      <dgm:prSet presAssocID="{1D356ADE-D041-4B5A-B870-01FC8174FD75}" presName="Accent4" presStyleCnt="0"/>
      <dgm:spPr/>
    </dgm:pt>
    <dgm:pt modelId="{80788E42-6690-47C4-A6E7-456E5D844925}" type="pres">
      <dgm:prSet presAssocID="{1D356ADE-D041-4B5A-B870-01FC8174FD75}" presName="Accent" presStyleLbl="bgShp" presStyleIdx="3" presStyleCnt="6"/>
      <dgm:spPr/>
    </dgm:pt>
    <dgm:pt modelId="{9459EE15-A217-4431-B527-B4FD6782181E}" type="pres">
      <dgm:prSet presAssocID="{1D356ADE-D041-4B5A-B870-01FC8174F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0B81-A35D-4561-90B6-58B9DB2D1D71}" type="pres">
      <dgm:prSet presAssocID="{D3472D13-485F-4F64-8AFD-B811EED12F6D}" presName="Accent5" presStyleCnt="0"/>
      <dgm:spPr/>
    </dgm:pt>
    <dgm:pt modelId="{71F6C189-1E79-481B-8CBB-F392D3A62B67}" type="pres">
      <dgm:prSet presAssocID="{D3472D13-485F-4F64-8AFD-B811EED12F6D}" presName="Accent" presStyleLbl="bgShp" presStyleIdx="4" presStyleCnt="6"/>
      <dgm:spPr/>
    </dgm:pt>
    <dgm:pt modelId="{A52E440E-DB16-4BF2-92B9-7B843273EA01}" type="pres">
      <dgm:prSet presAssocID="{D3472D13-485F-4F64-8AFD-B811EED12F6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A05B-0910-4D5D-8860-C9D261D04B3D}" type="pres">
      <dgm:prSet presAssocID="{CBCD98F0-DF4C-4CC4-AD35-C8FAA8B6CD32}" presName="Accent6" presStyleCnt="0"/>
      <dgm:spPr/>
    </dgm:pt>
    <dgm:pt modelId="{A0716277-E3A8-42C5-8F87-33D101C591FD}" type="pres">
      <dgm:prSet presAssocID="{CBCD98F0-DF4C-4CC4-AD35-C8FAA8B6CD32}" presName="Accent" presStyleLbl="bgShp" presStyleIdx="5" presStyleCnt="6"/>
      <dgm:spPr/>
    </dgm:pt>
    <dgm:pt modelId="{26E3CD2A-C731-4D95-9FF9-A540A8CDC398}" type="pres">
      <dgm:prSet presAssocID="{CBCD98F0-DF4C-4CC4-AD35-C8FAA8B6CD3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778F8-1E93-4B49-B73E-D14AE08AD851}" srcId="{12E1C867-9A0F-4967-BC68-C9FBF13B2DD8}" destId="{1D356ADE-D041-4B5A-B870-01FC8174FD75}" srcOrd="3" destOrd="0" parTransId="{FF99FF99-41B4-41D7-8BAD-2F97E7D9B258}" sibTransId="{D78B56F3-E2AA-40D2-8065-9872330C9105}"/>
    <dgm:cxn modelId="{5531BA03-90F7-42D9-9E93-2050CFC30C16}" srcId="{12E1C867-9A0F-4967-BC68-C9FBF13B2DD8}" destId="{5F301DB6-CB09-46DC-8969-531FAC8147E8}" srcOrd="0" destOrd="0" parTransId="{E56A92FF-37E0-43F6-A692-5A9E94AA4831}" sibTransId="{44F590E5-B9EB-470A-A304-D94C7EA0EFAD}"/>
    <dgm:cxn modelId="{4CA1F29C-CC90-45B1-B74C-EF36E7F07761}" type="presOf" srcId="{1B1B8FBE-05D9-4B67-8362-30224F8ECE1D}" destId="{D1567A0F-EF97-4A98-B971-570910766B23}" srcOrd="0" destOrd="0" presId="urn:microsoft.com/office/officeart/2011/layout/HexagonRadial"/>
    <dgm:cxn modelId="{D5BC61D8-04EB-4D53-B8E0-27ABD1BAB76B}" srcId="{12E1C867-9A0F-4967-BC68-C9FBF13B2DD8}" destId="{48A54158-96E4-4172-B857-C3959D8CDEE2}" srcOrd="6" destOrd="0" parTransId="{3727A569-0598-4095-A62F-C71E51C1BECA}" sibTransId="{B9C53ED6-B5FB-4D0C-9B05-47D31359B0FC}"/>
    <dgm:cxn modelId="{B1E38EA3-4790-4F33-8E87-72C02C150CAE}" srcId="{12E1C867-9A0F-4967-BC68-C9FBF13B2DD8}" destId="{D3472D13-485F-4F64-8AFD-B811EED12F6D}" srcOrd="4" destOrd="0" parTransId="{CE04F51D-7336-4DB7-B475-C9F8320DF527}" sibTransId="{EDD2F62F-599D-4D06-A507-A5E3EA4502ED}"/>
    <dgm:cxn modelId="{D97B5BC3-07C8-477D-BB9F-CE8D18DDF06B}" type="presOf" srcId="{055DCB3E-2BFB-433F-97D0-BA2D1AD6AA8F}" destId="{29A1985D-CA7F-4F24-9021-9AAF090F33B7}" srcOrd="0" destOrd="0" presId="urn:microsoft.com/office/officeart/2011/layout/HexagonRadial"/>
    <dgm:cxn modelId="{FF89D5AD-9D6E-4549-A9F2-0BD74524272C}" type="presOf" srcId="{CBCD98F0-DF4C-4CC4-AD35-C8FAA8B6CD32}" destId="{26E3CD2A-C731-4D95-9FF9-A540A8CDC398}" srcOrd="0" destOrd="0" presId="urn:microsoft.com/office/officeart/2011/layout/HexagonRadial"/>
    <dgm:cxn modelId="{726CF3AA-9C53-4D61-A32B-414FA232A6B7}" srcId="{12E1C867-9A0F-4967-BC68-C9FBF13B2DD8}" destId="{7EBF01B7-3995-4AC3-80B7-A6E8FCF6C999}" srcOrd="2" destOrd="0" parTransId="{E9ECBC2C-1DB9-4E73-8AA0-585485B3BD0C}" sibTransId="{1B7CCFB0-7CFD-49F4-82FD-2FDED658863A}"/>
    <dgm:cxn modelId="{972C2434-8143-422D-B8C1-75D97CD2A0F9}" srcId="{1B1B8FBE-05D9-4B67-8362-30224F8ECE1D}" destId="{12E1C867-9A0F-4967-BC68-C9FBF13B2DD8}" srcOrd="0" destOrd="0" parTransId="{53A2C056-CC09-4F69-ADA3-11179D55F205}" sibTransId="{68AB48DE-7A1D-4871-845B-7D28765EB938}"/>
    <dgm:cxn modelId="{B5243B7B-EBC2-42EB-A7DE-085477297761}" type="presOf" srcId="{7EBF01B7-3995-4AC3-80B7-A6E8FCF6C999}" destId="{36623DDF-5CCD-4B5F-944B-0EB33583A23D}" srcOrd="0" destOrd="0" presId="urn:microsoft.com/office/officeart/2011/layout/HexagonRadial"/>
    <dgm:cxn modelId="{74C65CE2-8AF2-4F62-AE51-32465481B65D}" type="presOf" srcId="{D3472D13-485F-4F64-8AFD-B811EED12F6D}" destId="{A52E440E-DB16-4BF2-92B9-7B843273EA01}" srcOrd="0" destOrd="0" presId="urn:microsoft.com/office/officeart/2011/layout/HexagonRadial"/>
    <dgm:cxn modelId="{35446788-801B-4DBC-ADF7-76B97AFA8E81}" srcId="{12E1C867-9A0F-4967-BC68-C9FBF13B2DD8}" destId="{055DCB3E-2BFB-433F-97D0-BA2D1AD6AA8F}" srcOrd="1" destOrd="0" parTransId="{063C3FF2-A3CC-4568-8C1E-B8F638C73978}" sibTransId="{6377F655-7CE7-4809-85A7-695BD6D08E08}"/>
    <dgm:cxn modelId="{9D68367E-EE13-4386-9380-B7D97F4DAC9B}" type="presOf" srcId="{5F301DB6-CB09-46DC-8969-531FAC8147E8}" destId="{4DD8F5A3-121B-4EEA-8854-1469F75F0197}" srcOrd="0" destOrd="0" presId="urn:microsoft.com/office/officeart/2011/layout/HexagonRadial"/>
    <dgm:cxn modelId="{E73D5384-AADC-4A5C-9988-42EC66104C58}" type="presOf" srcId="{12E1C867-9A0F-4967-BC68-C9FBF13B2DD8}" destId="{4E219FC5-E2E9-427F-8302-CC21D3BDAC79}" srcOrd="0" destOrd="0" presId="urn:microsoft.com/office/officeart/2011/layout/HexagonRadial"/>
    <dgm:cxn modelId="{C699B701-67C5-4B43-A16A-D3D31A583DE6}" type="presOf" srcId="{1D356ADE-D041-4B5A-B870-01FC8174FD75}" destId="{9459EE15-A217-4431-B527-B4FD6782181E}" srcOrd="0" destOrd="0" presId="urn:microsoft.com/office/officeart/2011/layout/HexagonRadial"/>
    <dgm:cxn modelId="{E1ADD192-EA03-4D37-BCCD-E62A9B97DB2B}" srcId="{12E1C867-9A0F-4967-BC68-C9FBF13B2DD8}" destId="{CBCD98F0-DF4C-4CC4-AD35-C8FAA8B6CD32}" srcOrd="5" destOrd="0" parTransId="{65DB468B-605E-43DE-8846-98C056A7385B}" sibTransId="{2133B1F3-5E0D-433D-A7BB-F83D6E78FED7}"/>
    <dgm:cxn modelId="{41FEB563-E4F0-405B-BEFD-9107638BE3FC}" type="presParOf" srcId="{D1567A0F-EF97-4A98-B971-570910766B23}" destId="{4E219FC5-E2E9-427F-8302-CC21D3BDAC79}" srcOrd="0" destOrd="0" presId="urn:microsoft.com/office/officeart/2011/layout/HexagonRadial"/>
    <dgm:cxn modelId="{2B234987-1A3A-4B88-8FC6-C5260985A49E}" type="presParOf" srcId="{D1567A0F-EF97-4A98-B971-570910766B23}" destId="{A427C9B8-2938-4C10-83F5-E9E4EF9B4106}" srcOrd="1" destOrd="0" presId="urn:microsoft.com/office/officeart/2011/layout/HexagonRadial"/>
    <dgm:cxn modelId="{F68DBF3B-E418-4E2D-A0C1-A568AE3D0093}" type="presParOf" srcId="{A427C9B8-2938-4C10-83F5-E9E4EF9B4106}" destId="{F09A74C6-3952-47CD-9766-A5E04C08ED66}" srcOrd="0" destOrd="0" presId="urn:microsoft.com/office/officeart/2011/layout/HexagonRadial"/>
    <dgm:cxn modelId="{61D2A4D4-C4DA-43CC-83B0-6ED52DC97EAB}" type="presParOf" srcId="{D1567A0F-EF97-4A98-B971-570910766B23}" destId="{4DD8F5A3-121B-4EEA-8854-1469F75F0197}" srcOrd="2" destOrd="0" presId="urn:microsoft.com/office/officeart/2011/layout/HexagonRadial"/>
    <dgm:cxn modelId="{B2EAF950-9463-4004-B07B-F712E2CD3C0E}" type="presParOf" srcId="{D1567A0F-EF97-4A98-B971-570910766B23}" destId="{76DEF431-C7F1-47E1-9BB9-8FA5B4A92F05}" srcOrd="3" destOrd="0" presId="urn:microsoft.com/office/officeart/2011/layout/HexagonRadial"/>
    <dgm:cxn modelId="{BAE371BD-6A12-45D0-9BF0-D8274E0FB6D3}" type="presParOf" srcId="{76DEF431-C7F1-47E1-9BB9-8FA5B4A92F05}" destId="{0DF4FBDC-1C98-461A-874B-6449E4152B84}" srcOrd="0" destOrd="0" presId="urn:microsoft.com/office/officeart/2011/layout/HexagonRadial"/>
    <dgm:cxn modelId="{80C914A2-1A27-44D3-84BC-D7DEA307A499}" type="presParOf" srcId="{D1567A0F-EF97-4A98-B971-570910766B23}" destId="{29A1985D-CA7F-4F24-9021-9AAF090F33B7}" srcOrd="4" destOrd="0" presId="urn:microsoft.com/office/officeart/2011/layout/HexagonRadial"/>
    <dgm:cxn modelId="{C1BA59B1-BF27-4489-A055-762A817F2F0A}" type="presParOf" srcId="{D1567A0F-EF97-4A98-B971-570910766B23}" destId="{0053BAEE-C21C-4F55-AD03-CD21B42820AE}" srcOrd="5" destOrd="0" presId="urn:microsoft.com/office/officeart/2011/layout/HexagonRadial"/>
    <dgm:cxn modelId="{237883F8-D970-4F49-981E-F445492690E7}" type="presParOf" srcId="{0053BAEE-C21C-4F55-AD03-CD21B42820AE}" destId="{4490C274-3F1E-4D07-8AD9-94B48E93928A}" srcOrd="0" destOrd="0" presId="urn:microsoft.com/office/officeart/2011/layout/HexagonRadial"/>
    <dgm:cxn modelId="{0EA6D5C9-8F0F-4ECD-AB00-83B47DE423DC}" type="presParOf" srcId="{D1567A0F-EF97-4A98-B971-570910766B23}" destId="{36623DDF-5CCD-4B5F-944B-0EB33583A23D}" srcOrd="6" destOrd="0" presId="urn:microsoft.com/office/officeart/2011/layout/HexagonRadial"/>
    <dgm:cxn modelId="{0678E482-CF38-4D28-922A-9D8BA312D389}" type="presParOf" srcId="{D1567A0F-EF97-4A98-B971-570910766B23}" destId="{F1B55D02-8249-4EB7-BAD6-D38A7FFFCAE3}" srcOrd="7" destOrd="0" presId="urn:microsoft.com/office/officeart/2011/layout/HexagonRadial"/>
    <dgm:cxn modelId="{1D8F1942-4753-433F-8174-4D3DBB97CDBA}" type="presParOf" srcId="{F1B55D02-8249-4EB7-BAD6-D38A7FFFCAE3}" destId="{80788E42-6690-47C4-A6E7-456E5D844925}" srcOrd="0" destOrd="0" presId="urn:microsoft.com/office/officeart/2011/layout/HexagonRadial"/>
    <dgm:cxn modelId="{46788271-4B33-4A6E-B2B7-BF163BDAA9E3}" type="presParOf" srcId="{D1567A0F-EF97-4A98-B971-570910766B23}" destId="{9459EE15-A217-4431-B527-B4FD6782181E}" srcOrd="8" destOrd="0" presId="urn:microsoft.com/office/officeart/2011/layout/HexagonRadial"/>
    <dgm:cxn modelId="{51AA673C-AF17-404D-8063-0ED472C025E2}" type="presParOf" srcId="{D1567A0F-EF97-4A98-B971-570910766B23}" destId="{362F0B81-A35D-4561-90B6-58B9DB2D1D71}" srcOrd="9" destOrd="0" presId="urn:microsoft.com/office/officeart/2011/layout/HexagonRadial"/>
    <dgm:cxn modelId="{6E4181FB-B75D-42EA-95B8-394A4F2BA506}" type="presParOf" srcId="{362F0B81-A35D-4561-90B6-58B9DB2D1D71}" destId="{71F6C189-1E79-481B-8CBB-F392D3A62B67}" srcOrd="0" destOrd="0" presId="urn:microsoft.com/office/officeart/2011/layout/HexagonRadial"/>
    <dgm:cxn modelId="{01615AF1-0013-4DE9-990D-14DE66E1B18B}" type="presParOf" srcId="{D1567A0F-EF97-4A98-B971-570910766B23}" destId="{A52E440E-DB16-4BF2-92B9-7B843273EA01}" srcOrd="10" destOrd="0" presId="urn:microsoft.com/office/officeart/2011/layout/HexagonRadial"/>
    <dgm:cxn modelId="{59FF3D5A-C25F-4940-B9E2-431A3B157031}" type="presParOf" srcId="{D1567A0F-EF97-4A98-B971-570910766B23}" destId="{45D8A05B-0910-4D5D-8860-C9D261D04B3D}" srcOrd="11" destOrd="0" presId="urn:microsoft.com/office/officeart/2011/layout/HexagonRadial"/>
    <dgm:cxn modelId="{E8EF4D13-E2BF-4FB9-BCB7-9DA578735150}" type="presParOf" srcId="{45D8A05B-0910-4D5D-8860-C9D261D04B3D}" destId="{A0716277-E3A8-42C5-8F87-33D101C591FD}" srcOrd="0" destOrd="0" presId="urn:microsoft.com/office/officeart/2011/layout/HexagonRadial"/>
    <dgm:cxn modelId="{5F73B69B-CF65-4C97-A5CF-254176E249F2}" type="presParOf" srcId="{D1567A0F-EF97-4A98-B971-570910766B23}" destId="{26E3CD2A-C731-4D95-9FF9-A540A8CDC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B1B8FBE-05D9-4B67-8362-30224F8ECE1D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E1C867-9A0F-4967-BC68-C9FBF13B2DD8}">
      <dgm:prSet phldrT="[Text]"/>
      <dgm:spPr>
        <a:solidFill>
          <a:srgbClr val="97CBFF"/>
        </a:solidFill>
      </dgm:spPr>
      <dgm:t>
        <a:bodyPr/>
        <a:lstStyle/>
        <a:p>
          <a:r>
            <a:rPr lang="en-US" b="1" dirty="0" smtClean="0"/>
            <a:t>Accessibility for Cognitive and LD</a:t>
          </a:r>
          <a:endParaRPr lang="en-US" b="1" dirty="0"/>
        </a:p>
      </dgm:t>
    </dgm:pt>
    <dgm:pt modelId="{53A2C056-CC09-4F69-ADA3-11179D55F205}" type="parTrans" cxnId="{972C2434-8143-422D-B8C1-75D97CD2A0F9}">
      <dgm:prSet/>
      <dgm:spPr/>
      <dgm:t>
        <a:bodyPr/>
        <a:lstStyle/>
        <a:p>
          <a:endParaRPr lang="en-US"/>
        </a:p>
      </dgm:t>
    </dgm:pt>
    <dgm:pt modelId="{68AB48DE-7A1D-4871-845B-7D28765EB938}" type="sibTrans" cxnId="{972C2434-8143-422D-B8C1-75D97CD2A0F9}">
      <dgm:prSet/>
      <dgm:spPr/>
      <dgm:t>
        <a:bodyPr/>
        <a:lstStyle/>
        <a:p>
          <a:endParaRPr lang="en-US"/>
        </a:p>
      </dgm:t>
    </dgm:pt>
    <dgm:pt modelId="{5F301DB6-CB09-46DC-8969-531FAC8147E8}">
      <dgm:prSet phldrT="[Text]"/>
      <dgm:spPr/>
      <dgm:t>
        <a:bodyPr/>
        <a:lstStyle/>
        <a:p>
          <a:r>
            <a:rPr lang="en-US" dirty="0" smtClean="0"/>
            <a:t>Simple techniques for everyone</a:t>
          </a:r>
          <a:endParaRPr lang="en-US" dirty="0"/>
        </a:p>
      </dgm:t>
    </dgm:pt>
    <dgm:pt modelId="{E56A92FF-37E0-43F6-A692-5A9E94AA4831}" type="parTrans" cxnId="{5531BA03-90F7-42D9-9E93-2050CFC30C16}">
      <dgm:prSet/>
      <dgm:spPr/>
      <dgm:t>
        <a:bodyPr/>
        <a:lstStyle/>
        <a:p>
          <a:endParaRPr lang="en-US"/>
        </a:p>
      </dgm:t>
    </dgm:pt>
    <dgm:pt modelId="{44F590E5-B9EB-470A-A304-D94C7EA0EFAD}" type="sibTrans" cxnId="{5531BA03-90F7-42D9-9E93-2050CFC30C16}">
      <dgm:prSet/>
      <dgm:spPr/>
      <dgm:t>
        <a:bodyPr/>
        <a:lstStyle/>
        <a:p>
          <a:endParaRPr lang="en-US"/>
        </a:p>
      </dgm:t>
    </dgm:pt>
    <dgm:pt modelId="{055DCB3E-2BFB-433F-97D0-BA2D1AD6AA8F}">
      <dgm:prSet phldrT="[Text]"/>
      <dgm:spPr/>
      <dgm:t>
        <a:bodyPr/>
        <a:lstStyle/>
        <a:p>
          <a:r>
            <a:rPr lang="en-US" dirty="0" smtClean="0"/>
            <a:t>Technique structure</a:t>
          </a:r>
          <a:endParaRPr lang="en-US" dirty="0"/>
        </a:p>
      </dgm:t>
    </dgm:pt>
    <dgm:pt modelId="{063C3FF2-A3CC-4568-8C1E-B8F638C73978}" type="parTrans" cxnId="{35446788-801B-4DBC-ADF7-76B97AFA8E81}">
      <dgm:prSet/>
      <dgm:spPr/>
      <dgm:t>
        <a:bodyPr/>
        <a:lstStyle/>
        <a:p>
          <a:endParaRPr lang="en-US"/>
        </a:p>
      </dgm:t>
    </dgm:pt>
    <dgm:pt modelId="{6377F655-7CE7-4809-85A7-695BD6D08E08}" type="sibTrans" cxnId="{35446788-801B-4DBC-ADF7-76B97AFA8E81}">
      <dgm:prSet/>
      <dgm:spPr/>
      <dgm:t>
        <a:bodyPr/>
        <a:lstStyle/>
        <a:p>
          <a:endParaRPr lang="en-US"/>
        </a:p>
      </dgm:t>
    </dgm:pt>
    <dgm:pt modelId="{7EBF01B7-3995-4AC3-80B7-A6E8FCF6C999}">
      <dgm:prSet/>
      <dgm:spPr/>
      <dgm:t>
        <a:bodyPr/>
        <a:lstStyle/>
        <a:p>
          <a:r>
            <a:rPr lang="en-US" dirty="0" smtClean="0"/>
            <a:t>Techniques for specific user groups</a:t>
          </a:r>
          <a:endParaRPr lang="en-US" dirty="0"/>
        </a:p>
      </dgm:t>
    </dgm:pt>
    <dgm:pt modelId="{E9ECBC2C-1DB9-4E73-8AA0-585485B3BD0C}" type="parTrans" cxnId="{726CF3AA-9C53-4D61-A32B-414FA232A6B7}">
      <dgm:prSet/>
      <dgm:spPr/>
      <dgm:t>
        <a:bodyPr/>
        <a:lstStyle/>
        <a:p>
          <a:endParaRPr lang="en-US"/>
        </a:p>
      </dgm:t>
    </dgm:pt>
    <dgm:pt modelId="{1B7CCFB0-7CFD-49F4-82FD-2FDED658863A}" type="sibTrans" cxnId="{726CF3AA-9C53-4D61-A32B-414FA232A6B7}">
      <dgm:prSet/>
      <dgm:spPr/>
      <dgm:t>
        <a:bodyPr/>
        <a:lstStyle/>
        <a:p>
          <a:endParaRPr lang="en-US"/>
        </a:p>
      </dgm:t>
    </dgm:pt>
    <dgm:pt modelId="{1D356ADE-D041-4B5A-B870-01FC8174FD75}">
      <dgm:prSet phldrT="[Text]"/>
      <dgm:spPr/>
      <dgm:t>
        <a:bodyPr/>
        <a:lstStyle/>
        <a:p>
          <a:r>
            <a:rPr lang="en-US" dirty="0" smtClean="0"/>
            <a:t>Meta data to find the right version</a:t>
          </a:r>
          <a:endParaRPr lang="en-US" dirty="0"/>
        </a:p>
      </dgm:t>
    </dgm:pt>
    <dgm:pt modelId="{FF99FF99-41B4-41D7-8BAD-2F97E7D9B258}" type="parTrans" cxnId="{7D5778F8-1E93-4B49-B73E-D14AE08AD851}">
      <dgm:prSet/>
      <dgm:spPr/>
      <dgm:t>
        <a:bodyPr/>
        <a:lstStyle/>
        <a:p>
          <a:endParaRPr lang="en-US"/>
        </a:p>
      </dgm:t>
    </dgm:pt>
    <dgm:pt modelId="{D78B56F3-E2AA-40D2-8065-9872330C9105}" type="sibTrans" cxnId="{7D5778F8-1E93-4B49-B73E-D14AE08AD851}">
      <dgm:prSet/>
      <dgm:spPr/>
      <dgm:t>
        <a:bodyPr/>
        <a:lstStyle/>
        <a:p>
          <a:endParaRPr lang="en-US"/>
        </a:p>
      </dgm:t>
    </dgm:pt>
    <dgm:pt modelId="{D3472D13-485F-4F64-8AFD-B811EED12F6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Semantics for adaptive interfaces</a:t>
          </a:r>
          <a:endParaRPr lang="en-US" dirty="0"/>
        </a:p>
      </dgm:t>
    </dgm:pt>
    <dgm:pt modelId="{CE04F51D-7336-4DB7-B475-C9F8320DF527}" type="parTrans" cxnId="{B1E38EA3-4790-4F33-8E87-72C02C150CAE}">
      <dgm:prSet/>
      <dgm:spPr/>
      <dgm:t>
        <a:bodyPr/>
        <a:lstStyle/>
        <a:p>
          <a:endParaRPr lang="en-US"/>
        </a:p>
      </dgm:t>
    </dgm:pt>
    <dgm:pt modelId="{EDD2F62F-599D-4D06-A507-A5E3EA4502ED}" type="sibTrans" cxnId="{B1E38EA3-4790-4F33-8E87-72C02C150CAE}">
      <dgm:prSet/>
      <dgm:spPr/>
      <dgm:t>
        <a:bodyPr/>
        <a:lstStyle/>
        <a:p>
          <a:endParaRPr lang="en-US"/>
        </a:p>
      </dgm:t>
    </dgm:pt>
    <dgm:pt modelId="{48A54158-96E4-4172-B857-C3959D8CDEE2}">
      <dgm:prSet phldrT="[Text]" phldr="1"/>
      <dgm:spPr/>
      <dgm:t>
        <a:bodyPr/>
        <a:lstStyle/>
        <a:p>
          <a:endParaRPr lang="en-US" dirty="0"/>
        </a:p>
      </dgm:t>
    </dgm:pt>
    <dgm:pt modelId="{3727A569-0598-4095-A62F-C71E51C1BECA}" type="parTrans" cxnId="{D5BC61D8-04EB-4D53-B8E0-27ABD1BAB76B}">
      <dgm:prSet/>
      <dgm:spPr/>
      <dgm:t>
        <a:bodyPr/>
        <a:lstStyle/>
        <a:p>
          <a:endParaRPr lang="en-US"/>
        </a:p>
      </dgm:t>
    </dgm:pt>
    <dgm:pt modelId="{B9C53ED6-B5FB-4D0C-9B05-47D31359B0FC}" type="sibTrans" cxnId="{D5BC61D8-04EB-4D53-B8E0-27ABD1BAB76B}">
      <dgm:prSet/>
      <dgm:spPr/>
      <dgm:t>
        <a:bodyPr/>
        <a:lstStyle/>
        <a:p>
          <a:endParaRPr lang="en-US"/>
        </a:p>
      </dgm:t>
    </dgm:pt>
    <dgm:pt modelId="{CBCD98F0-DF4C-4CC4-AD35-C8FAA8B6CD3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Supportive material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5DB468B-605E-43DE-8846-98C056A7385B}" type="parTrans" cxnId="{E1ADD192-EA03-4D37-BCCD-E62A9B97DB2B}">
      <dgm:prSet/>
      <dgm:spPr/>
      <dgm:t>
        <a:bodyPr/>
        <a:lstStyle/>
        <a:p>
          <a:endParaRPr lang="en-US"/>
        </a:p>
      </dgm:t>
    </dgm:pt>
    <dgm:pt modelId="{2133B1F3-5E0D-433D-A7BB-F83D6E78FED7}" type="sibTrans" cxnId="{E1ADD192-EA03-4D37-BCCD-E62A9B97DB2B}">
      <dgm:prSet/>
      <dgm:spPr/>
      <dgm:t>
        <a:bodyPr/>
        <a:lstStyle/>
        <a:p>
          <a:endParaRPr lang="en-US"/>
        </a:p>
      </dgm:t>
    </dgm:pt>
    <dgm:pt modelId="{D1567A0F-EF97-4A98-B971-570910766B23}" type="pres">
      <dgm:prSet presAssocID="{1B1B8FBE-05D9-4B67-8362-30224F8ECE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219FC5-E2E9-427F-8302-CC21D3BDAC79}" type="pres">
      <dgm:prSet presAssocID="{12E1C867-9A0F-4967-BC68-C9FBF13B2DD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427C9B8-2938-4C10-83F5-E9E4EF9B4106}" type="pres">
      <dgm:prSet presAssocID="{5F301DB6-CB09-46DC-8969-531FAC8147E8}" presName="Accent1" presStyleCnt="0"/>
      <dgm:spPr/>
    </dgm:pt>
    <dgm:pt modelId="{F09A74C6-3952-47CD-9766-A5E04C08ED66}" type="pres">
      <dgm:prSet presAssocID="{5F301DB6-CB09-46DC-8969-531FAC8147E8}" presName="Accent" presStyleLbl="bgShp" presStyleIdx="0" presStyleCnt="6"/>
      <dgm:spPr/>
    </dgm:pt>
    <dgm:pt modelId="{4DD8F5A3-121B-4EEA-8854-1469F75F0197}" type="pres">
      <dgm:prSet presAssocID="{5F301DB6-CB09-46DC-8969-531FAC8147E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F431-C7F1-47E1-9BB9-8FA5B4A92F05}" type="pres">
      <dgm:prSet presAssocID="{055DCB3E-2BFB-433F-97D0-BA2D1AD6AA8F}" presName="Accent2" presStyleCnt="0"/>
      <dgm:spPr/>
    </dgm:pt>
    <dgm:pt modelId="{0DF4FBDC-1C98-461A-874B-6449E4152B84}" type="pres">
      <dgm:prSet presAssocID="{055DCB3E-2BFB-433F-97D0-BA2D1AD6AA8F}" presName="Accent" presStyleLbl="bgShp" presStyleIdx="1" presStyleCnt="6"/>
      <dgm:spPr/>
    </dgm:pt>
    <dgm:pt modelId="{29A1985D-CA7F-4F24-9021-9AAF090F33B7}" type="pres">
      <dgm:prSet presAssocID="{055DCB3E-2BFB-433F-97D0-BA2D1AD6AA8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BAEE-C21C-4F55-AD03-CD21B42820AE}" type="pres">
      <dgm:prSet presAssocID="{7EBF01B7-3995-4AC3-80B7-A6E8FCF6C999}" presName="Accent3" presStyleCnt="0"/>
      <dgm:spPr/>
    </dgm:pt>
    <dgm:pt modelId="{4490C274-3F1E-4D07-8AD9-94B48E93928A}" type="pres">
      <dgm:prSet presAssocID="{7EBF01B7-3995-4AC3-80B7-A6E8FCF6C999}" presName="Accent" presStyleLbl="bgShp" presStyleIdx="2" presStyleCnt="6"/>
      <dgm:spPr/>
    </dgm:pt>
    <dgm:pt modelId="{36623DDF-5CCD-4B5F-944B-0EB33583A23D}" type="pres">
      <dgm:prSet presAssocID="{7EBF01B7-3995-4AC3-80B7-A6E8FCF6C999}" presName="Child3" presStyleLbl="node1" presStyleIdx="2" presStyleCnt="6" custLinFactNeighborX="933" custLinFactNeighborY="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5D02-8249-4EB7-BAD6-D38A7FFFCAE3}" type="pres">
      <dgm:prSet presAssocID="{1D356ADE-D041-4B5A-B870-01FC8174FD75}" presName="Accent4" presStyleCnt="0"/>
      <dgm:spPr/>
    </dgm:pt>
    <dgm:pt modelId="{80788E42-6690-47C4-A6E7-456E5D844925}" type="pres">
      <dgm:prSet presAssocID="{1D356ADE-D041-4B5A-B870-01FC8174FD75}" presName="Accent" presStyleLbl="bgShp" presStyleIdx="3" presStyleCnt="6"/>
      <dgm:spPr/>
    </dgm:pt>
    <dgm:pt modelId="{9459EE15-A217-4431-B527-B4FD6782181E}" type="pres">
      <dgm:prSet presAssocID="{1D356ADE-D041-4B5A-B870-01FC8174F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0B81-A35D-4561-90B6-58B9DB2D1D71}" type="pres">
      <dgm:prSet presAssocID="{D3472D13-485F-4F64-8AFD-B811EED12F6D}" presName="Accent5" presStyleCnt="0"/>
      <dgm:spPr/>
    </dgm:pt>
    <dgm:pt modelId="{71F6C189-1E79-481B-8CBB-F392D3A62B67}" type="pres">
      <dgm:prSet presAssocID="{D3472D13-485F-4F64-8AFD-B811EED12F6D}" presName="Accent" presStyleLbl="bgShp" presStyleIdx="4" presStyleCnt="6"/>
      <dgm:spPr/>
    </dgm:pt>
    <dgm:pt modelId="{A52E440E-DB16-4BF2-92B9-7B843273EA01}" type="pres">
      <dgm:prSet presAssocID="{D3472D13-485F-4F64-8AFD-B811EED12F6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A05B-0910-4D5D-8860-C9D261D04B3D}" type="pres">
      <dgm:prSet presAssocID="{CBCD98F0-DF4C-4CC4-AD35-C8FAA8B6CD32}" presName="Accent6" presStyleCnt="0"/>
      <dgm:spPr/>
    </dgm:pt>
    <dgm:pt modelId="{A0716277-E3A8-42C5-8F87-33D101C591FD}" type="pres">
      <dgm:prSet presAssocID="{CBCD98F0-DF4C-4CC4-AD35-C8FAA8B6CD32}" presName="Accent" presStyleLbl="bgShp" presStyleIdx="5" presStyleCnt="6"/>
      <dgm:spPr/>
    </dgm:pt>
    <dgm:pt modelId="{26E3CD2A-C731-4D95-9FF9-A540A8CDC398}" type="pres">
      <dgm:prSet presAssocID="{CBCD98F0-DF4C-4CC4-AD35-C8FAA8B6CD3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446788-801B-4DBC-ADF7-76B97AFA8E81}" srcId="{12E1C867-9A0F-4967-BC68-C9FBF13B2DD8}" destId="{055DCB3E-2BFB-433F-97D0-BA2D1AD6AA8F}" srcOrd="1" destOrd="0" parTransId="{063C3FF2-A3CC-4568-8C1E-B8F638C73978}" sibTransId="{6377F655-7CE7-4809-85A7-695BD6D08E08}"/>
    <dgm:cxn modelId="{972C2434-8143-422D-B8C1-75D97CD2A0F9}" srcId="{1B1B8FBE-05D9-4B67-8362-30224F8ECE1D}" destId="{12E1C867-9A0F-4967-BC68-C9FBF13B2DD8}" srcOrd="0" destOrd="0" parTransId="{53A2C056-CC09-4F69-ADA3-11179D55F205}" sibTransId="{68AB48DE-7A1D-4871-845B-7D28765EB938}"/>
    <dgm:cxn modelId="{D5BC61D8-04EB-4D53-B8E0-27ABD1BAB76B}" srcId="{12E1C867-9A0F-4967-BC68-C9FBF13B2DD8}" destId="{48A54158-96E4-4172-B857-C3959D8CDEE2}" srcOrd="6" destOrd="0" parTransId="{3727A569-0598-4095-A62F-C71E51C1BECA}" sibTransId="{B9C53ED6-B5FB-4D0C-9B05-47D31359B0FC}"/>
    <dgm:cxn modelId="{5531BA03-90F7-42D9-9E93-2050CFC30C16}" srcId="{12E1C867-9A0F-4967-BC68-C9FBF13B2DD8}" destId="{5F301DB6-CB09-46DC-8969-531FAC8147E8}" srcOrd="0" destOrd="0" parTransId="{E56A92FF-37E0-43F6-A692-5A9E94AA4831}" sibTransId="{44F590E5-B9EB-470A-A304-D94C7EA0EFAD}"/>
    <dgm:cxn modelId="{B1E38EA3-4790-4F33-8E87-72C02C150CAE}" srcId="{12E1C867-9A0F-4967-BC68-C9FBF13B2DD8}" destId="{D3472D13-485F-4F64-8AFD-B811EED12F6D}" srcOrd="4" destOrd="0" parTransId="{CE04F51D-7336-4DB7-B475-C9F8320DF527}" sibTransId="{EDD2F62F-599D-4D06-A507-A5E3EA4502ED}"/>
    <dgm:cxn modelId="{A60809D3-8230-4728-9FB6-6C2E8E2C8664}" type="presOf" srcId="{055DCB3E-2BFB-433F-97D0-BA2D1AD6AA8F}" destId="{29A1985D-CA7F-4F24-9021-9AAF090F33B7}" srcOrd="0" destOrd="0" presId="urn:microsoft.com/office/officeart/2011/layout/HexagonRadial"/>
    <dgm:cxn modelId="{7CF7C532-39FC-4F5B-BCCF-391F1954C555}" type="presOf" srcId="{7EBF01B7-3995-4AC3-80B7-A6E8FCF6C999}" destId="{36623DDF-5CCD-4B5F-944B-0EB33583A23D}" srcOrd="0" destOrd="0" presId="urn:microsoft.com/office/officeart/2011/layout/HexagonRadial"/>
    <dgm:cxn modelId="{82082FB5-AA0A-45BB-BC4D-0892F991C584}" type="presOf" srcId="{D3472D13-485F-4F64-8AFD-B811EED12F6D}" destId="{A52E440E-DB16-4BF2-92B9-7B843273EA01}" srcOrd="0" destOrd="0" presId="urn:microsoft.com/office/officeart/2011/layout/HexagonRadial"/>
    <dgm:cxn modelId="{DB328221-8B36-4F31-97E8-01DAD00775F2}" type="presOf" srcId="{1D356ADE-D041-4B5A-B870-01FC8174FD75}" destId="{9459EE15-A217-4431-B527-B4FD6782181E}" srcOrd="0" destOrd="0" presId="urn:microsoft.com/office/officeart/2011/layout/HexagonRadial"/>
    <dgm:cxn modelId="{3B61E281-8D5F-4952-B590-083EF2AAD4BC}" type="presOf" srcId="{5F301DB6-CB09-46DC-8969-531FAC8147E8}" destId="{4DD8F5A3-121B-4EEA-8854-1469F75F0197}" srcOrd="0" destOrd="0" presId="urn:microsoft.com/office/officeart/2011/layout/HexagonRadial"/>
    <dgm:cxn modelId="{3802FFE5-60EE-4559-AF8A-919A74139A5D}" type="presOf" srcId="{CBCD98F0-DF4C-4CC4-AD35-C8FAA8B6CD32}" destId="{26E3CD2A-C731-4D95-9FF9-A540A8CDC398}" srcOrd="0" destOrd="0" presId="urn:microsoft.com/office/officeart/2011/layout/HexagonRadial"/>
    <dgm:cxn modelId="{E1ADD192-EA03-4D37-BCCD-E62A9B97DB2B}" srcId="{12E1C867-9A0F-4967-BC68-C9FBF13B2DD8}" destId="{CBCD98F0-DF4C-4CC4-AD35-C8FAA8B6CD32}" srcOrd="5" destOrd="0" parTransId="{65DB468B-605E-43DE-8846-98C056A7385B}" sibTransId="{2133B1F3-5E0D-433D-A7BB-F83D6E78FED7}"/>
    <dgm:cxn modelId="{66C6A99D-A8D0-4B48-8D68-E8EB411005F3}" type="presOf" srcId="{1B1B8FBE-05D9-4B67-8362-30224F8ECE1D}" destId="{D1567A0F-EF97-4A98-B971-570910766B23}" srcOrd="0" destOrd="0" presId="urn:microsoft.com/office/officeart/2011/layout/HexagonRadial"/>
    <dgm:cxn modelId="{4D8E6F61-7781-45B2-AF41-6360D20742FE}" type="presOf" srcId="{12E1C867-9A0F-4967-BC68-C9FBF13B2DD8}" destId="{4E219FC5-E2E9-427F-8302-CC21D3BDAC79}" srcOrd="0" destOrd="0" presId="urn:microsoft.com/office/officeart/2011/layout/HexagonRadial"/>
    <dgm:cxn modelId="{7D5778F8-1E93-4B49-B73E-D14AE08AD851}" srcId="{12E1C867-9A0F-4967-BC68-C9FBF13B2DD8}" destId="{1D356ADE-D041-4B5A-B870-01FC8174FD75}" srcOrd="3" destOrd="0" parTransId="{FF99FF99-41B4-41D7-8BAD-2F97E7D9B258}" sibTransId="{D78B56F3-E2AA-40D2-8065-9872330C9105}"/>
    <dgm:cxn modelId="{726CF3AA-9C53-4D61-A32B-414FA232A6B7}" srcId="{12E1C867-9A0F-4967-BC68-C9FBF13B2DD8}" destId="{7EBF01B7-3995-4AC3-80B7-A6E8FCF6C999}" srcOrd="2" destOrd="0" parTransId="{E9ECBC2C-1DB9-4E73-8AA0-585485B3BD0C}" sibTransId="{1B7CCFB0-7CFD-49F4-82FD-2FDED658863A}"/>
    <dgm:cxn modelId="{67E9BF3F-2CF1-4E6B-A624-A7B06B5A5425}" type="presParOf" srcId="{D1567A0F-EF97-4A98-B971-570910766B23}" destId="{4E219FC5-E2E9-427F-8302-CC21D3BDAC79}" srcOrd="0" destOrd="0" presId="urn:microsoft.com/office/officeart/2011/layout/HexagonRadial"/>
    <dgm:cxn modelId="{167BB07C-CD8A-4BB5-9AB0-436DF5E224AB}" type="presParOf" srcId="{D1567A0F-EF97-4A98-B971-570910766B23}" destId="{A427C9B8-2938-4C10-83F5-E9E4EF9B4106}" srcOrd="1" destOrd="0" presId="urn:microsoft.com/office/officeart/2011/layout/HexagonRadial"/>
    <dgm:cxn modelId="{52E2D4A0-6CA0-4BCF-B944-597A06FB0BF7}" type="presParOf" srcId="{A427C9B8-2938-4C10-83F5-E9E4EF9B4106}" destId="{F09A74C6-3952-47CD-9766-A5E04C08ED66}" srcOrd="0" destOrd="0" presId="urn:microsoft.com/office/officeart/2011/layout/HexagonRadial"/>
    <dgm:cxn modelId="{25F974B1-BEBA-4E6E-9DEE-D31BF8032CD9}" type="presParOf" srcId="{D1567A0F-EF97-4A98-B971-570910766B23}" destId="{4DD8F5A3-121B-4EEA-8854-1469F75F0197}" srcOrd="2" destOrd="0" presId="urn:microsoft.com/office/officeart/2011/layout/HexagonRadial"/>
    <dgm:cxn modelId="{8A0FF378-B9A5-4E6C-A114-4D1568FAD899}" type="presParOf" srcId="{D1567A0F-EF97-4A98-B971-570910766B23}" destId="{76DEF431-C7F1-47E1-9BB9-8FA5B4A92F05}" srcOrd="3" destOrd="0" presId="urn:microsoft.com/office/officeart/2011/layout/HexagonRadial"/>
    <dgm:cxn modelId="{95C139AD-2479-413C-81A1-C5D4BA6D511B}" type="presParOf" srcId="{76DEF431-C7F1-47E1-9BB9-8FA5B4A92F05}" destId="{0DF4FBDC-1C98-461A-874B-6449E4152B84}" srcOrd="0" destOrd="0" presId="urn:microsoft.com/office/officeart/2011/layout/HexagonRadial"/>
    <dgm:cxn modelId="{A6F5F58A-9C88-4B04-A32D-ABC2A8D9A133}" type="presParOf" srcId="{D1567A0F-EF97-4A98-B971-570910766B23}" destId="{29A1985D-CA7F-4F24-9021-9AAF090F33B7}" srcOrd="4" destOrd="0" presId="urn:microsoft.com/office/officeart/2011/layout/HexagonRadial"/>
    <dgm:cxn modelId="{7A812EEF-0617-4CB3-A837-3D922B140DAF}" type="presParOf" srcId="{D1567A0F-EF97-4A98-B971-570910766B23}" destId="{0053BAEE-C21C-4F55-AD03-CD21B42820AE}" srcOrd="5" destOrd="0" presId="urn:microsoft.com/office/officeart/2011/layout/HexagonRadial"/>
    <dgm:cxn modelId="{F4069F40-5882-465B-A89C-F5A574D485BE}" type="presParOf" srcId="{0053BAEE-C21C-4F55-AD03-CD21B42820AE}" destId="{4490C274-3F1E-4D07-8AD9-94B48E93928A}" srcOrd="0" destOrd="0" presId="urn:microsoft.com/office/officeart/2011/layout/HexagonRadial"/>
    <dgm:cxn modelId="{D1581FCA-F4DF-41EB-AD1A-CC44B9AEF3E5}" type="presParOf" srcId="{D1567A0F-EF97-4A98-B971-570910766B23}" destId="{36623DDF-5CCD-4B5F-944B-0EB33583A23D}" srcOrd="6" destOrd="0" presId="urn:microsoft.com/office/officeart/2011/layout/HexagonRadial"/>
    <dgm:cxn modelId="{5F6B54B1-AF36-412A-A795-DD2F40C86FB9}" type="presParOf" srcId="{D1567A0F-EF97-4A98-B971-570910766B23}" destId="{F1B55D02-8249-4EB7-BAD6-D38A7FFFCAE3}" srcOrd="7" destOrd="0" presId="urn:microsoft.com/office/officeart/2011/layout/HexagonRadial"/>
    <dgm:cxn modelId="{6EC5E09E-4D9B-49C0-AFBA-CE2545BFFE5B}" type="presParOf" srcId="{F1B55D02-8249-4EB7-BAD6-D38A7FFFCAE3}" destId="{80788E42-6690-47C4-A6E7-456E5D844925}" srcOrd="0" destOrd="0" presId="urn:microsoft.com/office/officeart/2011/layout/HexagonRadial"/>
    <dgm:cxn modelId="{A2FBE6F6-3DCE-4C11-9252-DA86EEEC7716}" type="presParOf" srcId="{D1567A0F-EF97-4A98-B971-570910766B23}" destId="{9459EE15-A217-4431-B527-B4FD6782181E}" srcOrd="8" destOrd="0" presId="urn:microsoft.com/office/officeart/2011/layout/HexagonRadial"/>
    <dgm:cxn modelId="{2EBEF482-B86D-4E50-A9B9-5BA81DC2944E}" type="presParOf" srcId="{D1567A0F-EF97-4A98-B971-570910766B23}" destId="{362F0B81-A35D-4561-90B6-58B9DB2D1D71}" srcOrd="9" destOrd="0" presId="urn:microsoft.com/office/officeart/2011/layout/HexagonRadial"/>
    <dgm:cxn modelId="{85A7A1F1-473B-4D60-98AB-1B1C214DDFB4}" type="presParOf" srcId="{362F0B81-A35D-4561-90B6-58B9DB2D1D71}" destId="{71F6C189-1E79-481B-8CBB-F392D3A62B67}" srcOrd="0" destOrd="0" presId="urn:microsoft.com/office/officeart/2011/layout/HexagonRadial"/>
    <dgm:cxn modelId="{965B2B09-12E0-4378-8840-9C0B0ADA4751}" type="presParOf" srcId="{D1567A0F-EF97-4A98-B971-570910766B23}" destId="{A52E440E-DB16-4BF2-92B9-7B843273EA01}" srcOrd="10" destOrd="0" presId="urn:microsoft.com/office/officeart/2011/layout/HexagonRadial"/>
    <dgm:cxn modelId="{564F4A1B-2BD4-437C-9CC4-6CB27724A33B}" type="presParOf" srcId="{D1567A0F-EF97-4A98-B971-570910766B23}" destId="{45D8A05B-0910-4D5D-8860-C9D261D04B3D}" srcOrd="11" destOrd="0" presId="urn:microsoft.com/office/officeart/2011/layout/HexagonRadial"/>
    <dgm:cxn modelId="{E241C89E-D3F5-4F75-948C-7E980975905F}" type="presParOf" srcId="{45D8A05B-0910-4D5D-8860-C9D261D04B3D}" destId="{A0716277-E3A8-42C5-8F87-33D101C591FD}" srcOrd="0" destOrd="0" presId="urn:microsoft.com/office/officeart/2011/layout/HexagonRadial"/>
    <dgm:cxn modelId="{08FCDCBB-6448-406F-BF79-1E5E67E28402}" type="presParOf" srcId="{D1567A0F-EF97-4A98-B971-570910766B23}" destId="{26E3CD2A-C731-4D95-9FF9-A540A8CDC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2C1E2C-226A-44D0-ACAC-A81C9F0A7F0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C57B3C-5373-4C15-8A06-1F16B8EA361A}">
      <dgm:prSet phldrT="[Text]"/>
      <dgm:spPr/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5B474EE3-4390-49F9-9AB5-8B6BA1E44BA8}" type="parTrans" cxnId="{5FADD5C3-C560-4273-8B29-48E769FD0693}">
      <dgm:prSet/>
      <dgm:spPr/>
      <dgm:t>
        <a:bodyPr/>
        <a:lstStyle/>
        <a:p>
          <a:endParaRPr lang="en-US"/>
        </a:p>
      </dgm:t>
    </dgm:pt>
    <dgm:pt modelId="{0D54CE29-DB9F-4B85-97DE-130CB74B2AC4}" type="sibTrans" cxnId="{5FADD5C3-C560-4273-8B29-48E769FD0693}">
      <dgm:prSet/>
      <dgm:spPr/>
      <dgm:t>
        <a:bodyPr/>
        <a:lstStyle/>
        <a:p>
          <a:endParaRPr lang="en-US"/>
        </a:p>
      </dgm:t>
    </dgm:pt>
    <dgm:pt modelId="{2E873AD6-099A-46EF-8F4C-F0C5986F0F66}">
      <dgm:prSet phldrT="[Text]" custT="1"/>
      <dgm:spPr/>
      <dgm:t>
        <a:bodyPr/>
        <a:lstStyle/>
        <a:p>
          <a:r>
            <a:rPr lang="en-US" sz="1600" dirty="0" smtClean="0"/>
            <a:t>Technology </a:t>
          </a:r>
          <a:r>
            <a:rPr lang="en-US" sz="1600" dirty="0" smtClean="0"/>
            <a:t>overview</a:t>
          </a:r>
          <a:endParaRPr lang="en-US" sz="1600" dirty="0"/>
        </a:p>
      </dgm:t>
    </dgm:pt>
    <dgm:pt modelId="{C0EFFEFD-1229-4EB0-822C-31FF1B8E82DE}" type="parTrans" cxnId="{39AF5114-A42E-45FF-A694-2A481BEFFDA1}">
      <dgm:prSet/>
      <dgm:spPr/>
      <dgm:t>
        <a:bodyPr/>
        <a:lstStyle/>
        <a:p>
          <a:endParaRPr lang="en-US"/>
        </a:p>
      </dgm:t>
    </dgm:pt>
    <dgm:pt modelId="{8774C99C-5094-4CF3-8027-ACCCB5D33888}" type="sibTrans" cxnId="{39AF5114-A42E-45FF-A694-2A481BEFFDA1}">
      <dgm:prSet/>
      <dgm:spPr/>
      <dgm:t>
        <a:bodyPr/>
        <a:lstStyle/>
        <a:p>
          <a:endParaRPr lang="en-US"/>
        </a:p>
      </dgm:t>
    </dgm:pt>
    <dgm:pt modelId="{AC86AE30-DB20-45EE-9369-5E8CDB711DBC}">
      <dgm:prSet phldrT="[Text]"/>
      <dgm:spPr/>
      <dgm:t>
        <a:bodyPr/>
        <a:lstStyle/>
        <a:p>
          <a:r>
            <a:rPr lang="en-US" b="0" dirty="0" smtClean="0"/>
            <a:t>Potential for inclusion</a:t>
          </a:r>
        </a:p>
      </dgm:t>
    </dgm:pt>
    <dgm:pt modelId="{4046A6D7-8F24-4586-9937-98E42254DFB9}" type="parTrans" cxnId="{05263F1D-E2F9-4D5A-A96A-C9936F88B5D5}">
      <dgm:prSet/>
      <dgm:spPr/>
      <dgm:t>
        <a:bodyPr/>
        <a:lstStyle/>
        <a:p>
          <a:endParaRPr lang="en-US"/>
        </a:p>
      </dgm:t>
    </dgm:pt>
    <dgm:pt modelId="{DD7931C6-534C-4209-8403-93CC5A79F128}" type="sibTrans" cxnId="{05263F1D-E2F9-4D5A-A96A-C9936F88B5D5}">
      <dgm:prSet/>
      <dgm:spPr/>
      <dgm:t>
        <a:bodyPr/>
        <a:lstStyle/>
        <a:p>
          <a:endParaRPr lang="en-US"/>
        </a:p>
      </dgm:t>
    </dgm:pt>
    <dgm:pt modelId="{237BFCBF-0FBD-4272-A25E-2D946CF7F6CF}">
      <dgm:prSet phldrT="[Text]" custT="1"/>
      <dgm:spPr/>
      <dgm:t>
        <a:bodyPr/>
        <a:lstStyle/>
        <a:p>
          <a:r>
            <a:rPr lang="en-GB" sz="1600" dirty="0" smtClean="0"/>
            <a:t>Ideas of how inclusion could be improved </a:t>
          </a:r>
          <a:endParaRPr lang="en-US" sz="1600" dirty="0"/>
        </a:p>
      </dgm:t>
    </dgm:pt>
    <dgm:pt modelId="{7C49BFB6-FB7B-4ADC-99CC-2069165AF188}" type="parTrans" cxnId="{F200356F-3A4C-4968-A63F-FB832DB9D5DA}">
      <dgm:prSet/>
      <dgm:spPr/>
      <dgm:t>
        <a:bodyPr/>
        <a:lstStyle/>
        <a:p>
          <a:endParaRPr lang="en-US"/>
        </a:p>
      </dgm:t>
    </dgm:pt>
    <dgm:pt modelId="{69EFF48B-65A5-429C-89D9-177D60320BCA}" type="sibTrans" cxnId="{F200356F-3A4C-4968-A63F-FB832DB9D5DA}">
      <dgm:prSet/>
      <dgm:spPr/>
      <dgm:t>
        <a:bodyPr/>
        <a:lstStyle/>
        <a:p>
          <a:endParaRPr lang="en-US"/>
        </a:p>
      </dgm:t>
    </dgm:pt>
    <dgm:pt modelId="{D35CD385-0C6B-4775-8B52-2DD9458F14A0}">
      <dgm:prSet custT="1"/>
      <dgm:spPr/>
      <dgm:t>
        <a:bodyPr/>
        <a:lstStyle/>
        <a:p>
          <a:r>
            <a:rPr lang="en-US" sz="1800" u="none" dirty="0" smtClean="0">
              <a:solidFill>
                <a:schemeClr val="tx1"/>
              </a:solidFill>
            </a:rPr>
            <a:t>Cognitive functions and symptoms</a:t>
          </a:r>
          <a:endParaRPr lang="en-US" sz="1800" u="none" dirty="0">
            <a:solidFill>
              <a:schemeClr val="tx1"/>
            </a:solidFill>
          </a:endParaRPr>
        </a:p>
      </dgm:t>
    </dgm:pt>
    <dgm:pt modelId="{337CADC8-7E11-473A-ABF1-92B721EB7400}" type="parTrans" cxnId="{E83ED92C-AEEF-4A4D-8532-4D7DA825A775}">
      <dgm:prSet/>
      <dgm:spPr/>
      <dgm:t>
        <a:bodyPr/>
        <a:lstStyle/>
        <a:p>
          <a:endParaRPr lang="en-US"/>
        </a:p>
      </dgm:t>
    </dgm:pt>
    <dgm:pt modelId="{2FC39B9C-FA07-4367-9135-7F2E7F77F875}" type="sibTrans" cxnId="{E83ED92C-AEEF-4A4D-8532-4D7DA825A775}">
      <dgm:prSet/>
      <dgm:spPr/>
      <dgm:t>
        <a:bodyPr/>
        <a:lstStyle/>
        <a:p>
          <a:endParaRPr lang="en-US"/>
        </a:p>
      </dgm:t>
    </dgm:pt>
    <dgm:pt modelId="{29C9C725-16ED-4854-8B02-B5E889FCB0E1}">
      <dgm:prSet custT="1"/>
      <dgm:spPr/>
      <dgm:t>
        <a:bodyPr/>
        <a:lstStyle/>
        <a:p>
          <a:r>
            <a:rPr lang="en-US" sz="1600" dirty="0" smtClean="0"/>
            <a:t>Metadata for user to find alternative versions </a:t>
          </a:r>
          <a:endParaRPr lang="en-US" sz="1600" dirty="0"/>
        </a:p>
      </dgm:t>
    </dgm:pt>
    <dgm:pt modelId="{4C89B495-425D-44E3-8678-F6800745D9B8}" type="parTrans" cxnId="{E1C9B0A8-66DE-4AE1-B668-59A4F3487784}">
      <dgm:prSet/>
      <dgm:spPr/>
      <dgm:t>
        <a:bodyPr/>
        <a:lstStyle/>
        <a:p>
          <a:endParaRPr lang="en-US"/>
        </a:p>
      </dgm:t>
    </dgm:pt>
    <dgm:pt modelId="{167A8F35-B6DE-4AAC-9D31-E11975160BFE}" type="sibTrans" cxnId="{E1C9B0A8-66DE-4AE1-B668-59A4F3487784}">
      <dgm:prSet/>
      <dgm:spPr/>
      <dgm:t>
        <a:bodyPr/>
        <a:lstStyle/>
        <a:p>
          <a:endParaRPr lang="en-US"/>
        </a:p>
      </dgm:t>
    </dgm:pt>
    <dgm:pt modelId="{96268134-A418-4134-B5FE-FCA73A77CFD2}">
      <dgm:prSet custT="1"/>
      <dgm:spPr/>
      <dgm:t>
        <a:bodyPr/>
        <a:lstStyle/>
        <a:p>
          <a:r>
            <a:rPr lang="en-GB" sz="1600" dirty="0" smtClean="0"/>
            <a:t>Tools for fast creation of alternative content (simplification tools?) </a:t>
          </a:r>
          <a:endParaRPr lang="en-GB" sz="1600" dirty="0"/>
        </a:p>
      </dgm:t>
    </dgm:pt>
    <dgm:pt modelId="{FD630AAB-6580-455A-82DA-E2BEA4FF5CF0}" type="parTrans" cxnId="{27E63FD2-4EA6-4CAA-A938-2B79E5556644}">
      <dgm:prSet/>
      <dgm:spPr/>
      <dgm:t>
        <a:bodyPr/>
        <a:lstStyle/>
        <a:p>
          <a:endParaRPr lang="en-US"/>
        </a:p>
      </dgm:t>
    </dgm:pt>
    <dgm:pt modelId="{E32E1FB8-CCF7-4F7D-8785-14D244E82650}" type="sibTrans" cxnId="{27E63FD2-4EA6-4CAA-A938-2B79E5556644}">
      <dgm:prSet/>
      <dgm:spPr/>
      <dgm:t>
        <a:bodyPr/>
        <a:lstStyle/>
        <a:p>
          <a:endParaRPr lang="en-US"/>
        </a:p>
      </dgm:t>
    </dgm:pt>
    <dgm:pt modelId="{2FE4269C-257B-41DE-9F29-85C13F09D3CF}">
      <dgm:prSet custT="1"/>
      <dgm:spPr/>
      <dgm:t>
        <a:bodyPr/>
        <a:lstStyle/>
        <a:p>
          <a:r>
            <a:rPr lang="en-US" sz="1600" dirty="0" smtClean="0"/>
            <a:t>Adaptive content </a:t>
          </a:r>
          <a:endParaRPr lang="en-US" sz="1600" dirty="0"/>
        </a:p>
      </dgm:t>
    </dgm:pt>
    <dgm:pt modelId="{90A3B52E-5CF8-4B42-A4C3-7DBA44E69E8F}" type="parTrans" cxnId="{2E630A9C-5C95-4C55-AB57-B5F2E39B31F6}">
      <dgm:prSet/>
      <dgm:spPr/>
      <dgm:t>
        <a:bodyPr/>
        <a:lstStyle/>
        <a:p>
          <a:endParaRPr lang="en-US"/>
        </a:p>
      </dgm:t>
    </dgm:pt>
    <dgm:pt modelId="{6DB5B5CD-E678-42E4-994E-2F6DDB5F51F9}" type="sibTrans" cxnId="{2E630A9C-5C95-4C55-AB57-B5F2E39B31F6}">
      <dgm:prSet/>
      <dgm:spPr/>
      <dgm:t>
        <a:bodyPr/>
        <a:lstStyle/>
        <a:p>
          <a:endParaRPr lang="en-US"/>
        </a:p>
      </dgm:t>
    </dgm:pt>
    <dgm:pt modelId="{08E8F526-E2FD-45F4-BA21-05F27B5B9D9D}">
      <dgm:prSet custT="1"/>
      <dgm:spPr/>
      <dgm:t>
        <a:bodyPr/>
        <a:lstStyle/>
        <a:p>
          <a:r>
            <a:rPr lang="en-GB" sz="1600" dirty="0" smtClean="0"/>
            <a:t>Information resources such as: turning papers into presentations, </a:t>
          </a:r>
          <a:r>
            <a:rPr lang="en-US" sz="1600" dirty="0" smtClean="0"/>
            <a:t> translations tools </a:t>
          </a:r>
          <a:endParaRPr lang="en-GB" sz="1600" dirty="0"/>
        </a:p>
      </dgm:t>
    </dgm:pt>
    <dgm:pt modelId="{A94E89C4-FD7A-4FB2-AE6E-A11526D68B75}" type="parTrans" cxnId="{D42B1493-29F2-4DF5-9C2C-B8309518BB61}">
      <dgm:prSet/>
      <dgm:spPr/>
      <dgm:t>
        <a:bodyPr/>
        <a:lstStyle/>
        <a:p>
          <a:endParaRPr lang="en-US"/>
        </a:p>
      </dgm:t>
    </dgm:pt>
    <dgm:pt modelId="{A1235866-4AF0-4FFE-A18B-EC151203C66A}" type="sibTrans" cxnId="{D42B1493-29F2-4DF5-9C2C-B8309518BB61}">
      <dgm:prSet/>
      <dgm:spPr/>
      <dgm:t>
        <a:bodyPr/>
        <a:lstStyle/>
        <a:p>
          <a:endParaRPr lang="en-US"/>
        </a:p>
      </dgm:t>
    </dgm:pt>
    <dgm:pt modelId="{FBC547F9-7BB7-449F-9A6F-819CBE1B389B}">
      <dgm:prSet custT="1"/>
      <dgm:spPr/>
      <dgm:t>
        <a:bodyPr/>
        <a:lstStyle/>
        <a:p>
          <a:r>
            <a:rPr lang="en-GB" sz="1600" dirty="0" smtClean="0"/>
            <a:t>Disadvantages and risks  (e.g.: lowering reading age can be less precise, makes mistakes, etc.)</a:t>
          </a:r>
        </a:p>
      </dgm:t>
    </dgm:pt>
    <dgm:pt modelId="{289E43FA-70B4-4DC9-814C-0152C9751178}" type="parTrans" cxnId="{C073282D-9F8A-44EF-A0FD-3F1A9EB085C7}">
      <dgm:prSet/>
      <dgm:spPr/>
      <dgm:t>
        <a:bodyPr/>
        <a:lstStyle/>
        <a:p>
          <a:endParaRPr lang="en-US"/>
        </a:p>
      </dgm:t>
    </dgm:pt>
    <dgm:pt modelId="{F721CF51-B000-4689-826C-196736763209}" type="sibTrans" cxnId="{C073282D-9F8A-44EF-A0FD-3F1A9EB085C7}">
      <dgm:prSet/>
      <dgm:spPr/>
      <dgm:t>
        <a:bodyPr/>
        <a:lstStyle/>
        <a:p>
          <a:endParaRPr lang="en-US"/>
        </a:p>
      </dgm:t>
    </dgm:pt>
    <dgm:pt modelId="{7DDDB885-6676-4616-A4BE-CA21C1F10DD1}">
      <dgm:prSet/>
      <dgm:spPr/>
      <dgm:t>
        <a:bodyPr/>
        <a:lstStyle/>
        <a:p>
          <a:r>
            <a:rPr lang="en-US" dirty="0" smtClean="0"/>
            <a:t>User groups</a:t>
          </a:r>
          <a:endParaRPr lang="en-US" dirty="0"/>
        </a:p>
      </dgm:t>
    </dgm:pt>
    <dgm:pt modelId="{754C320A-4EFD-49FC-B2AC-75078187C91E}" type="sibTrans" cxnId="{78F25676-CF84-422E-B03D-075B7D402722}">
      <dgm:prSet/>
      <dgm:spPr/>
      <dgm:t>
        <a:bodyPr/>
        <a:lstStyle/>
        <a:p>
          <a:endParaRPr lang="en-US"/>
        </a:p>
      </dgm:t>
    </dgm:pt>
    <dgm:pt modelId="{0A7467CC-B740-4B98-9411-EE711F0A3187}" type="parTrans" cxnId="{78F25676-CF84-422E-B03D-075B7D402722}">
      <dgm:prSet/>
      <dgm:spPr/>
      <dgm:t>
        <a:bodyPr/>
        <a:lstStyle/>
        <a:p>
          <a:endParaRPr lang="en-US"/>
        </a:p>
      </dgm:t>
    </dgm:pt>
    <dgm:pt modelId="{BAF71A0A-AE4D-4A26-B1F2-6984587AB3C6}">
      <dgm:prSet custT="1"/>
      <dgm:spPr/>
      <dgm:t>
        <a:bodyPr/>
        <a:lstStyle/>
        <a:p>
          <a:r>
            <a:rPr lang="en-US" sz="1600" dirty="0" smtClean="0"/>
            <a:t> WCAG issues: </a:t>
          </a:r>
          <a:endParaRPr lang="en-US" sz="1600" dirty="0"/>
        </a:p>
      </dgm:t>
    </dgm:pt>
    <dgm:pt modelId="{E9262AF5-E979-4B6C-8982-F2A9E90899B7}" type="parTrans" cxnId="{E539978F-5B0A-498A-9535-CB8AAE0B7499}">
      <dgm:prSet/>
      <dgm:spPr/>
      <dgm:t>
        <a:bodyPr/>
        <a:lstStyle/>
        <a:p>
          <a:endParaRPr lang="en-US"/>
        </a:p>
      </dgm:t>
    </dgm:pt>
    <dgm:pt modelId="{BA580D4B-65DC-4649-8B8B-502892A2745E}" type="sibTrans" cxnId="{E539978F-5B0A-498A-9535-CB8AAE0B7499}">
      <dgm:prSet/>
      <dgm:spPr/>
      <dgm:t>
        <a:bodyPr/>
        <a:lstStyle/>
        <a:p>
          <a:endParaRPr lang="en-US"/>
        </a:p>
      </dgm:t>
    </dgm:pt>
    <dgm:pt modelId="{93ED9EBD-5ED2-42CD-AD13-8D7176584689}">
      <dgm:prSet custT="1"/>
      <dgm:spPr/>
      <dgm:t>
        <a:bodyPr/>
        <a:lstStyle/>
        <a:p>
          <a:r>
            <a:rPr lang="en-GB" sz="1600" dirty="0" smtClean="0"/>
            <a:t> Adoption of items relevant to cognitive disabilities and accessibility (Cog A11y)</a:t>
          </a:r>
          <a:endParaRPr lang="en-US" sz="1600" dirty="0"/>
        </a:p>
      </dgm:t>
    </dgm:pt>
    <dgm:pt modelId="{F1B6F3B8-DC0F-4072-9206-1B013C913BD7}" type="parTrans" cxnId="{283AB508-8E48-440F-9584-4B4724A7EFEB}">
      <dgm:prSet/>
      <dgm:spPr/>
      <dgm:t>
        <a:bodyPr/>
        <a:lstStyle/>
        <a:p>
          <a:endParaRPr lang="en-US"/>
        </a:p>
      </dgm:t>
    </dgm:pt>
    <dgm:pt modelId="{BBEA558D-68AB-4EA4-943D-4C5B6AFCDCCA}" type="sibTrans" cxnId="{283AB508-8E48-440F-9584-4B4724A7EFEB}">
      <dgm:prSet/>
      <dgm:spPr/>
      <dgm:t>
        <a:bodyPr/>
        <a:lstStyle/>
        <a:p>
          <a:endParaRPr lang="en-US"/>
        </a:p>
      </dgm:t>
    </dgm:pt>
    <dgm:pt modelId="{4EEB4998-23DB-464F-BE83-AE7EA24A1415}">
      <dgm:prSet custT="1"/>
      <dgm:spPr/>
      <dgm:t>
        <a:bodyPr/>
        <a:lstStyle/>
        <a:p>
          <a:r>
            <a:rPr lang="en-US" sz="1600" dirty="0" smtClean="0"/>
            <a:t> What is testable</a:t>
          </a:r>
          <a:endParaRPr lang="en-US" sz="1600" dirty="0"/>
        </a:p>
      </dgm:t>
    </dgm:pt>
    <dgm:pt modelId="{8DEAC268-0696-4CD7-9522-D93E8F362F61}" type="parTrans" cxnId="{78345D86-C4A0-42CB-9855-B7AF074D79FA}">
      <dgm:prSet/>
      <dgm:spPr/>
      <dgm:t>
        <a:bodyPr/>
        <a:lstStyle/>
        <a:p>
          <a:endParaRPr lang="en-US"/>
        </a:p>
      </dgm:t>
    </dgm:pt>
    <dgm:pt modelId="{612F28DC-6AD4-4E36-A3E3-869996172F30}" type="sibTrans" cxnId="{78345D86-C4A0-42CB-9855-B7AF074D79FA}">
      <dgm:prSet/>
      <dgm:spPr/>
      <dgm:t>
        <a:bodyPr/>
        <a:lstStyle/>
        <a:p>
          <a:endParaRPr lang="en-US"/>
        </a:p>
      </dgm:t>
    </dgm:pt>
    <dgm:pt modelId="{0C19DFBA-0CD6-4439-8293-2111679BE125}">
      <dgm:prSet custT="1"/>
      <dgm:spPr/>
      <dgm:t>
        <a:bodyPr/>
        <a:lstStyle/>
        <a:p>
          <a:r>
            <a:rPr lang="en-US" sz="1600" dirty="0" smtClean="0"/>
            <a:t> Use cases covered</a:t>
          </a:r>
          <a:endParaRPr lang="en-US" sz="1600" dirty="0"/>
        </a:p>
      </dgm:t>
    </dgm:pt>
    <dgm:pt modelId="{0A6976DB-71A8-4482-B2F9-D19ADED0F935}" type="parTrans" cxnId="{5C88FF75-6646-4C9B-8EA4-485FCB7B1F16}">
      <dgm:prSet/>
      <dgm:spPr/>
      <dgm:t>
        <a:bodyPr/>
        <a:lstStyle/>
        <a:p>
          <a:endParaRPr lang="en-US"/>
        </a:p>
      </dgm:t>
    </dgm:pt>
    <dgm:pt modelId="{F2862D14-9910-469A-A51B-A4BC35BCF87E}" type="sibTrans" cxnId="{5C88FF75-6646-4C9B-8EA4-485FCB7B1F16}">
      <dgm:prSet/>
      <dgm:spPr/>
      <dgm:t>
        <a:bodyPr/>
        <a:lstStyle/>
        <a:p>
          <a:endParaRPr lang="en-US"/>
        </a:p>
      </dgm:t>
    </dgm:pt>
    <dgm:pt modelId="{D18D812E-C325-439D-87BC-5BC506B6251F}">
      <dgm:prSet custT="1"/>
      <dgm:spPr/>
      <dgm:t>
        <a:bodyPr/>
        <a:lstStyle/>
        <a:p>
          <a:r>
            <a:rPr lang="en-US" sz="1800" u="none" dirty="0" smtClean="0">
              <a:solidFill>
                <a:schemeClr val="tx1"/>
              </a:solidFill>
            </a:rPr>
            <a:t>Challenges in using ICT/ the Web</a:t>
          </a:r>
          <a:endParaRPr lang="en-US" sz="1800" u="none" dirty="0">
            <a:solidFill>
              <a:schemeClr val="tx1"/>
            </a:solidFill>
          </a:endParaRPr>
        </a:p>
      </dgm:t>
    </dgm:pt>
    <dgm:pt modelId="{BA4475CC-C9A0-4ED9-BEAA-99E4E33BE01F}" type="parTrans" cxnId="{211A1086-FBA2-4CEB-B4AA-E856A2AEAA7C}">
      <dgm:prSet/>
      <dgm:spPr/>
      <dgm:t>
        <a:bodyPr/>
        <a:lstStyle/>
        <a:p>
          <a:endParaRPr lang="en-US"/>
        </a:p>
      </dgm:t>
    </dgm:pt>
    <dgm:pt modelId="{B3F53392-6019-4DA0-B76B-A71B325E5038}" type="sibTrans" cxnId="{211A1086-FBA2-4CEB-B4AA-E856A2AEAA7C}">
      <dgm:prSet/>
      <dgm:spPr/>
      <dgm:t>
        <a:bodyPr/>
        <a:lstStyle/>
        <a:p>
          <a:endParaRPr lang="en-US"/>
        </a:p>
      </dgm:t>
    </dgm:pt>
    <dgm:pt modelId="{4159AD00-DD13-4BBD-A57B-F939017FAEB6}">
      <dgm:prSet custT="1"/>
      <dgm:spPr/>
      <dgm:t>
        <a:bodyPr/>
        <a:lstStyle/>
        <a:p>
          <a:r>
            <a:rPr lang="en-US" sz="1800" u="none" dirty="0" smtClean="0">
              <a:solidFill>
                <a:schemeClr val="tx1"/>
              </a:solidFill>
            </a:rPr>
            <a:t>Persona with use cases (challenges)</a:t>
          </a:r>
          <a:endParaRPr lang="en-US" sz="1800" u="none" dirty="0">
            <a:solidFill>
              <a:schemeClr val="tx1"/>
            </a:solidFill>
          </a:endParaRPr>
        </a:p>
      </dgm:t>
    </dgm:pt>
    <dgm:pt modelId="{6D062A0A-20D2-4276-936F-09794D21B189}" type="parTrans" cxnId="{E48F090B-19D0-435C-B399-AAABE106A252}">
      <dgm:prSet/>
      <dgm:spPr/>
      <dgm:t>
        <a:bodyPr/>
        <a:lstStyle/>
        <a:p>
          <a:endParaRPr lang="en-US"/>
        </a:p>
      </dgm:t>
    </dgm:pt>
    <dgm:pt modelId="{35CBAF38-4F78-4CED-A78B-D1549C7454E1}" type="sibTrans" cxnId="{E48F090B-19D0-435C-B399-AAABE106A252}">
      <dgm:prSet/>
      <dgm:spPr/>
      <dgm:t>
        <a:bodyPr/>
        <a:lstStyle/>
        <a:p>
          <a:endParaRPr lang="en-US"/>
        </a:p>
      </dgm:t>
    </dgm:pt>
    <dgm:pt modelId="{2C847D5C-FC30-4626-90F0-3CCF3DC65278}">
      <dgm:prSet custT="1"/>
      <dgm:spPr/>
      <dgm:t>
        <a:bodyPr/>
        <a:lstStyle/>
        <a:p>
          <a:r>
            <a:rPr lang="en-GB" sz="1800" u="none" dirty="0" smtClean="0">
              <a:solidFill>
                <a:schemeClr val="tx1"/>
              </a:solidFill>
            </a:rPr>
            <a:t>How they use the web and ICT to include: Email, apps, voice systems,  etc</a:t>
          </a:r>
          <a:endParaRPr lang="en-US" sz="1800" u="none" dirty="0">
            <a:solidFill>
              <a:schemeClr val="tx1"/>
            </a:solidFill>
          </a:endParaRPr>
        </a:p>
      </dgm:t>
    </dgm:pt>
    <dgm:pt modelId="{E18397D8-BE2F-4DA8-BAE0-61A395A0342B}" type="parTrans" cxnId="{7465FE11-30FE-48DF-84CE-C6252EEE9301}">
      <dgm:prSet/>
      <dgm:spPr/>
      <dgm:t>
        <a:bodyPr/>
        <a:lstStyle/>
        <a:p>
          <a:endParaRPr lang="en-US"/>
        </a:p>
      </dgm:t>
    </dgm:pt>
    <dgm:pt modelId="{1EC67089-C10B-4833-B253-807498F70ADA}" type="sibTrans" cxnId="{7465FE11-30FE-48DF-84CE-C6252EEE9301}">
      <dgm:prSet/>
      <dgm:spPr/>
      <dgm:t>
        <a:bodyPr/>
        <a:lstStyle/>
        <a:p>
          <a:endParaRPr lang="en-US"/>
        </a:p>
      </dgm:t>
    </dgm:pt>
    <dgm:pt modelId="{4CC5A800-659E-4CBB-80A9-6BA3712B3169}">
      <dgm:prSet custT="1"/>
      <dgm:spPr/>
      <dgm:t>
        <a:bodyPr/>
        <a:lstStyle/>
        <a:p>
          <a:r>
            <a:rPr lang="en-GB" sz="1800" u="none" dirty="0" smtClean="0">
              <a:solidFill>
                <a:schemeClr val="tx1"/>
              </a:solidFill>
            </a:rPr>
            <a:t>Otimized content and special pages</a:t>
          </a:r>
          <a:endParaRPr lang="en-US" sz="1800" u="none" dirty="0">
            <a:solidFill>
              <a:schemeClr val="tx1"/>
            </a:solidFill>
          </a:endParaRPr>
        </a:p>
      </dgm:t>
    </dgm:pt>
    <dgm:pt modelId="{96A90DB5-9636-4F69-9C6A-9BED45350422}" type="parTrans" cxnId="{8367C6DC-A145-4DAE-ACD5-F0AAFC65E6F4}">
      <dgm:prSet/>
      <dgm:spPr/>
      <dgm:t>
        <a:bodyPr/>
        <a:lstStyle/>
        <a:p>
          <a:endParaRPr lang="en-US"/>
        </a:p>
      </dgm:t>
    </dgm:pt>
    <dgm:pt modelId="{E2446BE7-3D3A-4156-82A1-0251E028ED55}" type="sibTrans" cxnId="{8367C6DC-A145-4DAE-ACD5-F0AAFC65E6F4}">
      <dgm:prSet/>
      <dgm:spPr/>
      <dgm:t>
        <a:bodyPr/>
        <a:lstStyle/>
        <a:p>
          <a:endParaRPr lang="en-US"/>
        </a:p>
      </dgm:t>
    </dgm:pt>
    <dgm:pt modelId="{C5E46D65-9BA9-4687-9C91-EBA6AA87BC67}">
      <dgm:prSet custT="1"/>
      <dgm:spPr/>
      <dgm:t>
        <a:bodyPr/>
        <a:lstStyle/>
        <a:p>
          <a:r>
            <a:rPr lang="en-US" sz="1800" u="none" dirty="0" smtClean="0">
              <a:solidFill>
                <a:schemeClr val="tx1"/>
              </a:solidFill>
            </a:rPr>
            <a:t>Specific technologies / guidelines</a:t>
          </a:r>
          <a:endParaRPr lang="en-US" sz="1800" u="none" dirty="0">
            <a:solidFill>
              <a:schemeClr val="tx1"/>
            </a:solidFill>
          </a:endParaRPr>
        </a:p>
      </dgm:t>
    </dgm:pt>
    <dgm:pt modelId="{2B70FA6D-F34E-4341-AE9F-04463DA4B072}" type="parTrans" cxnId="{2BCFC152-0128-4C83-8E2F-9026CBD62561}">
      <dgm:prSet/>
      <dgm:spPr/>
      <dgm:t>
        <a:bodyPr/>
        <a:lstStyle/>
        <a:p>
          <a:endParaRPr lang="en-US"/>
        </a:p>
      </dgm:t>
    </dgm:pt>
    <dgm:pt modelId="{7EC58FE2-A75D-495F-B44D-71D0689E7F52}" type="sibTrans" cxnId="{2BCFC152-0128-4C83-8E2F-9026CBD62561}">
      <dgm:prSet/>
      <dgm:spPr/>
      <dgm:t>
        <a:bodyPr/>
        <a:lstStyle/>
        <a:p>
          <a:endParaRPr lang="en-US"/>
        </a:p>
      </dgm:t>
    </dgm:pt>
    <dgm:pt modelId="{AFF20BAA-95AC-4221-8C1A-37D1AFD0DDA5}">
      <dgm:prSet custT="1"/>
      <dgm:spPr/>
      <dgm:t>
        <a:bodyPr/>
        <a:lstStyle/>
        <a:p>
          <a:r>
            <a:rPr lang="en-GB" sz="1600" dirty="0" smtClean="0"/>
            <a:t>Potential for Cog A11y</a:t>
          </a:r>
          <a:endParaRPr lang="en-US" sz="1600" dirty="0"/>
        </a:p>
      </dgm:t>
    </dgm:pt>
    <dgm:pt modelId="{F82F241F-6617-487C-AE52-BDD28788C453}" type="parTrans" cxnId="{E78F60F3-9D73-4D92-8011-9A84099700C2}">
      <dgm:prSet/>
      <dgm:spPr/>
    </dgm:pt>
    <dgm:pt modelId="{8AF7B074-5EEE-4EA1-8943-A2377BF23BD2}" type="sibTrans" cxnId="{E78F60F3-9D73-4D92-8011-9A84099700C2}">
      <dgm:prSet/>
      <dgm:spPr/>
    </dgm:pt>
    <dgm:pt modelId="{BF862CA0-7FFF-450B-B324-EEF4457ECA73}">
      <dgm:prSet phldrT="[Text]" custT="1"/>
      <dgm:spPr/>
      <dgm:t>
        <a:bodyPr/>
        <a:lstStyle/>
        <a:p>
          <a:r>
            <a:rPr lang="en-US" sz="1600" dirty="0" smtClean="0"/>
            <a:t>User group challenges</a:t>
          </a:r>
          <a:endParaRPr lang="en-US" sz="1600" dirty="0"/>
        </a:p>
      </dgm:t>
    </dgm:pt>
    <dgm:pt modelId="{E40FD79F-8E1D-4377-99EC-605A93F50789}" type="parTrans" cxnId="{DF9EF740-4847-41E0-BFB1-F7B9063E08E1}">
      <dgm:prSet/>
      <dgm:spPr/>
    </dgm:pt>
    <dgm:pt modelId="{E0E3B86E-4B7C-4460-B2D9-651E58AF2280}" type="sibTrans" cxnId="{DF9EF740-4847-41E0-BFB1-F7B9063E08E1}">
      <dgm:prSet/>
      <dgm:spPr/>
    </dgm:pt>
    <dgm:pt modelId="{B2BDA777-DF3A-41CA-B4FE-87F984AC440C}" type="pres">
      <dgm:prSet presAssocID="{822C1E2C-226A-44D0-ACAC-A81C9F0A7F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610DF-0EB5-48C9-A558-8CEB4A60EAFF}" type="pres">
      <dgm:prSet presAssocID="{7DDDB885-6676-4616-A4BE-CA21C1F10DD1}" presName="composite" presStyleCnt="0"/>
      <dgm:spPr/>
    </dgm:pt>
    <dgm:pt modelId="{D7B94F83-4C92-4489-B46C-ACBABDDC3969}" type="pres">
      <dgm:prSet presAssocID="{7DDDB885-6676-4616-A4BE-CA21C1F10DD1}" presName="parTx" presStyleLbl="alignNode1" presStyleIdx="0" presStyleCnt="3" custScaleY="93174" custLinFactNeighborX="-103" custLinFactNeighborY="5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6B23B-08E8-4D68-9A90-C11E0B4FE06F}" type="pres">
      <dgm:prSet presAssocID="{7DDDB885-6676-4616-A4BE-CA21C1F10DD1}" presName="desTx" presStyleLbl="alignAccFollowNode1" presStyleIdx="0" presStyleCnt="3" custScaleX="99685" custScaleY="102021" custLinFactNeighborY="2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4B90C-CB59-469E-8EE0-6DC206AA98DA}" type="pres">
      <dgm:prSet presAssocID="{754C320A-4EFD-49FC-B2AC-75078187C91E}" presName="space" presStyleCnt="0"/>
      <dgm:spPr/>
    </dgm:pt>
    <dgm:pt modelId="{6ADEC551-B886-45D7-8572-A8067C01D3F5}" type="pres">
      <dgm:prSet presAssocID="{8DC57B3C-5373-4C15-8A06-1F16B8EA361A}" presName="composite" presStyleCnt="0"/>
      <dgm:spPr/>
    </dgm:pt>
    <dgm:pt modelId="{E3D10A45-3B78-4CA6-A83C-0FA261A3F387}" type="pres">
      <dgm:prSet presAssocID="{8DC57B3C-5373-4C15-8A06-1F16B8EA36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458C1-0CBC-41B8-BDA5-C8F6E0D593E8}" type="pres">
      <dgm:prSet presAssocID="{8DC57B3C-5373-4C15-8A06-1F16B8EA361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3F8CA-9360-4222-A337-4258800A60A7}" type="pres">
      <dgm:prSet presAssocID="{0D54CE29-DB9F-4B85-97DE-130CB74B2AC4}" presName="space" presStyleCnt="0"/>
      <dgm:spPr/>
    </dgm:pt>
    <dgm:pt modelId="{6F4BFE9B-C65E-41B8-8EDE-91F10369E765}" type="pres">
      <dgm:prSet presAssocID="{AC86AE30-DB20-45EE-9369-5E8CDB711DBC}" presName="composite" presStyleCnt="0"/>
      <dgm:spPr/>
    </dgm:pt>
    <dgm:pt modelId="{1770D52F-BCDF-44C8-8988-F27A0A6C80EA}" type="pres">
      <dgm:prSet presAssocID="{AC86AE30-DB20-45EE-9369-5E8CDB711D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D8A2C-7883-493B-897F-86BB16A22CF3}" type="pres">
      <dgm:prSet presAssocID="{AC86AE30-DB20-45EE-9369-5E8CDB711DB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F25676-CF84-422E-B03D-075B7D402722}" srcId="{822C1E2C-226A-44D0-ACAC-A81C9F0A7F07}" destId="{7DDDB885-6676-4616-A4BE-CA21C1F10DD1}" srcOrd="0" destOrd="0" parTransId="{0A7467CC-B740-4B98-9411-EE711F0A3187}" sibTransId="{754C320A-4EFD-49FC-B2AC-75078187C91E}"/>
    <dgm:cxn modelId="{2E630A9C-5C95-4C55-AB57-B5F2E39B31F6}" srcId="{AC86AE30-DB20-45EE-9369-5E8CDB711DBC}" destId="{2FE4269C-257B-41DE-9F29-85C13F09D3CF}" srcOrd="3" destOrd="0" parTransId="{90A3B52E-5CF8-4B42-A4C3-7DBA44E69E8F}" sibTransId="{6DB5B5CD-E678-42E4-994E-2F6DDB5F51F9}"/>
    <dgm:cxn modelId="{C46D9A03-A3EE-4D8C-9CE8-1681351BA5C3}" type="presOf" srcId="{822C1E2C-226A-44D0-ACAC-A81C9F0A7F07}" destId="{B2BDA777-DF3A-41CA-B4FE-87F984AC440C}" srcOrd="0" destOrd="0" presId="urn:microsoft.com/office/officeart/2005/8/layout/hList1"/>
    <dgm:cxn modelId="{6041551B-4723-484D-9FF1-3064D66AA295}" type="presOf" srcId="{7DDDB885-6676-4616-A4BE-CA21C1F10DD1}" destId="{D7B94F83-4C92-4489-B46C-ACBABDDC3969}" srcOrd="0" destOrd="0" presId="urn:microsoft.com/office/officeart/2005/8/layout/hList1"/>
    <dgm:cxn modelId="{3403C50B-AC3B-476A-869A-6EC5E80207E9}" type="presOf" srcId="{29C9C725-16ED-4854-8B02-B5E889FCB0E1}" destId="{EB4D8A2C-7883-493B-897F-86BB16A22CF3}" srcOrd="0" destOrd="1" presId="urn:microsoft.com/office/officeart/2005/8/layout/hList1"/>
    <dgm:cxn modelId="{7465FE11-30FE-48DF-84CE-C6252EEE9301}" srcId="{7DDDB885-6676-4616-A4BE-CA21C1F10DD1}" destId="{2C847D5C-FC30-4626-90F0-3CCF3DC65278}" srcOrd="3" destOrd="0" parTransId="{E18397D8-BE2F-4DA8-BAE0-61A395A0342B}" sibTransId="{1EC67089-C10B-4833-B253-807498F70ADA}"/>
    <dgm:cxn modelId="{370FB425-F6C4-4E67-AC98-57913A1419C9}" type="presOf" srcId="{D35CD385-0C6B-4775-8B52-2DD9458F14A0}" destId="{DA46B23B-08E8-4D68-9A90-C11E0B4FE06F}" srcOrd="0" destOrd="0" presId="urn:microsoft.com/office/officeart/2005/8/layout/hList1"/>
    <dgm:cxn modelId="{07AB9EF9-87FC-42C5-97F6-3B2B5DB9A678}" type="presOf" srcId="{BF862CA0-7FFF-450B-B324-EEF4457ECA73}" destId="{FD1458C1-0CBC-41B8-BDA5-C8F6E0D593E8}" srcOrd="0" destOrd="1" presId="urn:microsoft.com/office/officeart/2005/8/layout/hList1"/>
    <dgm:cxn modelId="{BB7F0C7D-21F2-4A91-A585-43C18CE9AAB2}" type="presOf" srcId="{08E8F526-E2FD-45F4-BA21-05F27B5B9D9D}" destId="{EB4D8A2C-7883-493B-897F-86BB16A22CF3}" srcOrd="0" destOrd="4" presId="urn:microsoft.com/office/officeart/2005/8/layout/hList1"/>
    <dgm:cxn modelId="{D42B1493-29F2-4DF5-9C2C-B8309518BB61}" srcId="{AC86AE30-DB20-45EE-9369-5E8CDB711DBC}" destId="{08E8F526-E2FD-45F4-BA21-05F27B5B9D9D}" srcOrd="4" destOrd="0" parTransId="{A94E89C4-FD7A-4FB2-AE6E-A11526D68B75}" sibTransId="{A1235866-4AF0-4FFE-A18B-EC151203C66A}"/>
    <dgm:cxn modelId="{E83ED92C-AEEF-4A4D-8532-4D7DA825A775}" srcId="{7DDDB885-6676-4616-A4BE-CA21C1F10DD1}" destId="{D35CD385-0C6B-4775-8B52-2DD9458F14A0}" srcOrd="0" destOrd="0" parTransId="{337CADC8-7E11-473A-ABF1-92B721EB7400}" sibTransId="{2FC39B9C-FA07-4367-9135-7F2E7F77F875}"/>
    <dgm:cxn modelId="{6420B56E-17DB-4133-A656-682977F864F6}" type="presOf" srcId="{BAF71A0A-AE4D-4A26-B1F2-6984587AB3C6}" destId="{FD1458C1-0CBC-41B8-BDA5-C8F6E0D593E8}" srcOrd="0" destOrd="3" presId="urn:microsoft.com/office/officeart/2005/8/layout/hList1"/>
    <dgm:cxn modelId="{9FE2DA37-AE6E-408C-AE91-779CE3E968F8}" type="presOf" srcId="{4159AD00-DD13-4BBD-A57B-F939017FAEB6}" destId="{DA46B23B-08E8-4D68-9A90-C11E0B4FE06F}" srcOrd="0" destOrd="2" presId="urn:microsoft.com/office/officeart/2005/8/layout/hList1"/>
    <dgm:cxn modelId="{05263F1D-E2F9-4D5A-A96A-C9936F88B5D5}" srcId="{822C1E2C-226A-44D0-ACAC-A81C9F0A7F07}" destId="{AC86AE30-DB20-45EE-9369-5E8CDB711DBC}" srcOrd="2" destOrd="0" parTransId="{4046A6D7-8F24-4586-9937-98E42254DFB9}" sibTransId="{DD7931C6-534C-4209-8403-93CC5A79F128}"/>
    <dgm:cxn modelId="{E1C9B0A8-66DE-4AE1-B668-59A4F3487784}" srcId="{AC86AE30-DB20-45EE-9369-5E8CDB711DBC}" destId="{29C9C725-16ED-4854-8B02-B5E889FCB0E1}" srcOrd="1" destOrd="0" parTransId="{4C89B495-425D-44E3-8678-F6800745D9B8}" sibTransId="{167A8F35-B6DE-4AAC-9D31-E11975160BFE}"/>
    <dgm:cxn modelId="{39AF5114-A42E-45FF-A694-2A481BEFFDA1}" srcId="{8DC57B3C-5373-4C15-8A06-1F16B8EA361A}" destId="{2E873AD6-099A-46EF-8F4C-F0C5986F0F66}" srcOrd="0" destOrd="0" parTransId="{C0EFFEFD-1229-4EB0-822C-31FF1B8E82DE}" sibTransId="{8774C99C-5094-4CF3-8027-ACCCB5D33888}"/>
    <dgm:cxn modelId="{E11D8BDB-6600-4C4A-A77F-7F8F679C10FD}" type="presOf" srcId="{93ED9EBD-5ED2-42CD-AD13-8D7176584689}" destId="{FD1458C1-0CBC-41B8-BDA5-C8F6E0D593E8}" srcOrd="0" destOrd="4" presId="urn:microsoft.com/office/officeart/2005/8/layout/hList1"/>
    <dgm:cxn modelId="{E78F60F3-9D73-4D92-8011-9A84099700C2}" srcId="{8DC57B3C-5373-4C15-8A06-1F16B8EA361A}" destId="{AFF20BAA-95AC-4221-8C1A-37D1AFD0DDA5}" srcOrd="2" destOrd="0" parTransId="{F82F241F-6617-487C-AE52-BDD28788C453}" sibTransId="{8AF7B074-5EEE-4EA1-8943-A2377BF23BD2}"/>
    <dgm:cxn modelId="{DF9EF740-4847-41E0-BFB1-F7B9063E08E1}" srcId="{8DC57B3C-5373-4C15-8A06-1F16B8EA361A}" destId="{BF862CA0-7FFF-450B-B324-EEF4457ECA73}" srcOrd="1" destOrd="0" parTransId="{E40FD79F-8E1D-4377-99EC-605A93F50789}" sibTransId="{E0E3B86E-4B7C-4460-B2D9-651E58AF2280}"/>
    <dgm:cxn modelId="{F200356F-3A4C-4968-A63F-FB832DB9D5DA}" srcId="{AC86AE30-DB20-45EE-9369-5E8CDB711DBC}" destId="{237BFCBF-0FBD-4272-A25E-2D946CF7F6CF}" srcOrd="0" destOrd="0" parTransId="{7C49BFB6-FB7B-4ADC-99CC-2069165AF188}" sibTransId="{69EFF48B-65A5-429C-89D9-177D60320BCA}"/>
    <dgm:cxn modelId="{8367C6DC-A145-4DAE-ACD5-F0AAFC65E6F4}" srcId="{7DDDB885-6676-4616-A4BE-CA21C1F10DD1}" destId="{4CC5A800-659E-4CBB-80A9-6BA3712B3169}" srcOrd="4" destOrd="0" parTransId="{96A90DB5-9636-4F69-9C6A-9BED45350422}" sibTransId="{E2446BE7-3D3A-4156-82A1-0251E028ED55}"/>
    <dgm:cxn modelId="{78345D86-C4A0-42CB-9855-B7AF074D79FA}" srcId="{BAF71A0A-AE4D-4A26-B1F2-6984587AB3C6}" destId="{4EEB4998-23DB-464F-BE83-AE7EA24A1415}" srcOrd="1" destOrd="0" parTransId="{8DEAC268-0696-4CD7-9522-D93E8F362F61}" sibTransId="{612F28DC-6AD4-4E36-A3E3-869996172F30}"/>
    <dgm:cxn modelId="{92578B16-A490-42F3-8187-8948CB0A62B6}" type="presOf" srcId="{4CC5A800-659E-4CBB-80A9-6BA3712B3169}" destId="{DA46B23B-08E8-4D68-9A90-C11E0B4FE06F}" srcOrd="0" destOrd="4" presId="urn:microsoft.com/office/officeart/2005/8/layout/hList1"/>
    <dgm:cxn modelId="{E8FCEFFA-425B-4C63-BC23-225254698811}" type="presOf" srcId="{2E873AD6-099A-46EF-8F4C-F0C5986F0F66}" destId="{FD1458C1-0CBC-41B8-BDA5-C8F6E0D593E8}" srcOrd="0" destOrd="0" presId="urn:microsoft.com/office/officeart/2005/8/layout/hList1"/>
    <dgm:cxn modelId="{9D62155F-1FDA-49B7-B910-782F21BC61F0}" type="presOf" srcId="{FBC547F9-7BB7-449F-9A6F-819CBE1B389B}" destId="{EB4D8A2C-7883-493B-897F-86BB16A22CF3}" srcOrd="0" destOrd="5" presId="urn:microsoft.com/office/officeart/2005/8/layout/hList1"/>
    <dgm:cxn modelId="{FA2C29FC-4550-44BE-A01E-42F4A685C66B}" type="presOf" srcId="{96268134-A418-4134-B5FE-FCA73A77CFD2}" destId="{EB4D8A2C-7883-493B-897F-86BB16A22CF3}" srcOrd="0" destOrd="2" presId="urn:microsoft.com/office/officeart/2005/8/layout/hList1"/>
    <dgm:cxn modelId="{FF0B73DD-3AA8-4641-8075-0314580EE9F0}" type="presOf" srcId="{237BFCBF-0FBD-4272-A25E-2D946CF7F6CF}" destId="{EB4D8A2C-7883-493B-897F-86BB16A22CF3}" srcOrd="0" destOrd="0" presId="urn:microsoft.com/office/officeart/2005/8/layout/hList1"/>
    <dgm:cxn modelId="{E9EC1E4B-2FEE-4E0C-9F60-E4CB7EFDB194}" type="presOf" srcId="{0C19DFBA-0CD6-4439-8293-2111679BE125}" destId="{FD1458C1-0CBC-41B8-BDA5-C8F6E0D593E8}" srcOrd="0" destOrd="6" presId="urn:microsoft.com/office/officeart/2005/8/layout/hList1"/>
    <dgm:cxn modelId="{C073282D-9F8A-44EF-A0FD-3F1A9EB085C7}" srcId="{AC86AE30-DB20-45EE-9369-5E8CDB711DBC}" destId="{FBC547F9-7BB7-449F-9A6F-819CBE1B389B}" srcOrd="5" destOrd="0" parTransId="{289E43FA-70B4-4DC9-814C-0152C9751178}" sibTransId="{F721CF51-B000-4689-826C-196736763209}"/>
    <dgm:cxn modelId="{211A1086-FBA2-4CEB-B4AA-E856A2AEAA7C}" srcId="{7DDDB885-6676-4616-A4BE-CA21C1F10DD1}" destId="{D18D812E-C325-439D-87BC-5BC506B6251F}" srcOrd="1" destOrd="0" parTransId="{BA4475CC-C9A0-4ED9-BEAA-99E4E33BE01F}" sibTransId="{B3F53392-6019-4DA0-B76B-A71B325E5038}"/>
    <dgm:cxn modelId="{5FADD5C3-C560-4273-8B29-48E769FD0693}" srcId="{822C1E2C-226A-44D0-ACAC-A81C9F0A7F07}" destId="{8DC57B3C-5373-4C15-8A06-1F16B8EA361A}" srcOrd="1" destOrd="0" parTransId="{5B474EE3-4390-49F9-9AB5-8B6BA1E44BA8}" sibTransId="{0D54CE29-DB9F-4B85-97DE-130CB74B2AC4}"/>
    <dgm:cxn modelId="{27E63FD2-4EA6-4CAA-A938-2B79E5556644}" srcId="{AC86AE30-DB20-45EE-9369-5E8CDB711DBC}" destId="{96268134-A418-4134-B5FE-FCA73A77CFD2}" srcOrd="2" destOrd="0" parTransId="{FD630AAB-6580-455A-82DA-E2BEA4FF5CF0}" sibTransId="{E32E1FB8-CCF7-4F7D-8785-14D244E82650}"/>
    <dgm:cxn modelId="{10346DAD-003E-4E6A-8467-C301436089F7}" type="presOf" srcId="{4EEB4998-23DB-464F-BE83-AE7EA24A1415}" destId="{FD1458C1-0CBC-41B8-BDA5-C8F6E0D593E8}" srcOrd="0" destOrd="5" presId="urn:microsoft.com/office/officeart/2005/8/layout/hList1"/>
    <dgm:cxn modelId="{C8F722A5-CB4F-4D17-8064-1986FAFEB592}" type="presOf" srcId="{AFF20BAA-95AC-4221-8C1A-37D1AFD0DDA5}" destId="{FD1458C1-0CBC-41B8-BDA5-C8F6E0D593E8}" srcOrd="0" destOrd="2" presId="urn:microsoft.com/office/officeart/2005/8/layout/hList1"/>
    <dgm:cxn modelId="{A2CFB23D-5B1D-4EE1-9950-C6E64FEEB6EB}" type="presOf" srcId="{C5E46D65-9BA9-4687-9C91-EBA6AA87BC67}" destId="{DA46B23B-08E8-4D68-9A90-C11E0B4FE06F}" srcOrd="0" destOrd="5" presId="urn:microsoft.com/office/officeart/2005/8/layout/hList1"/>
    <dgm:cxn modelId="{283AB508-8E48-440F-9584-4B4724A7EFEB}" srcId="{BAF71A0A-AE4D-4A26-B1F2-6984587AB3C6}" destId="{93ED9EBD-5ED2-42CD-AD13-8D7176584689}" srcOrd="0" destOrd="0" parTransId="{F1B6F3B8-DC0F-4072-9206-1B013C913BD7}" sibTransId="{BBEA558D-68AB-4EA4-943D-4C5B6AFCDCCA}"/>
    <dgm:cxn modelId="{F0E07333-14C4-4980-ABC1-A82F4F652829}" type="presOf" srcId="{AC86AE30-DB20-45EE-9369-5E8CDB711DBC}" destId="{1770D52F-BCDF-44C8-8988-F27A0A6C80EA}" srcOrd="0" destOrd="0" presId="urn:microsoft.com/office/officeart/2005/8/layout/hList1"/>
    <dgm:cxn modelId="{63CE59F3-DF3C-472A-845D-1E4E0E791B4D}" type="presOf" srcId="{8DC57B3C-5373-4C15-8A06-1F16B8EA361A}" destId="{E3D10A45-3B78-4CA6-A83C-0FA261A3F387}" srcOrd="0" destOrd="0" presId="urn:microsoft.com/office/officeart/2005/8/layout/hList1"/>
    <dgm:cxn modelId="{E48F090B-19D0-435C-B399-AAABE106A252}" srcId="{7DDDB885-6676-4616-A4BE-CA21C1F10DD1}" destId="{4159AD00-DD13-4BBD-A57B-F939017FAEB6}" srcOrd="2" destOrd="0" parTransId="{6D062A0A-20D2-4276-936F-09794D21B189}" sibTransId="{35CBAF38-4F78-4CED-A78B-D1549C7454E1}"/>
    <dgm:cxn modelId="{E1BFD590-352B-494B-84F5-34DD72814E22}" type="presOf" srcId="{2FE4269C-257B-41DE-9F29-85C13F09D3CF}" destId="{EB4D8A2C-7883-493B-897F-86BB16A22CF3}" srcOrd="0" destOrd="3" presId="urn:microsoft.com/office/officeart/2005/8/layout/hList1"/>
    <dgm:cxn modelId="{2BCFC152-0128-4C83-8E2F-9026CBD62561}" srcId="{7DDDB885-6676-4616-A4BE-CA21C1F10DD1}" destId="{C5E46D65-9BA9-4687-9C91-EBA6AA87BC67}" srcOrd="5" destOrd="0" parTransId="{2B70FA6D-F34E-4341-AE9F-04463DA4B072}" sibTransId="{7EC58FE2-A75D-495F-B44D-71D0689E7F52}"/>
    <dgm:cxn modelId="{9D0E0122-F9FB-4953-8368-E81840128F97}" type="presOf" srcId="{D18D812E-C325-439D-87BC-5BC506B6251F}" destId="{DA46B23B-08E8-4D68-9A90-C11E0B4FE06F}" srcOrd="0" destOrd="1" presId="urn:microsoft.com/office/officeart/2005/8/layout/hList1"/>
    <dgm:cxn modelId="{E539978F-5B0A-498A-9535-CB8AAE0B7499}" srcId="{8DC57B3C-5373-4C15-8A06-1F16B8EA361A}" destId="{BAF71A0A-AE4D-4A26-B1F2-6984587AB3C6}" srcOrd="3" destOrd="0" parTransId="{E9262AF5-E979-4B6C-8982-F2A9E90899B7}" sibTransId="{BA580D4B-65DC-4649-8B8B-502892A2745E}"/>
    <dgm:cxn modelId="{01AEE9BD-0177-4CEC-A5D1-F9DC8F389EE5}" type="presOf" srcId="{2C847D5C-FC30-4626-90F0-3CCF3DC65278}" destId="{DA46B23B-08E8-4D68-9A90-C11E0B4FE06F}" srcOrd="0" destOrd="3" presId="urn:microsoft.com/office/officeart/2005/8/layout/hList1"/>
    <dgm:cxn modelId="{5C88FF75-6646-4C9B-8EA4-485FCB7B1F16}" srcId="{8DC57B3C-5373-4C15-8A06-1F16B8EA361A}" destId="{0C19DFBA-0CD6-4439-8293-2111679BE125}" srcOrd="4" destOrd="0" parTransId="{0A6976DB-71A8-4482-B2F9-D19ADED0F935}" sibTransId="{F2862D14-9910-469A-A51B-A4BC35BCF87E}"/>
    <dgm:cxn modelId="{8FABCF39-9587-4FB7-8391-1D2BDEF7E0A3}" type="presParOf" srcId="{B2BDA777-DF3A-41CA-B4FE-87F984AC440C}" destId="{815610DF-0EB5-48C9-A558-8CEB4A60EAFF}" srcOrd="0" destOrd="0" presId="urn:microsoft.com/office/officeart/2005/8/layout/hList1"/>
    <dgm:cxn modelId="{F8820B7B-70AD-422F-AE68-F3A342F0C541}" type="presParOf" srcId="{815610DF-0EB5-48C9-A558-8CEB4A60EAFF}" destId="{D7B94F83-4C92-4489-B46C-ACBABDDC3969}" srcOrd="0" destOrd="0" presId="urn:microsoft.com/office/officeart/2005/8/layout/hList1"/>
    <dgm:cxn modelId="{298A1045-6447-4E69-8271-76218389AFE8}" type="presParOf" srcId="{815610DF-0EB5-48C9-A558-8CEB4A60EAFF}" destId="{DA46B23B-08E8-4D68-9A90-C11E0B4FE06F}" srcOrd="1" destOrd="0" presId="urn:microsoft.com/office/officeart/2005/8/layout/hList1"/>
    <dgm:cxn modelId="{B98EDFF5-6663-41C6-AB9E-FB5E809B16DD}" type="presParOf" srcId="{B2BDA777-DF3A-41CA-B4FE-87F984AC440C}" destId="{33E4B90C-CB59-469E-8EE0-6DC206AA98DA}" srcOrd="1" destOrd="0" presId="urn:microsoft.com/office/officeart/2005/8/layout/hList1"/>
    <dgm:cxn modelId="{7EC00426-DD53-4754-A1DA-44F09766E277}" type="presParOf" srcId="{B2BDA777-DF3A-41CA-B4FE-87F984AC440C}" destId="{6ADEC551-B886-45D7-8572-A8067C01D3F5}" srcOrd="2" destOrd="0" presId="urn:microsoft.com/office/officeart/2005/8/layout/hList1"/>
    <dgm:cxn modelId="{7999EAA3-365A-4113-9E52-2C4460DDDF08}" type="presParOf" srcId="{6ADEC551-B886-45D7-8572-A8067C01D3F5}" destId="{E3D10A45-3B78-4CA6-A83C-0FA261A3F387}" srcOrd="0" destOrd="0" presId="urn:microsoft.com/office/officeart/2005/8/layout/hList1"/>
    <dgm:cxn modelId="{942EB208-3B16-4F45-A587-3BD21A899DC7}" type="presParOf" srcId="{6ADEC551-B886-45D7-8572-A8067C01D3F5}" destId="{FD1458C1-0CBC-41B8-BDA5-C8F6E0D593E8}" srcOrd="1" destOrd="0" presId="urn:microsoft.com/office/officeart/2005/8/layout/hList1"/>
    <dgm:cxn modelId="{A1E47D9B-80B8-443D-8014-AD97F1E76FDB}" type="presParOf" srcId="{B2BDA777-DF3A-41CA-B4FE-87F984AC440C}" destId="{4F23F8CA-9360-4222-A337-4258800A60A7}" srcOrd="3" destOrd="0" presId="urn:microsoft.com/office/officeart/2005/8/layout/hList1"/>
    <dgm:cxn modelId="{6DA7CC83-0BD1-4A7D-A24A-2ADFA9063F07}" type="presParOf" srcId="{B2BDA777-DF3A-41CA-B4FE-87F984AC440C}" destId="{6F4BFE9B-C65E-41B8-8EDE-91F10369E765}" srcOrd="4" destOrd="0" presId="urn:microsoft.com/office/officeart/2005/8/layout/hList1"/>
    <dgm:cxn modelId="{DB1A2A30-687E-4CC4-81F4-EA28AF98F401}" type="presParOf" srcId="{6F4BFE9B-C65E-41B8-8EDE-91F10369E765}" destId="{1770D52F-BCDF-44C8-8988-F27A0A6C80EA}" srcOrd="0" destOrd="0" presId="urn:microsoft.com/office/officeart/2005/8/layout/hList1"/>
    <dgm:cxn modelId="{A3CDC8EA-B272-46B5-8612-51C2F137024A}" type="presParOf" srcId="{6F4BFE9B-C65E-41B8-8EDE-91F10369E765}" destId="{EB4D8A2C-7883-493B-897F-86BB16A22C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1B8FBE-05D9-4B67-8362-30224F8ECE1D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E1C867-9A0F-4967-BC68-C9FBF13B2DD8}">
      <dgm:prSet phldrT="[Text]"/>
      <dgm:spPr/>
      <dgm:t>
        <a:bodyPr/>
        <a:lstStyle/>
        <a:p>
          <a:r>
            <a:rPr lang="en-US" b="1" dirty="0" smtClean="0"/>
            <a:t>Accessibility for Cognitive and LD</a:t>
          </a:r>
          <a:endParaRPr lang="en-US" b="1" dirty="0"/>
        </a:p>
      </dgm:t>
    </dgm:pt>
    <dgm:pt modelId="{53A2C056-CC09-4F69-ADA3-11179D55F205}" type="parTrans" cxnId="{972C2434-8143-422D-B8C1-75D97CD2A0F9}">
      <dgm:prSet/>
      <dgm:spPr/>
      <dgm:t>
        <a:bodyPr/>
        <a:lstStyle/>
        <a:p>
          <a:endParaRPr lang="en-US"/>
        </a:p>
      </dgm:t>
    </dgm:pt>
    <dgm:pt modelId="{68AB48DE-7A1D-4871-845B-7D28765EB938}" type="sibTrans" cxnId="{972C2434-8143-422D-B8C1-75D97CD2A0F9}">
      <dgm:prSet/>
      <dgm:spPr/>
      <dgm:t>
        <a:bodyPr/>
        <a:lstStyle/>
        <a:p>
          <a:endParaRPr lang="en-US"/>
        </a:p>
      </dgm:t>
    </dgm:pt>
    <dgm:pt modelId="{5F301DB6-CB09-46DC-8969-531FAC8147E8}">
      <dgm:prSet phldrT="[Text]"/>
      <dgm:spPr/>
      <dgm:t>
        <a:bodyPr/>
        <a:lstStyle/>
        <a:p>
          <a:r>
            <a:rPr lang="en-US" b="1" dirty="0" smtClean="0"/>
            <a:t>Simple techniques for everyone</a:t>
          </a:r>
          <a:endParaRPr lang="en-US" b="1" dirty="0"/>
        </a:p>
      </dgm:t>
    </dgm:pt>
    <dgm:pt modelId="{E56A92FF-37E0-43F6-A692-5A9E94AA4831}" type="parTrans" cxnId="{5531BA03-90F7-42D9-9E93-2050CFC30C16}">
      <dgm:prSet/>
      <dgm:spPr/>
      <dgm:t>
        <a:bodyPr/>
        <a:lstStyle/>
        <a:p>
          <a:endParaRPr lang="en-US"/>
        </a:p>
      </dgm:t>
    </dgm:pt>
    <dgm:pt modelId="{44F590E5-B9EB-470A-A304-D94C7EA0EFAD}" type="sibTrans" cxnId="{5531BA03-90F7-42D9-9E93-2050CFC30C16}">
      <dgm:prSet/>
      <dgm:spPr/>
      <dgm:t>
        <a:bodyPr/>
        <a:lstStyle/>
        <a:p>
          <a:endParaRPr lang="en-US"/>
        </a:p>
      </dgm:t>
    </dgm:pt>
    <dgm:pt modelId="{055DCB3E-2BFB-433F-97D0-BA2D1AD6AA8F}">
      <dgm:prSet phldrT="[Text]"/>
      <dgm:spPr/>
      <dgm:t>
        <a:bodyPr/>
        <a:lstStyle/>
        <a:p>
          <a:r>
            <a:rPr lang="en-US" b="1" dirty="0" smtClean="0"/>
            <a:t>Technique structure</a:t>
          </a:r>
          <a:endParaRPr lang="en-US" b="1" dirty="0"/>
        </a:p>
      </dgm:t>
    </dgm:pt>
    <dgm:pt modelId="{063C3FF2-A3CC-4568-8C1E-B8F638C73978}" type="parTrans" cxnId="{35446788-801B-4DBC-ADF7-76B97AFA8E81}">
      <dgm:prSet/>
      <dgm:spPr/>
      <dgm:t>
        <a:bodyPr/>
        <a:lstStyle/>
        <a:p>
          <a:endParaRPr lang="en-US"/>
        </a:p>
      </dgm:t>
    </dgm:pt>
    <dgm:pt modelId="{6377F655-7CE7-4809-85A7-695BD6D08E08}" type="sibTrans" cxnId="{35446788-801B-4DBC-ADF7-76B97AFA8E81}">
      <dgm:prSet/>
      <dgm:spPr/>
      <dgm:t>
        <a:bodyPr/>
        <a:lstStyle/>
        <a:p>
          <a:endParaRPr lang="en-US"/>
        </a:p>
      </dgm:t>
    </dgm:pt>
    <dgm:pt modelId="{7EBF01B7-3995-4AC3-80B7-A6E8FCF6C999}">
      <dgm:prSet/>
      <dgm:spPr/>
      <dgm:t>
        <a:bodyPr/>
        <a:lstStyle/>
        <a:p>
          <a:r>
            <a:rPr lang="en-US" b="1" dirty="0" smtClean="0"/>
            <a:t>Techniques for specific user groups</a:t>
          </a:r>
          <a:endParaRPr lang="en-US" b="1" dirty="0"/>
        </a:p>
      </dgm:t>
    </dgm:pt>
    <dgm:pt modelId="{E9ECBC2C-1DB9-4E73-8AA0-585485B3BD0C}" type="parTrans" cxnId="{726CF3AA-9C53-4D61-A32B-414FA232A6B7}">
      <dgm:prSet/>
      <dgm:spPr/>
      <dgm:t>
        <a:bodyPr/>
        <a:lstStyle/>
        <a:p>
          <a:endParaRPr lang="en-US"/>
        </a:p>
      </dgm:t>
    </dgm:pt>
    <dgm:pt modelId="{1B7CCFB0-7CFD-49F4-82FD-2FDED658863A}" type="sibTrans" cxnId="{726CF3AA-9C53-4D61-A32B-414FA232A6B7}">
      <dgm:prSet/>
      <dgm:spPr/>
      <dgm:t>
        <a:bodyPr/>
        <a:lstStyle/>
        <a:p>
          <a:endParaRPr lang="en-US"/>
        </a:p>
      </dgm:t>
    </dgm:pt>
    <dgm:pt modelId="{1D356ADE-D041-4B5A-B870-01FC8174FD75}">
      <dgm:prSet phldrT="[Text]"/>
      <dgm:spPr/>
      <dgm:t>
        <a:bodyPr/>
        <a:lstStyle/>
        <a:p>
          <a:r>
            <a:rPr lang="en-US" b="1" dirty="0" smtClean="0"/>
            <a:t>Meta data to find the right version</a:t>
          </a:r>
          <a:endParaRPr lang="en-US" b="1" dirty="0"/>
        </a:p>
      </dgm:t>
    </dgm:pt>
    <dgm:pt modelId="{FF99FF99-41B4-41D7-8BAD-2F97E7D9B258}" type="parTrans" cxnId="{7D5778F8-1E93-4B49-B73E-D14AE08AD851}">
      <dgm:prSet/>
      <dgm:spPr/>
      <dgm:t>
        <a:bodyPr/>
        <a:lstStyle/>
        <a:p>
          <a:endParaRPr lang="en-US"/>
        </a:p>
      </dgm:t>
    </dgm:pt>
    <dgm:pt modelId="{D78B56F3-E2AA-40D2-8065-9872330C9105}" type="sibTrans" cxnId="{7D5778F8-1E93-4B49-B73E-D14AE08AD851}">
      <dgm:prSet/>
      <dgm:spPr/>
      <dgm:t>
        <a:bodyPr/>
        <a:lstStyle/>
        <a:p>
          <a:endParaRPr lang="en-US"/>
        </a:p>
      </dgm:t>
    </dgm:pt>
    <dgm:pt modelId="{D3472D13-485F-4F64-8AFD-B811EED12F6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Semantics for adaptive interfaces</a:t>
          </a:r>
          <a:endParaRPr lang="en-US" b="1" dirty="0"/>
        </a:p>
      </dgm:t>
    </dgm:pt>
    <dgm:pt modelId="{CE04F51D-7336-4DB7-B475-C9F8320DF527}" type="parTrans" cxnId="{B1E38EA3-4790-4F33-8E87-72C02C150CAE}">
      <dgm:prSet/>
      <dgm:spPr/>
      <dgm:t>
        <a:bodyPr/>
        <a:lstStyle/>
        <a:p>
          <a:endParaRPr lang="en-US"/>
        </a:p>
      </dgm:t>
    </dgm:pt>
    <dgm:pt modelId="{EDD2F62F-599D-4D06-A507-A5E3EA4502ED}" type="sibTrans" cxnId="{B1E38EA3-4790-4F33-8E87-72C02C150CAE}">
      <dgm:prSet/>
      <dgm:spPr/>
      <dgm:t>
        <a:bodyPr/>
        <a:lstStyle/>
        <a:p>
          <a:endParaRPr lang="en-US"/>
        </a:p>
      </dgm:t>
    </dgm:pt>
    <dgm:pt modelId="{48A54158-96E4-4172-B857-C3959D8CDEE2}">
      <dgm:prSet phldrT="[Text]" phldr="1"/>
      <dgm:spPr/>
      <dgm:t>
        <a:bodyPr/>
        <a:lstStyle/>
        <a:p>
          <a:endParaRPr lang="en-US" b="1" dirty="0"/>
        </a:p>
      </dgm:t>
    </dgm:pt>
    <dgm:pt modelId="{3727A569-0598-4095-A62F-C71E51C1BECA}" type="parTrans" cxnId="{D5BC61D8-04EB-4D53-B8E0-27ABD1BAB76B}">
      <dgm:prSet/>
      <dgm:spPr/>
      <dgm:t>
        <a:bodyPr/>
        <a:lstStyle/>
        <a:p>
          <a:endParaRPr lang="en-US"/>
        </a:p>
      </dgm:t>
    </dgm:pt>
    <dgm:pt modelId="{B9C53ED6-B5FB-4D0C-9B05-47D31359B0FC}" type="sibTrans" cxnId="{D5BC61D8-04EB-4D53-B8E0-27ABD1BAB76B}">
      <dgm:prSet/>
      <dgm:spPr/>
      <dgm:t>
        <a:bodyPr/>
        <a:lstStyle/>
        <a:p>
          <a:endParaRPr lang="en-US"/>
        </a:p>
      </dgm:t>
    </dgm:pt>
    <dgm:pt modelId="{CBCD98F0-DF4C-4CC4-AD35-C8FAA8B6CD3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Supportive material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b="1" dirty="0"/>
        </a:p>
      </dgm:t>
    </dgm:pt>
    <dgm:pt modelId="{65DB468B-605E-43DE-8846-98C056A7385B}" type="parTrans" cxnId="{E1ADD192-EA03-4D37-BCCD-E62A9B97DB2B}">
      <dgm:prSet/>
      <dgm:spPr/>
      <dgm:t>
        <a:bodyPr/>
        <a:lstStyle/>
        <a:p>
          <a:endParaRPr lang="en-US"/>
        </a:p>
      </dgm:t>
    </dgm:pt>
    <dgm:pt modelId="{2133B1F3-5E0D-433D-A7BB-F83D6E78FED7}" type="sibTrans" cxnId="{E1ADD192-EA03-4D37-BCCD-E62A9B97DB2B}">
      <dgm:prSet/>
      <dgm:spPr/>
      <dgm:t>
        <a:bodyPr/>
        <a:lstStyle/>
        <a:p>
          <a:endParaRPr lang="en-US"/>
        </a:p>
      </dgm:t>
    </dgm:pt>
    <dgm:pt modelId="{D1567A0F-EF97-4A98-B971-570910766B23}" type="pres">
      <dgm:prSet presAssocID="{1B1B8FBE-05D9-4B67-8362-30224F8ECE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219FC5-E2E9-427F-8302-CC21D3BDAC79}" type="pres">
      <dgm:prSet presAssocID="{12E1C867-9A0F-4967-BC68-C9FBF13B2DD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427C9B8-2938-4C10-83F5-E9E4EF9B4106}" type="pres">
      <dgm:prSet presAssocID="{5F301DB6-CB09-46DC-8969-531FAC8147E8}" presName="Accent1" presStyleCnt="0"/>
      <dgm:spPr/>
    </dgm:pt>
    <dgm:pt modelId="{F09A74C6-3952-47CD-9766-A5E04C08ED66}" type="pres">
      <dgm:prSet presAssocID="{5F301DB6-CB09-46DC-8969-531FAC8147E8}" presName="Accent" presStyleLbl="bgShp" presStyleIdx="0" presStyleCnt="6"/>
      <dgm:spPr/>
    </dgm:pt>
    <dgm:pt modelId="{4DD8F5A3-121B-4EEA-8854-1469F75F0197}" type="pres">
      <dgm:prSet presAssocID="{5F301DB6-CB09-46DC-8969-531FAC8147E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F431-C7F1-47E1-9BB9-8FA5B4A92F05}" type="pres">
      <dgm:prSet presAssocID="{055DCB3E-2BFB-433F-97D0-BA2D1AD6AA8F}" presName="Accent2" presStyleCnt="0"/>
      <dgm:spPr/>
    </dgm:pt>
    <dgm:pt modelId="{0DF4FBDC-1C98-461A-874B-6449E4152B84}" type="pres">
      <dgm:prSet presAssocID="{055DCB3E-2BFB-433F-97D0-BA2D1AD6AA8F}" presName="Accent" presStyleLbl="bgShp" presStyleIdx="1" presStyleCnt="6"/>
      <dgm:spPr/>
    </dgm:pt>
    <dgm:pt modelId="{29A1985D-CA7F-4F24-9021-9AAF090F33B7}" type="pres">
      <dgm:prSet presAssocID="{055DCB3E-2BFB-433F-97D0-BA2D1AD6AA8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BAEE-C21C-4F55-AD03-CD21B42820AE}" type="pres">
      <dgm:prSet presAssocID="{7EBF01B7-3995-4AC3-80B7-A6E8FCF6C999}" presName="Accent3" presStyleCnt="0"/>
      <dgm:spPr/>
    </dgm:pt>
    <dgm:pt modelId="{4490C274-3F1E-4D07-8AD9-94B48E93928A}" type="pres">
      <dgm:prSet presAssocID="{7EBF01B7-3995-4AC3-80B7-A6E8FCF6C999}" presName="Accent" presStyleLbl="bgShp" presStyleIdx="2" presStyleCnt="6"/>
      <dgm:spPr/>
    </dgm:pt>
    <dgm:pt modelId="{36623DDF-5CCD-4B5F-944B-0EB33583A23D}" type="pres">
      <dgm:prSet presAssocID="{7EBF01B7-3995-4AC3-80B7-A6E8FCF6C999}" presName="Child3" presStyleLbl="node1" presStyleIdx="2" presStyleCnt="6" custLinFactNeighborX="933" custLinFactNeighborY="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5D02-8249-4EB7-BAD6-D38A7FFFCAE3}" type="pres">
      <dgm:prSet presAssocID="{1D356ADE-D041-4B5A-B870-01FC8174FD75}" presName="Accent4" presStyleCnt="0"/>
      <dgm:spPr/>
    </dgm:pt>
    <dgm:pt modelId="{80788E42-6690-47C4-A6E7-456E5D844925}" type="pres">
      <dgm:prSet presAssocID="{1D356ADE-D041-4B5A-B870-01FC8174FD75}" presName="Accent" presStyleLbl="bgShp" presStyleIdx="3" presStyleCnt="6"/>
      <dgm:spPr/>
    </dgm:pt>
    <dgm:pt modelId="{9459EE15-A217-4431-B527-B4FD6782181E}" type="pres">
      <dgm:prSet presAssocID="{1D356ADE-D041-4B5A-B870-01FC8174F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0B81-A35D-4561-90B6-58B9DB2D1D71}" type="pres">
      <dgm:prSet presAssocID="{D3472D13-485F-4F64-8AFD-B811EED12F6D}" presName="Accent5" presStyleCnt="0"/>
      <dgm:spPr/>
    </dgm:pt>
    <dgm:pt modelId="{71F6C189-1E79-481B-8CBB-F392D3A62B67}" type="pres">
      <dgm:prSet presAssocID="{D3472D13-485F-4F64-8AFD-B811EED12F6D}" presName="Accent" presStyleLbl="bgShp" presStyleIdx="4" presStyleCnt="6"/>
      <dgm:spPr/>
    </dgm:pt>
    <dgm:pt modelId="{A52E440E-DB16-4BF2-92B9-7B843273EA01}" type="pres">
      <dgm:prSet presAssocID="{D3472D13-485F-4F64-8AFD-B811EED12F6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A05B-0910-4D5D-8860-C9D261D04B3D}" type="pres">
      <dgm:prSet presAssocID="{CBCD98F0-DF4C-4CC4-AD35-C8FAA8B6CD32}" presName="Accent6" presStyleCnt="0"/>
      <dgm:spPr/>
    </dgm:pt>
    <dgm:pt modelId="{A0716277-E3A8-42C5-8F87-33D101C591FD}" type="pres">
      <dgm:prSet presAssocID="{CBCD98F0-DF4C-4CC4-AD35-C8FAA8B6CD32}" presName="Accent" presStyleLbl="bgShp" presStyleIdx="5" presStyleCnt="6"/>
      <dgm:spPr/>
    </dgm:pt>
    <dgm:pt modelId="{26E3CD2A-C731-4D95-9FF9-A540A8CDC398}" type="pres">
      <dgm:prSet presAssocID="{CBCD98F0-DF4C-4CC4-AD35-C8FAA8B6CD3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446788-801B-4DBC-ADF7-76B97AFA8E81}" srcId="{12E1C867-9A0F-4967-BC68-C9FBF13B2DD8}" destId="{055DCB3E-2BFB-433F-97D0-BA2D1AD6AA8F}" srcOrd="1" destOrd="0" parTransId="{063C3FF2-A3CC-4568-8C1E-B8F638C73978}" sibTransId="{6377F655-7CE7-4809-85A7-695BD6D08E08}"/>
    <dgm:cxn modelId="{5779DD45-5289-4300-9E8C-5D273254B757}" type="presOf" srcId="{CBCD98F0-DF4C-4CC4-AD35-C8FAA8B6CD32}" destId="{26E3CD2A-C731-4D95-9FF9-A540A8CDC398}" srcOrd="0" destOrd="0" presId="urn:microsoft.com/office/officeart/2011/layout/HexagonRadial"/>
    <dgm:cxn modelId="{972C2434-8143-422D-B8C1-75D97CD2A0F9}" srcId="{1B1B8FBE-05D9-4B67-8362-30224F8ECE1D}" destId="{12E1C867-9A0F-4967-BC68-C9FBF13B2DD8}" srcOrd="0" destOrd="0" parTransId="{53A2C056-CC09-4F69-ADA3-11179D55F205}" sibTransId="{68AB48DE-7A1D-4871-845B-7D28765EB938}"/>
    <dgm:cxn modelId="{D5BC61D8-04EB-4D53-B8E0-27ABD1BAB76B}" srcId="{12E1C867-9A0F-4967-BC68-C9FBF13B2DD8}" destId="{48A54158-96E4-4172-B857-C3959D8CDEE2}" srcOrd="6" destOrd="0" parTransId="{3727A569-0598-4095-A62F-C71E51C1BECA}" sibTransId="{B9C53ED6-B5FB-4D0C-9B05-47D31359B0FC}"/>
    <dgm:cxn modelId="{5531BA03-90F7-42D9-9E93-2050CFC30C16}" srcId="{12E1C867-9A0F-4967-BC68-C9FBF13B2DD8}" destId="{5F301DB6-CB09-46DC-8969-531FAC8147E8}" srcOrd="0" destOrd="0" parTransId="{E56A92FF-37E0-43F6-A692-5A9E94AA4831}" sibTransId="{44F590E5-B9EB-470A-A304-D94C7EA0EFAD}"/>
    <dgm:cxn modelId="{78825B55-2512-48EB-BF5B-0DE2B180D7C9}" type="presOf" srcId="{12E1C867-9A0F-4967-BC68-C9FBF13B2DD8}" destId="{4E219FC5-E2E9-427F-8302-CC21D3BDAC79}" srcOrd="0" destOrd="0" presId="urn:microsoft.com/office/officeart/2011/layout/HexagonRadial"/>
    <dgm:cxn modelId="{B1E38EA3-4790-4F33-8E87-72C02C150CAE}" srcId="{12E1C867-9A0F-4967-BC68-C9FBF13B2DD8}" destId="{D3472D13-485F-4F64-8AFD-B811EED12F6D}" srcOrd="4" destOrd="0" parTransId="{CE04F51D-7336-4DB7-B475-C9F8320DF527}" sibTransId="{EDD2F62F-599D-4D06-A507-A5E3EA4502ED}"/>
    <dgm:cxn modelId="{E19588BA-D3CA-47FA-847C-7557DDB4E98D}" type="presOf" srcId="{1D356ADE-D041-4B5A-B870-01FC8174FD75}" destId="{9459EE15-A217-4431-B527-B4FD6782181E}" srcOrd="0" destOrd="0" presId="urn:microsoft.com/office/officeart/2011/layout/HexagonRadial"/>
    <dgm:cxn modelId="{FF02E983-387E-4A20-8AB8-8CCE164B13C6}" type="presOf" srcId="{D3472D13-485F-4F64-8AFD-B811EED12F6D}" destId="{A52E440E-DB16-4BF2-92B9-7B843273EA01}" srcOrd="0" destOrd="0" presId="urn:microsoft.com/office/officeart/2011/layout/HexagonRadial"/>
    <dgm:cxn modelId="{BD9AA850-5EDA-4F64-B271-8E1C2256BDDA}" type="presOf" srcId="{055DCB3E-2BFB-433F-97D0-BA2D1AD6AA8F}" destId="{29A1985D-CA7F-4F24-9021-9AAF090F33B7}" srcOrd="0" destOrd="0" presId="urn:microsoft.com/office/officeart/2011/layout/HexagonRadial"/>
    <dgm:cxn modelId="{124B2D7D-19C9-4BF4-A85B-8A18A7806202}" type="presOf" srcId="{1B1B8FBE-05D9-4B67-8362-30224F8ECE1D}" destId="{D1567A0F-EF97-4A98-B971-570910766B23}" srcOrd="0" destOrd="0" presId="urn:microsoft.com/office/officeart/2011/layout/HexagonRadial"/>
    <dgm:cxn modelId="{CC115B41-BBA7-4CDB-A5AD-BE1940DD1157}" type="presOf" srcId="{5F301DB6-CB09-46DC-8969-531FAC8147E8}" destId="{4DD8F5A3-121B-4EEA-8854-1469F75F0197}" srcOrd="0" destOrd="0" presId="urn:microsoft.com/office/officeart/2011/layout/HexagonRadial"/>
    <dgm:cxn modelId="{E1ADD192-EA03-4D37-BCCD-E62A9B97DB2B}" srcId="{12E1C867-9A0F-4967-BC68-C9FBF13B2DD8}" destId="{CBCD98F0-DF4C-4CC4-AD35-C8FAA8B6CD32}" srcOrd="5" destOrd="0" parTransId="{65DB468B-605E-43DE-8846-98C056A7385B}" sibTransId="{2133B1F3-5E0D-433D-A7BB-F83D6E78FED7}"/>
    <dgm:cxn modelId="{7D5778F8-1E93-4B49-B73E-D14AE08AD851}" srcId="{12E1C867-9A0F-4967-BC68-C9FBF13B2DD8}" destId="{1D356ADE-D041-4B5A-B870-01FC8174FD75}" srcOrd="3" destOrd="0" parTransId="{FF99FF99-41B4-41D7-8BAD-2F97E7D9B258}" sibTransId="{D78B56F3-E2AA-40D2-8065-9872330C9105}"/>
    <dgm:cxn modelId="{C31C3CB9-96B9-47FD-AAD5-303F7052E3FD}" type="presOf" srcId="{7EBF01B7-3995-4AC3-80B7-A6E8FCF6C999}" destId="{36623DDF-5CCD-4B5F-944B-0EB33583A23D}" srcOrd="0" destOrd="0" presId="urn:microsoft.com/office/officeart/2011/layout/HexagonRadial"/>
    <dgm:cxn modelId="{726CF3AA-9C53-4D61-A32B-414FA232A6B7}" srcId="{12E1C867-9A0F-4967-BC68-C9FBF13B2DD8}" destId="{7EBF01B7-3995-4AC3-80B7-A6E8FCF6C999}" srcOrd="2" destOrd="0" parTransId="{E9ECBC2C-1DB9-4E73-8AA0-585485B3BD0C}" sibTransId="{1B7CCFB0-7CFD-49F4-82FD-2FDED658863A}"/>
    <dgm:cxn modelId="{29CF47EB-27C4-4ECF-A544-03C89CDFD1B1}" type="presParOf" srcId="{D1567A0F-EF97-4A98-B971-570910766B23}" destId="{4E219FC5-E2E9-427F-8302-CC21D3BDAC79}" srcOrd="0" destOrd="0" presId="urn:microsoft.com/office/officeart/2011/layout/HexagonRadial"/>
    <dgm:cxn modelId="{07181C8C-C505-4648-B1FB-1DFD0DCB06FB}" type="presParOf" srcId="{D1567A0F-EF97-4A98-B971-570910766B23}" destId="{A427C9B8-2938-4C10-83F5-E9E4EF9B4106}" srcOrd="1" destOrd="0" presId="urn:microsoft.com/office/officeart/2011/layout/HexagonRadial"/>
    <dgm:cxn modelId="{C966611B-8F27-4F82-BAFD-997429E917E4}" type="presParOf" srcId="{A427C9B8-2938-4C10-83F5-E9E4EF9B4106}" destId="{F09A74C6-3952-47CD-9766-A5E04C08ED66}" srcOrd="0" destOrd="0" presId="urn:microsoft.com/office/officeart/2011/layout/HexagonRadial"/>
    <dgm:cxn modelId="{68DABA34-AB18-4822-9F96-032813BF0B10}" type="presParOf" srcId="{D1567A0F-EF97-4A98-B971-570910766B23}" destId="{4DD8F5A3-121B-4EEA-8854-1469F75F0197}" srcOrd="2" destOrd="0" presId="urn:microsoft.com/office/officeart/2011/layout/HexagonRadial"/>
    <dgm:cxn modelId="{039EE720-D34F-4E9D-96CE-EC920A7E2A68}" type="presParOf" srcId="{D1567A0F-EF97-4A98-B971-570910766B23}" destId="{76DEF431-C7F1-47E1-9BB9-8FA5B4A92F05}" srcOrd="3" destOrd="0" presId="urn:microsoft.com/office/officeart/2011/layout/HexagonRadial"/>
    <dgm:cxn modelId="{D7601630-47AE-4330-AE83-43F630377954}" type="presParOf" srcId="{76DEF431-C7F1-47E1-9BB9-8FA5B4A92F05}" destId="{0DF4FBDC-1C98-461A-874B-6449E4152B84}" srcOrd="0" destOrd="0" presId="urn:microsoft.com/office/officeart/2011/layout/HexagonRadial"/>
    <dgm:cxn modelId="{F7898FF4-A285-4C49-81BD-66CE37239598}" type="presParOf" srcId="{D1567A0F-EF97-4A98-B971-570910766B23}" destId="{29A1985D-CA7F-4F24-9021-9AAF090F33B7}" srcOrd="4" destOrd="0" presId="urn:microsoft.com/office/officeart/2011/layout/HexagonRadial"/>
    <dgm:cxn modelId="{FE302ECF-68F7-43D3-A6EC-2E5BB9B1836C}" type="presParOf" srcId="{D1567A0F-EF97-4A98-B971-570910766B23}" destId="{0053BAEE-C21C-4F55-AD03-CD21B42820AE}" srcOrd="5" destOrd="0" presId="urn:microsoft.com/office/officeart/2011/layout/HexagonRadial"/>
    <dgm:cxn modelId="{CF3EA3AF-D027-4936-9777-33B0FC6BFE80}" type="presParOf" srcId="{0053BAEE-C21C-4F55-AD03-CD21B42820AE}" destId="{4490C274-3F1E-4D07-8AD9-94B48E93928A}" srcOrd="0" destOrd="0" presId="urn:microsoft.com/office/officeart/2011/layout/HexagonRadial"/>
    <dgm:cxn modelId="{F0A35000-8DDC-4832-849D-189881AC5E0B}" type="presParOf" srcId="{D1567A0F-EF97-4A98-B971-570910766B23}" destId="{36623DDF-5CCD-4B5F-944B-0EB33583A23D}" srcOrd="6" destOrd="0" presId="urn:microsoft.com/office/officeart/2011/layout/HexagonRadial"/>
    <dgm:cxn modelId="{A028B656-1AED-41EC-BC6B-2E0DB08DA45B}" type="presParOf" srcId="{D1567A0F-EF97-4A98-B971-570910766B23}" destId="{F1B55D02-8249-4EB7-BAD6-D38A7FFFCAE3}" srcOrd="7" destOrd="0" presId="urn:microsoft.com/office/officeart/2011/layout/HexagonRadial"/>
    <dgm:cxn modelId="{A0D29B0B-41B3-45DD-97B4-47B77D6526EB}" type="presParOf" srcId="{F1B55D02-8249-4EB7-BAD6-D38A7FFFCAE3}" destId="{80788E42-6690-47C4-A6E7-456E5D844925}" srcOrd="0" destOrd="0" presId="urn:microsoft.com/office/officeart/2011/layout/HexagonRadial"/>
    <dgm:cxn modelId="{9D15E5AC-4A68-48EA-A396-DC8F9F28282E}" type="presParOf" srcId="{D1567A0F-EF97-4A98-B971-570910766B23}" destId="{9459EE15-A217-4431-B527-B4FD6782181E}" srcOrd="8" destOrd="0" presId="urn:microsoft.com/office/officeart/2011/layout/HexagonRadial"/>
    <dgm:cxn modelId="{7EE764B2-867A-4704-959F-3A48D36D0060}" type="presParOf" srcId="{D1567A0F-EF97-4A98-B971-570910766B23}" destId="{362F0B81-A35D-4561-90B6-58B9DB2D1D71}" srcOrd="9" destOrd="0" presId="urn:microsoft.com/office/officeart/2011/layout/HexagonRadial"/>
    <dgm:cxn modelId="{B2BB476C-E876-4EAE-BF53-59E823639F61}" type="presParOf" srcId="{362F0B81-A35D-4561-90B6-58B9DB2D1D71}" destId="{71F6C189-1E79-481B-8CBB-F392D3A62B67}" srcOrd="0" destOrd="0" presId="urn:microsoft.com/office/officeart/2011/layout/HexagonRadial"/>
    <dgm:cxn modelId="{2274A613-3D87-427A-A741-33A1D0FB6490}" type="presParOf" srcId="{D1567A0F-EF97-4A98-B971-570910766B23}" destId="{A52E440E-DB16-4BF2-92B9-7B843273EA01}" srcOrd="10" destOrd="0" presId="urn:microsoft.com/office/officeart/2011/layout/HexagonRadial"/>
    <dgm:cxn modelId="{7D884152-7920-4D08-979E-8743ABC38B25}" type="presParOf" srcId="{D1567A0F-EF97-4A98-B971-570910766B23}" destId="{45D8A05B-0910-4D5D-8860-C9D261D04B3D}" srcOrd="11" destOrd="0" presId="urn:microsoft.com/office/officeart/2011/layout/HexagonRadial"/>
    <dgm:cxn modelId="{D72882D7-7D9A-42B3-8417-33E5283F05D0}" type="presParOf" srcId="{45D8A05B-0910-4D5D-8860-C9D261D04B3D}" destId="{A0716277-E3A8-42C5-8F87-33D101C591FD}" srcOrd="0" destOrd="0" presId="urn:microsoft.com/office/officeart/2011/layout/HexagonRadial"/>
    <dgm:cxn modelId="{71701093-7370-4810-BE5F-8ABE3DEE6C5B}" type="presParOf" srcId="{D1567A0F-EF97-4A98-B971-570910766B23}" destId="{26E3CD2A-C731-4D95-9FF9-A540A8CDC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1B8FBE-05D9-4B67-8362-30224F8ECE1D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E1C867-9A0F-4967-BC68-C9FBF13B2DD8}">
      <dgm:prSet phldrT="[Text]"/>
      <dgm:spPr/>
      <dgm:t>
        <a:bodyPr/>
        <a:lstStyle/>
        <a:p>
          <a:r>
            <a:rPr lang="en-US" dirty="0" smtClean="0"/>
            <a:t>Accessibility for Cognitive and LD</a:t>
          </a:r>
          <a:endParaRPr lang="en-US" dirty="0"/>
        </a:p>
      </dgm:t>
    </dgm:pt>
    <dgm:pt modelId="{53A2C056-CC09-4F69-ADA3-11179D55F205}" type="parTrans" cxnId="{972C2434-8143-422D-B8C1-75D97CD2A0F9}">
      <dgm:prSet/>
      <dgm:spPr/>
      <dgm:t>
        <a:bodyPr/>
        <a:lstStyle/>
        <a:p>
          <a:endParaRPr lang="en-US"/>
        </a:p>
      </dgm:t>
    </dgm:pt>
    <dgm:pt modelId="{68AB48DE-7A1D-4871-845B-7D28765EB938}" type="sibTrans" cxnId="{972C2434-8143-422D-B8C1-75D97CD2A0F9}">
      <dgm:prSet/>
      <dgm:spPr/>
      <dgm:t>
        <a:bodyPr/>
        <a:lstStyle/>
        <a:p>
          <a:endParaRPr lang="en-US"/>
        </a:p>
      </dgm:t>
    </dgm:pt>
    <dgm:pt modelId="{5F301DB6-CB09-46DC-8969-531FAC8147E8}">
      <dgm:prSet phldrT="[Text]"/>
      <dgm:spPr>
        <a:solidFill>
          <a:srgbClr val="97CBFF"/>
        </a:solidFill>
      </dgm:spPr>
      <dgm:t>
        <a:bodyPr/>
        <a:lstStyle/>
        <a:p>
          <a:r>
            <a:rPr lang="en-US" b="1" dirty="0" smtClean="0"/>
            <a:t>Simple techniques for everyone</a:t>
          </a:r>
          <a:endParaRPr lang="en-US" b="1" dirty="0"/>
        </a:p>
      </dgm:t>
    </dgm:pt>
    <dgm:pt modelId="{E56A92FF-37E0-43F6-A692-5A9E94AA4831}" type="parTrans" cxnId="{5531BA03-90F7-42D9-9E93-2050CFC30C16}">
      <dgm:prSet/>
      <dgm:spPr/>
      <dgm:t>
        <a:bodyPr/>
        <a:lstStyle/>
        <a:p>
          <a:endParaRPr lang="en-US"/>
        </a:p>
      </dgm:t>
    </dgm:pt>
    <dgm:pt modelId="{44F590E5-B9EB-470A-A304-D94C7EA0EFAD}" type="sibTrans" cxnId="{5531BA03-90F7-42D9-9E93-2050CFC30C16}">
      <dgm:prSet/>
      <dgm:spPr/>
      <dgm:t>
        <a:bodyPr/>
        <a:lstStyle/>
        <a:p>
          <a:endParaRPr lang="en-US"/>
        </a:p>
      </dgm:t>
    </dgm:pt>
    <dgm:pt modelId="{055DCB3E-2BFB-433F-97D0-BA2D1AD6AA8F}">
      <dgm:prSet phldrT="[Text]"/>
      <dgm:spPr/>
      <dgm:t>
        <a:bodyPr/>
        <a:lstStyle/>
        <a:p>
          <a:r>
            <a:rPr lang="en-US" dirty="0" smtClean="0"/>
            <a:t>Technique structure</a:t>
          </a:r>
          <a:endParaRPr lang="en-US" dirty="0"/>
        </a:p>
      </dgm:t>
    </dgm:pt>
    <dgm:pt modelId="{063C3FF2-A3CC-4568-8C1E-B8F638C73978}" type="parTrans" cxnId="{35446788-801B-4DBC-ADF7-76B97AFA8E81}">
      <dgm:prSet/>
      <dgm:spPr/>
      <dgm:t>
        <a:bodyPr/>
        <a:lstStyle/>
        <a:p>
          <a:endParaRPr lang="en-US"/>
        </a:p>
      </dgm:t>
    </dgm:pt>
    <dgm:pt modelId="{6377F655-7CE7-4809-85A7-695BD6D08E08}" type="sibTrans" cxnId="{35446788-801B-4DBC-ADF7-76B97AFA8E81}">
      <dgm:prSet/>
      <dgm:spPr/>
      <dgm:t>
        <a:bodyPr/>
        <a:lstStyle/>
        <a:p>
          <a:endParaRPr lang="en-US"/>
        </a:p>
      </dgm:t>
    </dgm:pt>
    <dgm:pt modelId="{7EBF01B7-3995-4AC3-80B7-A6E8FCF6C999}">
      <dgm:prSet/>
      <dgm:spPr/>
      <dgm:t>
        <a:bodyPr/>
        <a:lstStyle/>
        <a:p>
          <a:r>
            <a:rPr lang="en-US" dirty="0" smtClean="0"/>
            <a:t>Techniques for specific user groups</a:t>
          </a:r>
          <a:endParaRPr lang="en-US" dirty="0"/>
        </a:p>
      </dgm:t>
    </dgm:pt>
    <dgm:pt modelId="{E9ECBC2C-1DB9-4E73-8AA0-585485B3BD0C}" type="parTrans" cxnId="{726CF3AA-9C53-4D61-A32B-414FA232A6B7}">
      <dgm:prSet/>
      <dgm:spPr/>
      <dgm:t>
        <a:bodyPr/>
        <a:lstStyle/>
        <a:p>
          <a:endParaRPr lang="en-US"/>
        </a:p>
      </dgm:t>
    </dgm:pt>
    <dgm:pt modelId="{1B7CCFB0-7CFD-49F4-82FD-2FDED658863A}" type="sibTrans" cxnId="{726CF3AA-9C53-4D61-A32B-414FA232A6B7}">
      <dgm:prSet/>
      <dgm:spPr/>
      <dgm:t>
        <a:bodyPr/>
        <a:lstStyle/>
        <a:p>
          <a:endParaRPr lang="en-US"/>
        </a:p>
      </dgm:t>
    </dgm:pt>
    <dgm:pt modelId="{1D356ADE-D041-4B5A-B870-01FC8174FD75}">
      <dgm:prSet phldrT="[Text]"/>
      <dgm:spPr/>
      <dgm:t>
        <a:bodyPr/>
        <a:lstStyle/>
        <a:p>
          <a:r>
            <a:rPr lang="en-US" dirty="0" smtClean="0"/>
            <a:t>Meta data to find the right version</a:t>
          </a:r>
          <a:endParaRPr lang="en-US" dirty="0"/>
        </a:p>
      </dgm:t>
    </dgm:pt>
    <dgm:pt modelId="{FF99FF99-41B4-41D7-8BAD-2F97E7D9B258}" type="parTrans" cxnId="{7D5778F8-1E93-4B49-B73E-D14AE08AD851}">
      <dgm:prSet/>
      <dgm:spPr/>
      <dgm:t>
        <a:bodyPr/>
        <a:lstStyle/>
        <a:p>
          <a:endParaRPr lang="en-US"/>
        </a:p>
      </dgm:t>
    </dgm:pt>
    <dgm:pt modelId="{D78B56F3-E2AA-40D2-8065-9872330C9105}" type="sibTrans" cxnId="{7D5778F8-1E93-4B49-B73E-D14AE08AD851}">
      <dgm:prSet/>
      <dgm:spPr/>
      <dgm:t>
        <a:bodyPr/>
        <a:lstStyle/>
        <a:p>
          <a:endParaRPr lang="en-US"/>
        </a:p>
      </dgm:t>
    </dgm:pt>
    <dgm:pt modelId="{D3472D13-485F-4F64-8AFD-B811EED12F6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Semantics for adaptive interfaces</a:t>
          </a:r>
          <a:endParaRPr lang="en-US" dirty="0"/>
        </a:p>
      </dgm:t>
    </dgm:pt>
    <dgm:pt modelId="{CE04F51D-7336-4DB7-B475-C9F8320DF527}" type="parTrans" cxnId="{B1E38EA3-4790-4F33-8E87-72C02C150CAE}">
      <dgm:prSet/>
      <dgm:spPr/>
      <dgm:t>
        <a:bodyPr/>
        <a:lstStyle/>
        <a:p>
          <a:endParaRPr lang="en-US"/>
        </a:p>
      </dgm:t>
    </dgm:pt>
    <dgm:pt modelId="{EDD2F62F-599D-4D06-A507-A5E3EA4502ED}" type="sibTrans" cxnId="{B1E38EA3-4790-4F33-8E87-72C02C150CAE}">
      <dgm:prSet/>
      <dgm:spPr/>
      <dgm:t>
        <a:bodyPr/>
        <a:lstStyle/>
        <a:p>
          <a:endParaRPr lang="en-US"/>
        </a:p>
      </dgm:t>
    </dgm:pt>
    <dgm:pt modelId="{48A54158-96E4-4172-B857-C3959D8CDEE2}">
      <dgm:prSet phldrT="[Text]" phldr="1"/>
      <dgm:spPr/>
      <dgm:t>
        <a:bodyPr/>
        <a:lstStyle/>
        <a:p>
          <a:endParaRPr lang="en-US" dirty="0"/>
        </a:p>
      </dgm:t>
    </dgm:pt>
    <dgm:pt modelId="{3727A569-0598-4095-A62F-C71E51C1BECA}" type="parTrans" cxnId="{D5BC61D8-04EB-4D53-B8E0-27ABD1BAB76B}">
      <dgm:prSet/>
      <dgm:spPr/>
      <dgm:t>
        <a:bodyPr/>
        <a:lstStyle/>
        <a:p>
          <a:endParaRPr lang="en-US"/>
        </a:p>
      </dgm:t>
    </dgm:pt>
    <dgm:pt modelId="{B9C53ED6-B5FB-4D0C-9B05-47D31359B0FC}" type="sibTrans" cxnId="{D5BC61D8-04EB-4D53-B8E0-27ABD1BAB76B}">
      <dgm:prSet/>
      <dgm:spPr/>
      <dgm:t>
        <a:bodyPr/>
        <a:lstStyle/>
        <a:p>
          <a:endParaRPr lang="en-US"/>
        </a:p>
      </dgm:t>
    </dgm:pt>
    <dgm:pt modelId="{CBCD98F0-DF4C-4CC4-AD35-C8FAA8B6CD3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Supportive material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5DB468B-605E-43DE-8846-98C056A7385B}" type="parTrans" cxnId="{E1ADD192-EA03-4D37-BCCD-E62A9B97DB2B}">
      <dgm:prSet/>
      <dgm:spPr/>
      <dgm:t>
        <a:bodyPr/>
        <a:lstStyle/>
        <a:p>
          <a:endParaRPr lang="en-US"/>
        </a:p>
      </dgm:t>
    </dgm:pt>
    <dgm:pt modelId="{2133B1F3-5E0D-433D-A7BB-F83D6E78FED7}" type="sibTrans" cxnId="{E1ADD192-EA03-4D37-BCCD-E62A9B97DB2B}">
      <dgm:prSet/>
      <dgm:spPr/>
      <dgm:t>
        <a:bodyPr/>
        <a:lstStyle/>
        <a:p>
          <a:endParaRPr lang="en-US"/>
        </a:p>
      </dgm:t>
    </dgm:pt>
    <dgm:pt modelId="{D1567A0F-EF97-4A98-B971-570910766B23}" type="pres">
      <dgm:prSet presAssocID="{1B1B8FBE-05D9-4B67-8362-30224F8ECE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219FC5-E2E9-427F-8302-CC21D3BDAC79}" type="pres">
      <dgm:prSet presAssocID="{12E1C867-9A0F-4967-BC68-C9FBF13B2DD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427C9B8-2938-4C10-83F5-E9E4EF9B4106}" type="pres">
      <dgm:prSet presAssocID="{5F301DB6-CB09-46DC-8969-531FAC8147E8}" presName="Accent1" presStyleCnt="0"/>
      <dgm:spPr/>
    </dgm:pt>
    <dgm:pt modelId="{F09A74C6-3952-47CD-9766-A5E04C08ED66}" type="pres">
      <dgm:prSet presAssocID="{5F301DB6-CB09-46DC-8969-531FAC8147E8}" presName="Accent" presStyleLbl="bgShp" presStyleIdx="0" presStyleCnt="6"/>
      <dgm:spPr/>
    </dgm:pt>
    <dgm:pt modelId="{4DD8F5A3-121B-4EEA-8854-1469F75F0197}" type="pres">
      <dgm:prSet presAssocID="{5F301DB6-CB09-46DC-8969-531FAC8147E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F431-C7F1-47E1-9BB9-8FA5B4A92F05}" type="pres">
      <dgm:prSet presAssocID="{055DCB3E-2BFB-433F-97D0-BA2D1AD6AA8F}" presName="Accent2" presStyleCnt="0"/>
      <dgm:spPr/>
    </dgm:pt>
    <dgm:pt modelId="{0DF4FBDC-1C98-461A-874B-6449E4152B84}" type="pres">
      <dgm:prSet presAssocID="{055DCB3E-2BFB-433F-97D0-BA2D1AD6AA8F}" presName="Accent" presStyleLbl="bgShp" presStyleIdx="1" presStyleCnt="6"/>
      <dgm:spPr/>
    </dgm:pt>
    <dgm:pt modelId="{29A1985D-CA7F-4F24-9021-9AAF090F33B7}" type="pres">
      <dgm:prSet presAssocID="{055DCB3E-2BFB-433F-97D0-BA2D1AD6AA8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BAEE-C21C-4F55-AD03-CD21B42820AE}" type="pres">
      <dgm:prSet presAssocID="{7EBF01B7-3995-4AC3-80B7-A6E8FCF6C999}" presName="Accent3" presStyleCnt="0"/>
      <dgm:spPr/>
    </dgm:pt>
    <dgm:pt modelId="{4490C274-3F1E-4D07-8AD9-94B48E93928A}" type="pres">
      <dgm:prSet presAssocID="{7EBF01B7-3995-4AC3-80B7-A6E8FCF6C999}" presName="Accent" presStyleLbl="bgShp" presStyleIdx="2" presStyleCnt="6"/>
      <dgm:spPr/>
    </dgm:pt>
    <dgm:pt modelId="{36623DDF-5CCD-4B5F-944B-0EB33583A23D}" type="pres">
      <dgm:prSet presAssocID="{7EBF01B7-3995-4AC3-80B7-A6E8FCF6C999}" presName="Child3" presStyleLbl="node1" presStyleIdx="2" presStyleCnt="6" custLinFactNeighborX="933" custLinFactNeighborY="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5D02-8249-4EB7-BAD6-D38A7FFFCAE3}" type="pres">
      <dgm:prSet presAssocID="{1D356ADE-D041-4B5A-B870-01FC8174FD75}" presName="Accent4" presStyleCnt="0"/>
      <dgm:spPr/>
    </dgm:pt>
    <dgm:pt modelId="{80788E42-6690-47C4-A6E7-456E5D844925}" type="pres">
      <dgm:prSet presAssocID="{1D356ADE-D041-4B5A-B870-01FC8174FD75}" presName="Accent" presStyleLbl="bgShp" presStyleIdx="3" presStyleCnt="6"/>
      <dgm:spPr/>
    </dgm:pt>
    <dgm:pt modelId="{9459EE15-A217-4431-B527-B4FD6782181E}" type="pres">
      <dgm:prSet presAssocID="{1D356ADE-D041-4B5A-B870-01FC8174F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0B81-A35D-4561-90B6-58B9DB2D1D71}" type="pres">
      <dgm:prSet presAssocID="{D3472D13-485F-4F64-8AFD-B811EED12F6D}" presName="Accent5" presStyleCnt="0"/>
      <dgm:spPr/>
    </dgm:pt>
    <dgm:pt modelId="{71F6C189-1E79-481B-8CBB-F392D3A62B67}" type="pres">
      <dgm:prSet presAssocID="{D3472D13-485F-4F64-8AFD-B811EED12F6D}" presName="Accent" presStyleLbl="bgShp" presStyleIdx="4" presStyleCnt="6"/>
      <dgm:spPr/>
    </dgm:pt>
    <dgm:pt modelId="{A52E440E-DB16-4BF2-92B9-7B843273EA01}" type="pres">
      <dgm:prSet presAssocID="{D3472D13-485F-4F64-8AFD-B811EED12F6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A05B-0910-4D5D-8860-C9D261D04B3D}" type="pres">
      <dgm:prSet presAssocID="{CBCD98F0-DF4C-4CC4-AD35-C8FAA8B6CD32}" presName="Accent6" presStyleCnt="0"/>
      <dgm:spPr/>
    </dgm:pt>
    <dgm:pt modelId="{A0716277-E3A8-42C5-8F87-33D101C591FD}" type="pres">
      <dgm:prSet presAssocID="{CBCD98F0-DF4C-4CC4-AD35-C8FAA8B6CD32}" presName="Accent" presStyleLbl="bgShp" presStyleIdx="5" presStyleCnt="6"/>
      <dgm:spPr/>
    </dgm:pt>
    <dgm:pt modelId="{26E3CD2A-C731-4D95-9FF9-A540A8CDC398}" type="pres">
      <dgm:prSet presAssocID="{CBCD98F0-DF4C-4CC4-AD35-C8FAA8B6CD3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15DB87-5877-4093-ABC0-AE59007F679C}" type="presOf" srcId="{CBCD98F0-DF4C-4CC4-AD35-C8FAA8B6CD32}" destId="{26E3CD2A-C731-4D95-9FF9-A540A8CDC398}" srcOrd="0" destOrd="0" presId="urn:microsoft.com/office/officeart/2011/layout/HexagonRadial"/>
    <dgm:cxn modelId="{7D5778F8-1E93-4B49-B73E-D14AE08AD851}" srcId="{12E1C867-9A0F-4967-BC68-C9FBF13B2DD8}" destId="{1D356ADE-D041-4B5A-B870-01FC8174FD75}" srcOrd="3" destOrd="0" parTransId="{FF99FF99-41B4-41D7-8BAD-2F97E7D9B258}" sibTransId="{D78B56F3-E2AA-40D2-8065-9872330C9105}"/>
    <dgm:cxn modelId="{974EF83E-6AAD-476B-A3CC-2BD84C27E865}" type="presOf" srcId="{7EBF01B7-3995-4AC3-80B7-A6E8FCF6C999}" destId="{36623DDF-5CCD-4B5F-944B-0EB33583A23D}" srcOrd="0" destOrd="0" presId="urn:microsoft.com/office/officeart/2011/layout/HexagonRadial"/>
    <dgm:cxn modelId="{0CFA8159-4F0D-46C1-A0E1-5D519035443C}" type="presOf" srcId="{055DCB3E-2BFB-433F-97D0-BA2D1AD6AA8F}" destId="{29A1985D-CA7F-4F24-9021-9AAF090F33B7}" srcOrd="0" destOrd="0" presId="urn:microsoft.com/office/officeart/2011/layout/HexagonRadial"/>
    <dgm:cxn modelId="{242F0B28-D092-4B37-8FA8-3BAE50AD19DE}" type="presOf" srcId="{12E1C867-9A0F-4967-BC68-C9FBF13B2DD8}" destId="{4E219FC5-E2E9-427F-8302-CC21D3BDAC79}" srcOrd="0" destOrd="0" presId="urn:microsoft.com/office/officeart/2011/layout/HexagonRadial"/>
    <dgm:cxn modelId="{130689ED-CB48-495E-83D0-67BB616D5FB1}" type="presOf" srcId="{5F301DB6-CB09-46DC-8969-531FAC8147E8}" destId="{4DD8F5A3-121B-4EEA-8854-1469F75F0197}" srcOrd="0" destOrd="0" presId="urn:microsoft.com/office/officeart/2011/layout/HexagonRadial"/>
    <dgm:cxn modelId="{5531BA03-90F7-42D9-9E93-2050CFC30C16}" srcId="{12E1C867-9A0F-4967-BC68-C9FBF13B2DD8}" destId="{5F301DB6-CB09-46DC-8969-531FAC8147E8}" srcOrd="0" destOrd="0" parTransId="{E56A92FF-37E0-43F6-A692-5A9E94AA4831}" sibTransId="{44F590E5-B9EB-470A-A304-D94C7EA0EFAD}"/>
    <dgm:cxn modelId="{D5BC61D8-04EB-4D53-B8E0-27ABD1BAB76B}" srcId="{12E1C867-9A0F-4967-BC68-C9FBF13B2DD8}" destId="{48A54158-96E4-4172-B857-C3959D8CDEE2}" srcOrd="6" destOrd="0" parTransId="{3727A569-0598-4095-A62F-C71E51C1BECA}" sibTransId="{B9C53ED6-B5FB-4D0C-9B05-47D31359B0FC}"/>
    <dgm:cxn modelId="{B1E38EA3-4790-4F33-8E87-72C02C150CAE}" srcId="{12E1C867-9A0F-4967-BC68-C9FBF13B2DD8}" destId="{D3472D13-485F-4F64-8AFD-B811EED12F6D}" srcOrd="4" destOrd="0" parTransId="{CE04F51D-7336-4DB7-B475-C9F8320DF527}" sibTransId="{EDD2F62F-599D-4D06-A507-A5E3EA4502ED}"/>
    <dgm:cxn modelId="{726CF3AA-9C53-4D61-A32B-414FA232A6B7}" srcId="{12E1C867-9A0F-4967-BC68-C9FBF13B2DD8}" destId="{7EBF01B7-3995-4AC3-80B7-A6E8FCF6C999}" srcOrd="2" destOrd="0" parTransId="{E9ECBC2C-1DB9-4E73-8AA0-585485B3BD0C}" sibTransId="{1B7CCFB0-7CFD-49F4-82FD-2FDED658863A}"/>
    <dgm:cxn modelId="{972C2434-8143-422D-B8C1-75D97CD2A0F9}" srcId="{1B1B8FBE-05D9-4B67-8362-30224F8ECE1D}" destId="{12E1C867-9A0F-4967-BC68-C9FBF13B2DD8}" srcOrd="0" destOrd="0" parTransId="{53A2C056-CC09-4F69-ADA3-11179D55F205}" sibTransId="{68AB48DE-7A1D-4871-845B-7D28765EB938}"/>
    <dgm:cxn modelId="{C0BD4C41-BAB4-4547-999F-D1F9034645DE}" type="presOf" srcId="{1B1B8FBE-05D9-4B67-8362-30224F8ECE1D}" destId="{D1567A0F-EF97-4A98-B971-570910766B23}" srcOrd="0" destOrd="0" presId="urn:microsoft.com/office/officeart/2011/layout/HexagonRadial"/>
    <dgm:cxn modelId="{35446788-801B-4DBC-ADF7-76B97AFA8E81}" srcId="{12E1C867-9A0F-4967-BC68-C9FBF13B2DD8}" destId="{055DCB3E-2BFB-433F-97D0-BA2D1AD6AA8F}" srcOrd="1" destOrd="0" parTransId="{063C3FF2-A3CC-4568-8C1E-B8F638C73978}" sibTransId="{6377F655-7CE7-4809-85A7-695BD6D08E08}"/>
    <dgm:cxn modelId="{268340CB-47CA-4443-BD37-F518DCC53C18}" type="presOf" srcId="{D3472D13-485F-4F64-8AFD-B811EED12F6D}" destId="{A52E440E-DB16-4BF2-92B9-7B843273EA01}" srcOrd="0" destOrd="0" presId="urn:microsoft.com/office/officeart/2011/layout/HexagonRadial"/>
    <dgm:cxn modelId="{E1ADD192-EA03-4D37-BCCD-E62A9B97DB2B}" srcId="{12E1C867-9A0F-4967-BC68-C9FBF13B2DD8}" destId="{CBCD98F0-DF4C-4CC4-AD35-C8FAA8B6CD32}" srcOrd="5" destOrd="0" parTransId="{65DB468B-605E-43DE-8846-98C056A7385B}" sibTransId="{2133B1F3-5E0D-433D-A7BB-F83D6E78FED7}"/>
    <dgm:cxn modelId="{666F717B-57D5-4285-96B9-C3AB8B6D5D1B}" type="presOf" srcId="{1D356ADE-D041-4B5A-B870-01FC8174FD75}" destId="{9459EE15-A217-4431-B527-B4FD6782181E}" srcOrd="0" destOrd="0" presId="urn:microsoft.com/office/officeart/2011/layout/HexagonRadial"/>
    <dgm:cxn modelId="{C7C052BE-89D9-4A89-A520-4D3BDAC63943}" type="presParOf" srcId="{D1567A0F-EF97-4A98-B971-570910766B23}" destId="{4E219FC5-E2E9-427F-8302-CC21D3BDAC79}" srcOrd="0" destOrd="0" presId="urn:microsoft.com/office/officeart/2011/layout/HexagonRadial"/>
    <dgm:cxn modelId="{2F3CE07C-C1FC-4FC0-9E49-340256C6708D}" type="presParOf" srcId="{D1567A0F-EF97-4A98-B971-570910766B23}" destId="{A427C9B8-2938-4C10-83F5-E9E4EF9B4106}" srcOrd="1" destOrd="0" presId="urn:microsoft.com/office/officeart/2011/layout/HexagonRadial"/>
    <dgm:cxn modelId="{3D03C884-38DE-4B62-AC49-885D498990BF}" type="presParOf" srcId="{A427C9B8-2938-4C10-83F5-E9E4EF9B4106}" destId="{F09A74C6-3952-47CD-9766-A5E04C08ED66}" srcOrd="0" destOrd="0" presId="urn:microsoft.com/office/officeart/2011/layout/HexagonRadial"/>
    <dgm:cxn modelId="{4CBEC517-958B-40EB-8813-4B95954865AF}" type="presParOf" srcId="{D1567A0F-EF97-4A98-B971-570910766B23}" destId="{4DD8F5A3-121B-4EEA-8854-1469F75F0197}" srcOrd="2" destOrd="0" presId="urn:microsoft.com/office/officeart/2011/layout/HexagonRadial"/>
    <dgm:cxn modelId="{64FFFF00-1A11-4A1A-8012-C10FCEA57B74}" type="presParOf" srcId="{D1567A0F-EF97-4A98-B971-570910766B23}" destId="{76DEF431-C7F1-47E1-9BB9-8FA5B4A92F05}" srcOrd="3" destOrd="0" presId="urn:microsoft.com/office/officeart/2011/layout/HexagonRadial"/>
    <dgm:cxn modelId="{A682CE2E-9EDA-4A2B-8CC6-2431C584727C}" type="presParOf" srcId="{76DEF431-C7F1-47E1-9BB9-8FA5B4A92F05}" destId="{0DF4FBDC-1C98-461A-874B-6449E4152B84}" srcOrd="0" destOrd="0" presId="urn:microsoft.com/office/officeart/2011/layout/HexagonRadial"/>
    <dgm:cxn modelId="{95A43EA0-E96F-4E95-8E39-B78582CED6BA}" type="presParOf" srcId="{D1567A0F-EF97-4A98-B971-570910766B23}" destId="{29A1985D-CA7F-4F24-9021-9AAF090F33B7}" srcOrd="4" destOrd="0" presId="urn:microsoft.com/office/officeart/2011/layout/HexagonRadial"/>
    <dgm:cxn modelId="{095933BC-EDFA-474C-9E63-5A069B7D8B20}" type="presParOf" srcId="{D1567A0F-EF97-4A98-B971-570910766B23}" destId="{0053BAEE-C21C-4F55-AD03-CD21B42820AE}" srcOrd="5" destOrd="0" presId="urn:microsoft.com/office/officeart/2011/layout/HexagonRadial"/>
    <dgm:cxn modelId="{FD4D1483-51C5-4183-832A-B0BC6C3C4611}" type="presParOf" srcId="{0053BAEE-C21C-4F55-AD03-CD21B42820AE}" destId="{4490C274-3F1E-4D07-8AD9-94B48E93928A}" srcOrd="0" destOrd="0" presId="urn:microsoft.com/office/officeart/2011/layout/HexagonRadial"/>
    <dgm:cxn modelId="{A7DEF304-E145-4E59-B56D-243AD5E09B23}" type="presParOf" srcId="{D1567A0F-EF97-4A98-B971-570910766B23}" destId="{36623DDF-5CCD-4B5F-944B-0EB33583A23D}" srcOrd="6" destOrd="0" presId="urn:microsoft.com/office/officeart/2011/layout/HexagonRadial"/>
    <dgm:cxn modelId="{080268E3-194E-4F77-AEE8-CA1A058AA78A}" type="presParOf" srcId="{D1567A0F-EF97-4A98-B971-570910766B23}" destId="{F1B55D02-8249-4EB7-BAD6-D38A7FFFCAE3}" srcOrd="7" destOrd="0" presId="urn:microsoft.com/office/officeart/2011/layout/HexagonRadial"/>
    <dgm:cxn modelId="{F7BEA623-C3F5-43A3-A919-1BF7950EA646}" type="presParOf" srcId="{F1B55D02-8249-4EB7-BAD6-D38A7FFFCAE3}" destId="{80788E42-6690-47C4-A6E7-456E5D844925}" srcOrd="0" destOrd="0" presId="urn:microsoft.com/office/officeart/2011/layout/HexagonRadial"/>
    <dgm:cxn modelId="{34952D31-50B6-40D8-BE5D-3B0E21BF2DB7}" type="presParOf" srcId="{D1567A0F-EF97-4A98-B971-570910766B23}" destId="{9459EE15-A217-4431-B527-B4FD6782181E}" srcOrd="8" destOrd="0" presId="urn:microsoft.com/office/officeart/2011/layout/HexagonRadial"/>
    <dgm:cxn modelId="{3A6380DB-32DC-47A9-9693-E224D3484C24}" type="presParOf" srcId="{D1567A0F-EF97-4A98-B971-570910766B23}" destId="{362F0B81-A35D-4561-90B6-58B9DB2D1D71}" srcOrd="9" destOrd="0" presId="urn:microsoft.com/office/officeart/2011/layout/HexagonRadial"/>
    <dgm:cxn modelId="{FCE45A3F-A004-41DC-827C-1CEAD4FCF13C}" type="presParOf" srcId="{362F0B81-A35D-4561-90B6-58B9DB2D1D71}" destId="{71F6C189-1E79-481B-8CBB-F392D3A62B67}" srcOrd="0" destOrd="0" presId="urn:microsoft.com/office/officeart/2011/layout/HexagonRadial"/>
    <dgm:cxn modelId="{27421F8D-939E-4930-A901-327F6FC26053}" type="presParOf" srcId="{D1567A0F-EF97-4A98-B971-570910766B23}" destId="{A52E440E-DB16-4BF2-92B9-7B843273EA01}" srcOrd="10" destOrd="0" presId="urn:microsoft.com/office/officeart/2011/layout/HexagonRadial"/>
    <dgm:cxn modelId="{17ABB84B-6109-41CE-B519-840DA9AFBFED}" type="presParOf" srcId="{D1567A0F-EF97-4A98-B971-570910766B23}" destId="{45D8A05B-0910-4D5D-8860-C9D261D04B3D}" srcOrd="11" destOrd="0" presId="urn:microsoft.com/office/officeart/2011/layout/HexagonRadial"/>
    <dgm:cxn modelId="{7D549063-91FB-4BD0-82A0-90BCEF8D4AEA}" type="presParOf" srcId="{45D8A05B-0910-4D5D-8860-C9D261D04B3D}" destId="{A0716277-E3A8-42C5-8F87-33D101C591FD}" srcOrd="0" destOrd="0" presId="urn:microsoft.com/office/officeart/2011/layout/HexagonRadial"/>
    <dgm:cxn modelId="{E394FC87-7031-4AD7-B13D-D5BB87D75DA7}" type="presParOf" srcId="{D1567A0F-EF97-4A98-B971-570910766B23}" destId="{26E3CD2A-C731-4D95-9FF9-A540A8CDC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1B8FBE-05D9-4B67-8362-30224F8ECE1D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E1C867-9A0F-4967-BC68-C9FBF13B2DD8}">
      <dgm:prSet phldrT="[Text]"/>
      <dgm:spPr/>
      <dgm:t>
        <a:bodyPr/>
        <a:lstStyle/>
        <a:p>
          <a:r>
            <a:rPr lang="en-US" b="1" dirty="0" smtClean="0"/>
            <a:t>Accessibility for Cognitive and LD</a:t>
          </a:r>
          <a:endParaRPr lang="en-US" b="1" dirty="0"/>
        </a:p>
      </dgm:t>
    </dgm:pt>
    <dgm:pt modelId="{53A2C056-CC09-4F69-ADA3-11179D55F205}" type="parTrans" cxnId="{972C2434-8143-422D-B8C1-75D97CD2A0F9}">
      <dgm:prSet/>
      <dgm:spPr/>
      <dgm:t>
        <a:bodyPr/>
        <a:lstStyle/>
        <a:p>
          <a:endParaRPr lang="en-US"/>
        </a:p>
      </dgm:t>
    </dgm:pt>
    <dgm:pt modelId="{68AB48DE-7A1D-4871-845B-7D28765EB938}" type="sibTrans" cxnId="{972C2434-8143-422D-B8C1-75D97CD2A0F9}">
      <dgm:prSet/>
      <dgm:spPr/>
      <dgm:t>
        <a:bodyPr/>
        <a:lstStyle/>
        <a:p>
          <a:endParaRPr lang="en-US"/>
        </a:p>
      </dgm:t>
    </dgm:pt>
    <dgm:pt modelId="{5F301DB6-CB09-46DC-8969-531FAC8147E8}">
      <dgm:prSet phldrT="[Text]"/>
      <dgm:spPr/>
      <dgm:t>
        <a:bodyPr/>
        <a:lstStyle/>
        <a:p>
          <a:r>
            <a:rPr lang="en-US" b="1" dirty="0" smtClean="0"/>
            <a:t>Simple techniques for everyone</a:t>
          </a:r>
          <a:endParaRPr lang="en-US" b="1" dirty="0"/>
        </a:p>
      </dgm:t>
    </dgm:pt>
    <dgm:pt modelId="{E56A92FF-37E0-43F6-A692-5A9E94AA4831}" type="parTrans" cxnId="{5531BA03-90F7-42D9-9E93-2050CFC30C16}">
      <dgm:prSet/>
      <dgm:spPr/>
      <dgm:t>
        <a:bodyPr/>
        <a:lstStyle/>
        <a:p>
          <a:endParaRPr lang="en-US"/>
        </a:p>
      </dgm:t>
    </dgm:pt>
    <dgm:pt modelId="{44F590E5-B9EB-470A-A304-D94C7EA0EFAD}" type="sibTrans" cxnId="{5531BA03-90F7-42D9-9E93-2050CFC30C16}">
      <dgm:prSet/>
      <dgm:spPr/>
      <dgm:t>
        <a:bodyPr/>
        <a:lstStyle/>
        <a:p>
          <a:endParaRPr lang="en-US"/>
        </a:p>
      </dgm:t>
    </dgm:pt>
    <dgm:pt modelId="{055DCB3E-2BFB-433F-97D0-BA2D1AD6AA8F}">
      <dgm:prSet phldrT="[Text]"/>
      <dgm:spPr/>
      <dgm:t>
        <a:bodyPr/>
        <a:lstStyle/>
        <a:p>
          <a:r>
            <a:rPr lang="en-US" b="1" dirty="0" smtClean="0"/>
            <a:t>Technique structure</a:t>
          </a:r>
          <a:endParaRPr lang="en-US" b="1" dirty="0"/>
        </a:p>
      </dgm:t>
    </dgm:pt>
    <dgm:pt modelId="{063C3FF2-A3CC-4568-8C1E-B8F638C73978}" type="parTrans" cxnId="{35446788-801B-4DBC-ADF7-76B97AFA8E81}">
      <dgm:prSet/>
      <dgm:spPr/>
      <dgm:t>
        <a:bodyPr/>
        <a:lstStyle/>
        <a:p>
          <a:endParaRPr lang="en-US"/>
        </a:p>
      </dgm:t>
    </dgm:pt>
    <dgm:pt modelId="{6377F655-7CE7-4809-85A7-695BD6D08E08}" type="sibTrans" cxnId="{35446788-801B-4DBC-ADF7-76B97AFA8E81}">
      <dgm:prSet/>
      <dgm:spPr/>
      <dgm:t>
        <a:bodyPr/>
        <a:lstStyle/>
        <a:p>
          <a:endParaRPr lang="en-US"/>
        </a:p>
      </dgm:t>
    </dgm:pt>
    <dgm:pt modelId="{7EBF01B7-3995-4AC3-80B7-A6E8FCF6C999}">
      <dgm:prSet/>
      <dgm:spPr/>
      <dgm:t>
        <a:bodyPr/>
        <a:lstStyle/>
        <a:p>
          <a:r>
            <a:rPr lang="en-US" b="1" dirty="0" smtClean="0"/>
            <a:t>Techniques for specific user groups</a:t>
          </a:r>
          <a:endParaRPr lang="en-US" b="1" dirty="0"/>
        </a:p>
      </dgm:t>
    </dgm:pt>
    <dgm:pt modelId="{E9ECBC2C-1DB9-4E73-8AA0-585485B3BD0C}" type="parTrans" cxnId="{726CF3AA-9C53-4D61-A32B-414FA232A6B7}">
      <dgm:prSet/>
      <dgm:spPr/>
      <dgm:t>
        <a:bodyPr/>
        <a:lstStyle/>
        <a:p>
          <a:endParaRPr lang="en-US"/>
        </a:p>
      </dgm:t>
    </dgm:pt>
    <dgm:pt modelId="{1B7CCFB0-7CFD-49F4-82FD-2FDED658863A}" type="sibTrans" cxnId="{726CF3AA-9C53-4D61-A32B-414FA232A6B7}">
      <dgm:prSet/>
      <dgm:spPr/>
      <dgm:t>
        <a:bodyPr/>
        <a:lstStyle/>
        <a:p>
          <a:endParaRPr lang="en-US"/>
        </a:p>
      </dgm:t>
    </dgm:pt>
    <dgm:pt modelId="{1D356ADE-D041-4B5A-B870-01FC8174FD75}">
      <dgm:prSet phldrT="[Text]"/>
      <dgm:spPr/>
      <dgm:t>
        <a:bodyPr/>
        <a:lstStyle/>
        <a:p>
          <a:r>
            <a:rPr lang="en-US" b="1" dirty="0" smtClean="0"/>
            <a:t>Meta data to find the right version</a:t>
          </a:r>
          <a:endParaRPr lang="en-US" b="1" dirty="0"/>
        </a:p>
      </dgm:t>
    </dgm:pt>
    <dgm:pt modelId="{FF99FF99-41B4-41D7-8BAD-2F97E7D9B258}" type="parTrans" cxnId="{7D5778F8-1E93-4B49-B73E-D14AE08AD851}">
      <dgm:prSet/>
      <dgm:spPr/>
      <dgm:t>
        <a:bodyPr/>
        <a:lstStyle/>
        <a:p>
          <a:endParaRPr lang="en-US"/>
        </a:p>
      </dgm:t>
    </dgm:pt>
    <dgm:pt modelId="{D78B56F3-E2AA-40D2-8065-9872330C9105}" type="sibTrans" cxnId="{7D5778F8-1E93-4B49-B73E-D14AE08AD851}">
      <dgm:prSet/>
      <dgm:spPr/>
      <dgm:t>
        <a:bodyPr/>
        <a:lstStyle/>
        <a:p>
          <a:endParaRPr lang="en-US"/>
        </a:p>
      </dgm:t>
    </dgm:pt>
    <dgm:pt modelId="{D3472D13-485F-4F64-8AFD-B811EED12F6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Semantics for adaptive interfaces</a:t>
          </a:r>
          <a:endParaRPr lang="en-US" b="1" dirty="0"/>
        </a:p>
      </dgm:t>
    </dgm:pt>
    <dgm:pt modelId="{CE04F51D-7336-4DB7-B475-C9F8320DF527}" type="parTrans" cxnId="{B1E38EA3-4790-4F33-8E87-72C02C150CAE}">
      <dgm:prSet/>
      <dgm:spPr/>
      <dgm:t>
        <a:bodyPr/>
        <a:lstStyle/>
        <a:p>
          <a:endParaRPr lang="en-US"/>
        </a:p>
      </dgm:t>
    </dgm:pt>
    <dgm:pt modelId="{EDD2F62F-599D-4D06-A507-A5E3EA4502ED}" type="sibTrans" cxnId="{B1E38EA3-4790-4F33-8E87-72C02C150CAE}">
      <dgm:prSet/>
      <dgm:spPr/>
      <dgm:t>
        <a:bodyPr/>
        <a:lstStyle/>
        <a:p>
          <a:endParaRPr lang="en-US"/>
        </a:p>
      </dgm:t>
    </dgm:pt>
    <dgm:pt modelId="{48A54158-96E4-4172-B857-C3959D8CDEE2}">
      <dgm:prSet phldrT="[Text]" phldr="1"/>
      <dgm:spPr/>
      <dgm:t>
        <a:bodyPr/>
        <a:lstStyle/>
        <a:p>
          <a:endParaRPr lang="en-US" b="1" dirty="0"/>
        </a:p>
      </dgm:t>
    </dgm:pt>
    <dgm:pt modelId="{3727A569-0598-4095-A62F-C71E51C1BECA}" type="parTrans" cxnId="{D5BC61D8-04EB-4D53-B8E0-27ABD1BAB76B}">
      <dgm:prSet/>
      <dgm:spPr/>
      <dgm:t>
        <a:bodyPr/>
        <a:lstStyle/>
        <a:p>
          <a:endParaRPr lang="en-US"/>
        </a:p>
      </dgm:t>
    </dgm:pt>
    <dgm:pt modelId="{B9C53ED6-B5FB-4D0C-9B05-47D31359B0FC}" type="sibTrans" cxnId="{D5BC61D8-04EB-4D53-B8E0-27ABD1BAB76B}">
      <dgm:prSet/>
      <dgm:spPr/>
      <dgm:t>
        <a:bodyPr/>
        <a:lstStyle/>
        <a:p>
          <a:endParaRPr lang="en-US"/>
        </a:p>
      </dgm:t>
    </dgm:pt>
    <dgm:pt modelId="{CBCD98F0-DF4C-4CC4-AD35-C8FAA8B6CD3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Supportive material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b="1" dirty="0"/>
        </a:p>
      </dgm:t>
    </dgm:pt>
    <dgm:pt modelId="{65DB468B-605E-43DE-8846-98C056A7385B}" type="parTrans" cxnId="{E1ADD192-EA03-4D37-BCCD-E62A9B97DB2B}">
      <dgm:prSet/>
      <dgm:spPr/>
      <dgm:t>
        <a:bodyPr/>
        <a:lstStyle/>
        <a:p>
          <a:endParaRPr lang="en-US"/>
        </a:p>
      </dgm:t>
    </dgm:pt>
    <dgm:pt modelId="{2133B1F3-5E0D-433D-A7BB-F83D6E78FED7}" type="sibTrans" cxnId="{E1ADD192-EA03-4D37-BCCD-E62A9B97DB2B}">
      <dgm:prSet/>
      <dgm:spPr/>
      <dgm:t>
        <a:bodyPr/>
        <a:lstStyle/>
        <a:p>
          <a:endParaRPr lang="en-US"/>
        </a:p>
      </dgm:t>
    </dgm:pt>
    <dgm:pt modelId="{D1567A0F-EF97-4A98-B971-570910766B23}" type="pres">
      <dgm:prSet presAssocID="{1B1B8FBE-05D9-4B67-8362-30224F8ECE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219FC5-E2E9-427F-8302-CC21D3BDAC79}" type="pres">
      <dgm:prSet presAssocID="{12E1C867-9A0F-4967-BC68-C9FBF13B2DD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427C9B8-2938-4C10-83F5-E9E4EF9B4106}" type="pres">
      <dgm:prSet presAssocID="{5F301DB6-CB09-46DC-8969-531FAC8147E8}" presName="Accent1" presStyleCnt="0"/>
      <dgm:spPr/>
    </dgm:pt>
    <dgm:pt modelId="{F09A74C6-3952-47CD-9766-A5E04C08ED66}" type="pres">
      <dgm:prSet presAssocID="{5F301DB6-CB09-46DC-8969-531FAC8147E8}" presName="Accent" presStyleLbl="bgShp" presStyleIdx="0" presStyleCnt="6"/>
      <dgm:spPr/>
    </dgm:pt>
    <dgm:pt modelId="{4DD8F5A3-121B-4EEA-8854-1469F75F0197}" type="pres">
      <dgm:prSet presAssocID="{5F301DB6-CB09-46DC-8969-531FAC8147E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F431-C7F1-47E1-9BB9-8FA5B4A92F05}" type="pres">
      <dgm:prSet presAssocID="{055DCB3E-2BFB-433F-97D0-BA2D1AD6AA8F}" presName="Accent2" presStyleCnt="0"/>
      <dgm:spPr/>
    </dgm:pt>
    <dgm:pt modelId="{0DF4FBDC-1C98-461A-874B-6449E4152B84}" type="pres">
      <dgm:prSet presAssocID="{055DCB3E-2BFB-433F-97D0-BA2D1AD6AA8F}" presName="Accent" presStyleLbl="bgShp" presStyleIdx="1" presStyleCnt="6"/>
      <dgm:spPr/>
    </dgm:pt>
    <dgm:pt modelId="{29A1985D-CA7F-4F24-9021-9AAF090F33B7}" type="pres">
      <dgm:prSet presAssocID="{055DCB3E-2BFB-433F-97D0-BA2D1AD6AA8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BAEE-C21C-4F55-AD03-CD21B42820AE}" type="pres">
      <dgm:prSet presAssocID="{7EBF01B7-3995-4AC3-80B7-A6E8FCF6C999}" presName="Accent3" presStyleCnt="0"/>
      <dgm:spPr/>
    </dgm:pt>
    <dgm:pt modelId="{4490C274-3F1E-4D07-8AD9-94B48E93928A}" type="pres">
      <dgm:prSet presAssocID="{7EBF01B7-3995-4AC3-80B7-A6E8FCF6C999}" presName="Accent" presStyleLbl="bgShp" presStyleIdx="2" presStyleCnt="6"/>
      <dgm:spPr/>
    </dgm:pt>
    <dgm:pt modelId="{36623DDF-5CCD-4B5F-944B-0EB33583A23D}" type="pres">
      <dgm:prSet presAssocID="{7EBF01B7-3995-4AC3-80B7-A6E8FCF6C999}" presName="Child3" presStyleLbl="node1" presStyleIdx="2" presStyleCnt="6" custLinFactNeighborX="933" custLinFactNeighborY="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5D02-8249-4EB7-BAD6-D38A7FFFCAE3}" type="pres">
      <dgm:prSet presAssocID="{1D356ADE-D041-4B5A-B870-01FC8174FD75}" presName="Accent4" presStyleCnt="0"/>
      <dgm:spPr/>
    </dgm:pt>
    <dgm:pt modelId="{80788E42-6690-47C4-A6E7-456E5D844925}" type="pres">
      <dgm:prSet presAssocID="{1D356ADE-D041-4B5A-B870-01FC8174FD75}" presName="Accent" presStyleLbl="bgShp" presStyleIdx="3" presStyleCnt="6"/>
      <dgm:spPr/>
    </dgm:pt>
    <dgm:pt modelId="{9459EE15-A217-4431-B527-B4FD6782181E}" type="pres">
      <dgm:prSet presAssocID="{1D356ADE-D041-4B5A-B870-01FC8174F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0B81-A35D-4561-90B6-58B9DB2D1D71}" type="pres">
      <dgm:prSet presAssocID="{D3472D13-485F-4F64-8AFD-B811EED12F6D}" presName="Accent5" presStyleCnt="0"/>
      <dgm:spPr/>
    </dgm:pt>
    <dgm:pt modelId="{71F6C189-1E79-481B-8CBB-F392D3A62B67}" type="pres">
      <dgm:prSet presAssocID="{D3472D13-485F-4F64-8AFD-B811EED12F6D}" presName="Accent" presStyleLbl="bgShp" presStyleIdx="4" presStyleCnt="6"/>
      <dgm:spPr/>
    </dgm:pt>
    <dgm:pt modelId="{A52E440E-DB16-4BF2-92B9-7B843273EA01}" type="pres">
      <dgm:prSet presAssocID="{D3472D13-485F-4F64-8AFD-B811EED12F6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A05B-0910-4D5D-8860-C9D261D04B3D}" type="pres">
      <dgm:prSet presAssocID="{CBCD98F0-DF4C-4CC4-AD35-C8FAA8B6CD32}" presName="Accent6" presStyleCnt="0"/>
      <dgm:spPr/>
    </dgm:pt>
    <dgm:pt modelId="{A0716277-E3A8-42C5-8F87-33D101C591FD}" type="pres">
      <dgm:prSet presAssocID="{CBCD98F0-DF4C-4CC4-AD35-C8FAA8B6CD32}" presName="Accent" presStyleLbl="bgShp" presStyleIdx="5" presStyleCnt="6"/>
      <dgm:spPr/>
    </dgm:pt>
    <dgm:pt modelId="{26E3CD2A-C731-4D95-9FF9-A540A8CDC398}" type="pres">
      <dgm:prSet presAssocID="{CBCD98F0-DF4C-4CC4-AD35-C8FAA8B6CD3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446788-801B-4DBC-ADF7-76B97AFA8E81}" srcId="{12E1C867-9A0F-4967-BC68-C9FBF13B2DD8}" destId="{055DCB3E-2BFB-433F-97D0-BA2D1AD6AA8F}" srcOrd="1" destOrd="0" parTransId="{063C3FF2-A3CC-4568-8C1E-B8F638C73978}" sibTransId="{6377F655-7CE7-4809-85A7-695BD6D08E08}"/>
    <dgm:cxn modelId="{972C2434-8143-422D-B8C1-75D97CD2A0F9}" srcId="{1B1B8FBE-05D9-4B67-8362-30224F8ECE1D}" destId="{12E1C867-9A0F-4967-BC68-C9FBF13B2DD8}" srcOrd="0" destOrd="0" parTransId="{53A2C056-CC09-4F69-ADA3-11179D55F205}" sibTransId="{68AB48DE-7A1D-4871-845B-7D28765EB938}"/>
    <dgm:cxn modelId="{D5BC61D8-04EB-4D53-B8E0-27ABD1BAB76B}" srcId="{12E1C867-9A0F-4967-BC68-C9FBF13B2DD8}" destId="{48A54158-96E4-4172-B857-C3959D8CDEE2}" srcOrd="6" destOrd="0" parTransId="{3727A569-0598-4095-A62F-C71E51C1BECA}" sibTransId="{B9C53ED6-B5FB-4D0C-9B05-47D31359B0FC}"/>
    <dgm:cxn modelId="{5531BA03-90F7-42D9-9E93-2050CFC30C16}" srcId="{12E1C867-9A0F-4967-BC68-C9FBF13B2DD8}" destId="{5F301DB6-CB09-46DC-8969-531FAC8147E8}" srcOrd="0" destOrd="0" parTransId="{E56A92FF-37E0-43F6-A692-5A9E94AA4831}" sibTransId="{44F590E5-B9EB-470A-A304-D94C7EA0EFAD}"/>
    <dgm:cxn modelId="{D95DD3FB-B357-4E45-93BD-8D626F9F8692}" type="presOf" srcId="{7EBF01B7-3995-4AC3-80B7-A6E8FCF6C999}" destId="{36623DDF-5CCD-4B5F-944B-0EB33583A23D}" srcOrd="0" destOrd="0" presId="urn:microsoft.com/office/officeart/2011/layout/HexagonRadial"/>
    <dgm:cxn modelId="{E37D5357-323D-456E-8BC8-81D4F12DFD87}" type="presOf" srcId="{1B1B8FBE-05D9-4B67-8362-30224F8ECE1D}" destId="{D1567A0F-EF97-4A98-B971-570910766B23}" srcOrd="0" destOrd="0" presId="urn:microsoft.com/office/officeart/2011/layout/HexagonRadial"/>
    <dgm:cxn modelId="{2EF4261D-7FDC-446A-A369-4A2DCE20AD52}" type="presOf" srcId="{CBCD98F0-DF4C-4CC4-AD35-C8FAA8B6CD32}" destId="{26E3CD2A-C731-4D95-9FF9-A540A8CDC398}" srcOrd="0" destOrd="0" presId="urn:microsoft.com/office/officeart/2011/layout/HexagonRadial"/>
    <dgm:cxn modelId="{B1E38EA3-4790-4F33-8E87-72C02C150CAE}" srcId="{12E1C867-9A0F-4967-BC68-C9FBF13B2DD8}" destId="{D3472D13-485F-4F64-8AFD-B811EED12F6D}" srcOrd="4" destOrd="0" parTransId="{CE04F51D-7336-4DB7-B475-C9F8320DF527}" sibTransId="{EDD2F62F-599D-4D06-A507-A5E3EA4502ED}"/>
    <dgm:cxn modelId="{A1CA2652-E0FC-41EA-B8A2-CECB75A6A3C3}" type="presOf" srcId="{D3472D13-485F-4F64-8AFD-B811EED12F6D}" destId="{A52E440E-DB16-4BF2-92B9-7B843273EA01}" srcOrd="0" destOrd="0" presId="urn:microsoft.com/office/officeart/2011/layout/HexagonRadial"/>
    <dgm:cxn modelId="{07126546-F042-4B72-9173-2FD2346BF5E3}" type="presOf" srcId="{055DCB3E-2BFB-433F-97D0-BA2D1AD6AA8F}" destId="{29A1985D-CA7F-4F24-9021-9AAF090F33B7}" srcOrd="0" destOrd="0" presId="urn:microsoft.com/office/officeart/2011/layout/HexagonRadial"/>
    <dgm:cxn modelId="{11E33C28-752B-40BA-9A72-F99F74D25F5D}" type="presOf" srcId="{5F301DB6-CB09-46DC-8969-531FAC8147E8}" destId="{4DD8F5A3-121B-4EEA-8854-1469F75F0197}" srcOrd="0" destOrd="0" presId="urn:microsoft.com/office/officeart/2011/layout/HexagonRadial"/>
    <dgm:cxn modelId="{33D3861C-25B1-411D-AA38-1C5BDDD2F3A6}" type="presOf" srcId="{1D356ADE-D041-4B5A-B870-01FC8174FD75}" destId="{9459EE15-A217-4431-B527-B4FD6782181E}" srcOrd="0" destOrd="0" presId="urn:microsoft.com/office/officeart/2011/layout/HexagonRadial"/>
    <dgm:cxn modelId="{39DFEA27-4B17-48FD-8CA1-5F4807636399}" type="presOf" srcId="{12E1C867-9A0F-4967-BC68-C9FBF13B2DD8}" destId="{4E219FC5-E2E9-427F-8302-CC21D3BDAC79}" srcOrd="0" destOrd="0" presId="urn:microsoft.com/office/officeart/2011/layout/HexagonRadial"/>
    <dgm:cxn modelId="{E1ADD192-EA03-4D37-BCCD-E62A9B97DB2B}" srcId="{12E1C867-9A0F-4967-BC68-C9FBF13B2DD8}" destId="{CBCD98F0-DF4C-4CC4-AD35-C8FAA8B6CD32}" srcOrd="5" destOrd="0" parTransId="{65DB468B-605E-43DE-8846-98C056A7385B}" sibTransId="{2133B1F3-5E0D-433D-A7BB-F83D6E78FED7}"/>
    <dgm:cxn modelId="{7D5778F8-1E93-4B49-B73E-D14AE08AD851}" srcId="{12E1C867-9A0F-4967-BC68-C9FBF13B2DD8}" destId="{1D356ADE-D041-4B5A-B870-01FC8174FD75}" srcOrd="3" destOrd="0" parTransId="{FF99FF99-41B4-41D7-8BAD-2F97E7D9B258}" sibTransId="{D78B56F3-E2AA-40D2-8065-9872330C9105}"/>
    <dgm:cxn modelId="{726CF3AA-9C53-4D61-A32B-414FA232A6B7}" srcId="{12E1C867-9A0F-4967-BC68-C9FBF13B2DD8}" destId="{7EBF01B7-3995-4AC3-80B7-A6E8FCF6C999}" srcOrd="2" destOrd="0" parTransId="{E9ECBC2C-1DB9-4E73-8AA0-585485B3BD0C}" sibTransId="{1B7CCFB0-7CFD-49F4-82FD-2FDED658863A}"/>
    <dgm:cxn modelId="{57D35183-E5CA-4287-86E1-142C09C327A8}" type="presParOf" srcId="{D1567A0F-EF97-4A98-B971-570910766B23}" destId="{4E219FC5-E2E9-427F-8302-CC21D3BDAC79}" srcOrd="0" destOrd="0" presId="urn:microsoft.com/office/officeart/2011/layout/HexagonRadial"/>
    <dgm:cxn modelId="{5DFF7152-7EC5-4A89-8F87-D17B79111D01}" type="presParOf" srcId="{D1567A0F-EF97-4A98-B971-570910766B23}" destId="{A427C9B8-2938-4C10-83F5-E9E4EF9B4106}" srcOrd="1" destOrd="0" presId="urn:microsoft.com/office/officeart/2011/layout/HexagonRadial"/>
    <dgm:cxn modelId="{49DA5068-31C4-4AEA-A9A9-54667EAD84B4}" type="presParOf" srcId="{A427C9B8-2938-4C10-83F5-E9E4EF9B4106}" destId="{F09A74C6-3952-47CD-9766-A5E04C08ED66}" srcOrd="0" destOrd="0" presId="urn:microsoft.com/office/officeart/2011/layout/HexagonRadial"/>
    <dgm:cxn modelId="{6F38FE3C-E778-4720-B7E8-F948E029F2C3}" type="presParOf" srcId="{D1567A0F-EF97-4A98-B971-570910766B23}" destId="{4DD8F5A3-121B-4EEA-8854-1469F75F0197}" srcOrd="2" destOrd="0" presId="urn:microsoft.com/office/officeart/2011/layout/HexagonRadial"/>
    <dgm:cxn modelId="{EDCD02FD-5E15-4759-A639-C73DC1F2B192}" type="presParOf" srcId="{D1567A0F-EF97-4A98-B971-570910766B23}" destId="{76DEF431-C7F1-47E1-9BB9-8FA5B4A92F05}" srcOrd="3" destOrd="0" presId="urn:microsoft.com/office/officeart/2011/layout/HexagonRadial"/>
    <dgm:cxn modelId="{A28D72DF-476D-40F0-8B8A-72C48DB7D1DD}" type="presParOf" srcId="{76DEF431-C7F1-47E1-9BB9-8FA5B4A92F05}" destId="{0DF4FBDC-1C98-461A-874B-6449E4152B84}" srcOrd="0" destOrd="0" presId="urn:microsoft.com/office/officeart/2011/layout/HexagonRadial"/>
    <dgm:cxn modelId="{B66FCAE5-9C1E-41EE-884D-488F1105A010}" type="presParOf" srcId="{D1567A0F-EF97-4A98-B971-570910766B23}" destId="{29A1985D-CA7F-4F24-9021-9AAF090F33B7}" srcOrd="4" destOrd="0" presId="urn:microsoft.com/office/officeart/2011/layout/HexagonRadial"/>
    <dgm:cxn modelId="{BCE16411-3683-4CA2-BD53-78BAED17C26B}" type="presParOf" srcId="{D1567A0F-EF97-4A98-B971-570910766B23}" destId="{0053BAEE-C21C-4F55-AD03-CD21B42820AE}" srcOrd="5" destOrd="0" presId="urn:microsoft.com/office/officeart/2011/layout/HexagonRadial"/>
    <dgm:cxn modelId="{7A3F4AED-0D7F-4D0D-957F-1553F37CBA2A}" type="presParOf" srcId="{0053BAEE-C21C-4F55-AD03-CD21B42820AE}" destId="{4490C274-3F1E-4D07-8AD9-94B48E93928A}" srcOrd="0" destOrd="0" presId="urn:microsoft.com/office/officeart/2011/layout/HexagonRadial"/>
    <dgm:cxn modelId="{CD250B96-7905-442E-B115-68F8D7ECA99E}" type="presParOf" srcId="{D1567A0F-EF97-4A98-B971-570910766B23}" destId="{36623DDF-5CCD-4B5F-944B-0EB33583A23D}" srcOrd="6" destOrd="0" presId="urn:microsoft.com/office/officeart/2011/layout/HexagonRadial"/>
    <dgm:cxn modelId="{C7A4E1C0-4E27-4F20-9E4E-F71149EBD81A}" type="presParOf" srcId="{D1567A0F-EF97-4A98-B971-570910766B23}" destId="{F1B55D02-8249-4EB7-BAD6-D38A7FFFCAE3}" srcOrd="7" destOrd="0" presId="urn:microsoft.com/office/officeart/2011/layout/HexagonRadial"/>
    <dgm:cxn modelId="{89A1FADE-AFD2-4B4E-819C-CC4BB1D8B21D}" type="presParOf" srcId="{F1B55D02-8249-4EB7-BAD6-D38A7FFFCAE3}" destId="{80788E42-6690-47C4-A6E7-456E5D844925}" srcOrd="0" destOrd="0" presId="urn:microsoft.com/office/officeart/2011/layout/HexagonRadial"/>
    <dgm:cxn modelId="{01933B4A-AB29-4DE3-B7F8-31BCE1E3E36C}" type="presParOf" srcId="{D1567A0F-EF97-4A98-B971-570910766B23}" destId="{9459EE15-A217-4431-B527-B4FD6782181E}" srcOrd="8" destOrd="0" presId="urn:microsoft.com/office/officeart/2011/layout/HexagonRadial"/>
    <dgm:cxn modelId="{6F849922-CF97-4C6B-90C7-9A0E46FD2B5E}" type="presParOf" srcId="{D1567A0F-EF97-4A98-B971-570910766B23}" destId="{362F0B81-A35D-4561-90B6-58B9DB2D1D71}" srcOrd="9" destOrd="0" presId="urn:microsoft.com/office/officeart/2011/layout/HexagonRadial"/>
    <dgm:cxn modelId="{D8E89F02-ABE2-4060-B4D0-5DC63AE5B7B1}" type="presParOf" srcId="{362F0B81-A35D-4561-90B6-58B9DB2D1D71}" destId="{71F6C189-1E79-481B-8CBB-F392D3A62B67}" srcOrd="0" destOrd="0" presId="urn:microsoft.com/office/officeart/2011/layout/HexagonRadial"/>
    <dgm:cxn modelId="{6BFD7AC1-49D2-460F-B373-E6979433E2A1}" type="presParOf" srcId="{D1567A0F-EF97-4A98-B971-570910766B23}" destId="{A52E440E-DB16-4BF2-92B9-7B843273EA01}" srcOrd="10" destOrd="0" presId="urn:microsoft.com/office/officeart/2011/layout/HexagonRadial"/>
    <dgm:cxn modelId="{D23A5411-10F9-47F3-82F9-50B7FC39FDBB}" type="presParOf" srcId="{D1567A0F-EF97-4A98-B971-570910766B23}" destId="{45D8A05B-0910-4D5D-8860-C9D261D04B3D}" srcOrd="11" destOrd="0" presId="urn:microsoft.com/office/officeart/2011/layout/HexagonRadial"/>
    <dgm:cxn modelId="{096E7FFA-04CF-43BA-89FF-35CAD90977A7}" type="presParOf" srcId="{45D8A05B-0910-4D5D-8860-C9D261D04B3D}" destId="{A0716277-E3A8-42C5-8F87-33D101C591FD}" srcOrd="0" destOrd="0" presId="urn:microsoft.com/office/officeart/2011/layout/HexagonRadial"/>
    <dgm:cxn modelId="{3DB7F155-8643-4417-A1F6-71B33033F693}" type="presParOf" srcId="{D1567A0F-EF97-4A98-B971-570910766B23}" destId="{26E3CD2A-C731-4D95-9FF9-A540A8CDC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1B8FBE-05D9-4B67-8362-30224F8ECE1D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E1C867-9A0F-4967-BC68-C9FBF13B2DD8}">
      <dgm:prSet phldrT="[Text]"/>
      <dgm:spPr/>
      <dgm:t>
        <a:bodyPr/>
        <a:lstStyle/>
        <a:p>
          <a:r>
            <a:rPr lang="en-US" dirty="0" smtClean="0"/>
            <a:t>Accessibility for Cognitive and LD</a:t>
          </a:r>
          <a:endParaRPr lang="en-US" dirty="0"/>
        </a:p>
      </dgm:t>
    </dgm:pt>
    <dgm:pt modelId="{53A2C056-CC09-4F69-ADA3-11179D55F205}" type="parTrans" cxnId="{972C2434-8143-422D-B8C1-75D97CD2A0F9}">
      <dgm:prSet/>
      <dgm:spPr/>
      <dgm:t>
        <a:bodyPr/>
        <a:lstStyle/>
        <a:p>
          <a:endParaRPr lang="en-US"/>
        </a:p>
      </dgm:t>
    </dgm:pt>
    <dgm:pt modelId="{68AB48DE-7A1D-4871-845B-7D28765EB938}" type="sibTrans" cxnId="{972C2434-8143-422D-B8C1-75D97CD2A0F9}">
      <dgm:prSet/>
      <dgm:spPr/>
      <dgm:t>
        <a:bodyPr/>
        <a:lstStyle/>
        <a:p>
          <a:endParaRPr lang="en-US"/>
        </a:p>
      </dgm:t>
    </dgm:pt>
    <dgm:pt modelId="{5F301DB6-CB09-46DC-8969-531FAC8147E8}">
      <dgm:prSet phldrT="[Text]"/>
      <dgm:spPr/>
      <dgm:t>
        <a:bodyPr/>
        <a:lstStyle/>
        <a:p>
          <a:r>
            <a:rPr lang="en-US" dirty="0" smtClean="0"/>
            <a:t>Simple techniques for everyone</a:t>
          </a:r>
          <a:endParaRPr lang="en-US" dirty="0"/>
        </a:p>
      </dgm:t>
    </dgm:pt>
    <dgm:pt modelId="{E56A92FF-37E0-43F6-A692-5A9E94AA4831}" type="parTrans" cxnId="{5531BA03-90F7-42D9-9E93-2050CFC30C16}">
      <dgm:prSet/>
      <dgm:spPr/>
      <dgm:t>
        <a:bodyPr/>
        <a:lstStyle/>
        <a:p>
          <a:endParaRPr lang="en-US"/>
        </a:p>
      </dgm:t>
    </dgm:pt>
    <dgm:pt modelId="{44F590E5-B9EB-470A-A304-D94C7EA0EFAD}" type="sibTrans" cxnId="{5531BA03-90F7-42D9-9E93-2050CFC30C16}">
      <dgm:prSet/>
      <dgm:spPr/>
      <dgm:t>
        <a:bodyPr/>
        <a:lstStyle/>
        <a:p>
          <a:endParaRPr lang="en-US"/>
        </a:p>
      </dgm:t>
    </dgm:pt>
    <dgm:pt modelId="{055DCB3E-2BFB-433F-97D0-BA2D1AD6AA8F}">
      <dgm:prSet phldrT="[Text]"/>
      <dgm:spPr/>
      <dgm:t>
        <a:bodyPr/>
        <a:lstStyle/>
        <a:p>
          <a:r>
            <a:rPr lang="en-US" dirty="0" smtClean="0"/>
            <a:t>Technique structure</a:t>
          </a:r>
          <a:endParaRPr lang="en-US" dirty="0"/>
        </a:p>
      </dgm:t>
    </dgm:pt>
    <dgm:pt modelId="{063C3FF2-A3CC-4568-8C1E-B8F638C73978}" type="parTrans" cxnId="{35446788-801B-4DBC-ADF7-76B97AFA8E81}">
      <dgm:prSet/>
      <dgm:spPr/>
      <dgm:t>
        <a:bodyPr/>
        <a:lstStyle/>
        <a:p>
          <a:endParaRPr lang="en-US"/>
        </a:p>
      </dgm:t>
    </dgm:pt>
    <dgm:pt modelId="{6377F655-7CE7-4809-85A7-695BD6D08E08}" type="sibTrans" cxnId="{35446788-801B-4DBC-ADF7-76B97AFA8E81}">
      <dgm:prSet/>
      <dgm:spPr/>
      <dgm:t>
        <a:bodyPr/>
        <a:lstStyle/>
        <a:p>
          <a:endParaRPr lang="en-US"/>
        </a:p>
      </dgm:t>
    </dgm:pt>
    <dgm:pt modelId="{7EBF01B7-3995-4AC3-80B7-A6E8FCF6C999}">
      <dgm:prSet/>
      <dgm:spPr>
        <a:solidFill>
          <a:srgbClr val="97CBFF"/>
        </a:solidFill>
      </dgm:spPr>
      <dgm:t>
        <a:bodyPr/>
        <a:lstStyle/>
        <a:p>
          <a:r>
            <a:rPr lang="en-US" b="1" dirty="0" smtClean="0"/>
            <a:t>Techniques for specific user groups</a:t>
          </a:r>
          <a:endParaRPr lang="en-US" b="1" dirty="0"/>
        </a:p>
      </dgm:t>
    </dgm:pt>
    <dgm:pt modelId="{E9ECBC2C-1DB9-4E73-8AA0-585485B3BD0C}" type="parTrans" cxnId="{726CF3AA-9C53-4D61-A32B-414FA232A6B7}">
      <dgm:prSet/>
      <dgm:spPr/>
      <dgm:t>
        <a:bodyPr/>
        <a:lstStyle/>
        <a:p>
          <a:endParaRPr lang="en-US"/>
        </a:p>
      </dgm:t>
    </dgm:pt>
    <dgm:pt modelId="{1B7CCFB0-7CFD-49F4-82FD-2FDED658863A}" type="sibTrans" cxnId="{726CF3AA-9C53-4D61-A32B-414FA232A6B7}">
      <dgm:prSet/>
      <dgm:spPr/>
      <dgm:t>
        <a:bodyPr/>
        <a:lstStyle/>
        <a:p>
          <a:endParaRPr lang="en-US"/>
        </a:p>
      </dgm:t>
    </dgm:pt>
    <dgm:pt modelId="{1D356ADE-D041-4B5A-B870-01FC8174FD75}">
      <dgm:prSet phldrT="[Text]"/>
      <dgm:spPr/>
      <dgm:t>
        <a:bodyPr/>
        <a:lstStyle/>
        <a:p>
          <a:r>
            <a:rPr lang="en-US" dirty="0" smtClean="0"/>
            <a:t>Meta data to find the right version</a:t>
          </a:r>
          <a:endParaRPr lang="en-US" dirty="0"/>
        </a:p>
      </dgm:t>
    </dgm:pt>
    <dgm:pt modelId="{FF99FF99-41B4-41D7-8BAD-2F97E7D9B258}" type="parTrans" cxnId="{7D5778F8-1E93-4B49-B73E-D14AE08AD851}">
      <dgm:prSet/>
      <dgm:spPr/>
      <dgm:t>
        <a:bodyPr/>
        <a:lstStyle/>
        <a:p>
          <a:endParaRPr lang="en-US"/>
        </a:p>
      </dgm:t>
    </dgm:pt>
    <dgm:pt modelId="{D78B56F3-E2AA-40D2-8065-9872330C9105}" type="sibTrans" cxnId="{7D5778F8-1E93-4B49-B73E-D14AE08AD851}">
      <dgm:prSet/>
      <dgm:spPr/>
      <dgm:t>
        <a:bodyPr/>
        <a:lstStyle/>
        <a:p>
          <a:endParaRPr lang="en-US"/>
        </a:p>
      </dgm:t>
    </dgm:pt>
    <dgm:pt modelId="{D3472D13-485F-4F64-8AFD-B811EED12F6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Semantics for adaptive interfaces</a:t>
          </a:r>
          <a:endParaRPr lang="en-US" dirty="0"/>
        </a:p>
      </dgm:t>
    </dgm:pt>
    <dgm:pt modelId="{CE04F51D-7336-4DB7-B475-C9F8320DF527}" type="parTrans" cxnId="{B1E38EA3-4790-4F33-8E87-72C02C150CAE}">
      <dgm:prSet/>
      <dgm:spPr/>
      <dgm:t>
        <a:bodyPr/>
        <a:lstStyle/>
        <a:p>
          <a:endParaRPr lang="en-US"/>
        </a:p>
      </dgm:t>
    </dgm:pt>
    <dgm:pt modelId="{EDD2F62F-599D-4D06-A507-A5E3EA4502ED}" type="sibTrans" cxnId="{B1E38EA3-4790-4F33-8E87-72C02C150CAE}">
      <dgm:prSet/>
      <dgm:spPr/>
      <dgm:t>
        <a:bodyPr/>
        <a:lstStyle/>
        <a:p>
          <a:endParaRPr lang="en-US"/>
        </a:p>
      </dgm:t>
    </dgm:pt>
    <dgm:pt modelId="{48A54158-96E4-4172-B857-C3959D8CDEE2}">
      <dgm:prSet phldrT="[Text]" phldr="1"/>
      <dgm:spPr/>
      <dgm:t>
        <a:bodyPr/>
        <a:lstStyle/>
        <a:p>
          <a:endParaRPr lang="en-US" dirty="0"/>
        </a:p>
      </dgm:t>
    </dgm:pt>
    <dgm:pt modelId="{3727A569-0598-4095-A62F-C71E51C1BECA}" type="parTrans" cxnId="{D5BC61D8-04EB-4D53-B8E0-27ABD1BAB76B}">
      <dgm:prSet/>
      <dgm:spPr/>
      <dgm:t>
        <a:bodyPr/>
        <a:lstStyle/>
        <a:p>
          <a:endParaRPr lang="en-US"/>
        </a:p>
      </dgm:t>
    </dgm:pt>
    <dgm:pt modelId="{B9C53ED6-B5FB-4D0C-9B05-47D31359B0FC}" type="sibTrans" cxnId="{D5BC61D8-04EB-4D53-B8E0-27ABD1BAB76B}">
      <dgm:prSet/>
      <dgm:spPr/>
      <dgm:t>
        <a:bodyPr/>
        <a:lstStyle/>
        <a:p>
          <a:endParaRPr lang="en-US"/>
        </a:p>
      </dgm:t>
    </dgm:pt>
    <dgm:pt modelId="{CBCD98F0-DF4C-4CC4-AD35-C8FAA8B6CD3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Supportive material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5DB468B-605E-43DE-8846-98C056A7385B}" type="parTrans" cxnId="{E1ADD192-EA03-4D37-BCCD-E62A9B97DB2B}">
      <dgm:prSet/>
      <dgm:spPr/>
      <dgm:t>
        <a:bodyPr/>
        <a:lstStyle/>
        <a:p>
          <a:endParaRPr lang="en-US"/>
        </a:p>
      </dgm:t>
    </dgm:pt>
    <dgm:pt modelId="{2133B1F3-5E0D-433D-A7BB-F83D6E78FED7}" type="sibTrans" cxnId="{E1ADD192-EA03-4D37-BCCD-E62A9B97DB2B}">
      <dgm:prSet/>
      <dgm:spPr/>
      <dgm:t>
        <a:bodyPr/>
        <a:lstStyle/>
        <a:p>
          <a:endParaRPr lang="en-US"/>
        </a:p>
      </dgm:t>
    </dgm:pt>
    <dgm:pt modelId="{D1567A0F-EF97-4A98-B971-570910766B23}" type="pres">
      <dgm:prSet presAssocID="{1B1B8FBE-05D9-4B67-8362-30224F8ECE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219FC5-E2E9-427F-8302-CC21D3BDAC79}" type="pres">
      <dgm:prSet presAssocID="{12E1C867-9A0F-4967-BC68-C9FBF13B2DD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427C9B8-2938-4C10-83F5-E9E4EF9B4106}" type="pres">
      <dgm:prSet presAssocID="{5F301DB6-CB09-46DC-8969-531FAC8147E8}" presName="Accent1" presStyleCnt="0"/>
      <dgm:spPr/>
    </dgm:pt>
    <dgm:pt modelId="{F09A74C6-3952-47CD-9766-A5E04C08ED66}" type="pres">
      <dgm:prSet presAssocID="{5F301DB6-CB09-46DC-8969-531FAC8147E8}" presName="Accent" presStyleLbl="bgShp" presStyleIdx="0" presStyleCnt="6"/>
      <dgm:spPr/>
    </dgm:pt>
    <dgm:pt modelId="{4DD8F5A3-121B-4EEA-8854-1469F75F0197}" type="pres">
      <dgm:prSet presAssocID="{5F301DB6-CB09-46DC-8969-531FAC8147E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F431-C7F1-47E1-9BB9-8FA5B4A92F05}" type="pres">
      <dgm:prSet presAssocID="{055DCB3E-2BFB-433F-97D0-BA2D1AD6AA8F}" presName="Accent2" presStyleCnt="0"/>
      <dgm:spPr/>
    </dgm:pt>
    <dgm:pt modelId="{0DF4FBDC-1C98-461A-874B-6449E4152B84}" type="pres">
      <dgm:prSet presAssocID="{055DCB3E-2BFB-433F-97D0-BA2D1AD6AA8F}" presName="Accent" presStyleLbl="bgShp" presStyleIdx="1" presStyleCnt="6"/>
      <dgm:spPr/>
    </dgm:pt>
    <dgm:pt modelId="{29A1985D-CA7F-4F24-9021-9AAF090F33B7}" type="pres">
      <dgm:prSet presAssocID="{055DCB3E-2BFB-433F-97D0-BA2D1AD6AA8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BAEE-C21C-4F55-AD03-CD21B42820AE}" type="pres">
      <dgm:prSet presAssocID="{7EBF01B7-3995-4AC3-80B7-A6E8FCF6C999}" presName="Accent3" presStyleCnt="0"/>
      <dgm:spPr/>
    </dgm:pt>
    <dgm:pt modelId="{4490C274-3F1E-4D07-8AD9-94B48E93928A}" type="pres">
      <dgm:prSet presAssocID="{7EBF01B7-3995-4AC3-80B7-A6E8FCF6C999}" presName="Accent" presStyleLbl="bgShp" presStyleIdx="2" presStyleCnt="6"/>
      <dgm:spPr/>
    </dgm:pt>
    <dgm:pt modelId="{36623DDF-5CCD-4B5F-944B-0EB33583A23D}" type="pres">
      <dgm:prSet presAssocID="{7EBF01B7-3995-4AC3-80B7-A6E8FCF6C999}" presName="Child3" presStyleLbl="node1" presStyleIdx="2" presStyleCnt="6" custLinFactNeighborX="933" custLinFactNeighborY="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5D02-8249-4EB7-BAD6-D38A7FFFCAE3}" type="pres">
      <dgm:prSet presAssocID="{1D356ADE-D041-4B5A-B870-01FC8174FD75}" presName="Accent4" presStyleCnt="0"/>
      <dgm:spPr/>
    </dgm:pt>
    <dgm:pt modelId="{80788E42-6690-47C4-A6E7-456E5D844925}" type="pres">
      <dgm:prSet presAssocID="{1D356ADE-D041-4B5A-B870-01FC8174FD75}" presName="Accent" presStyleLbl="bgShp" presStyleIdx="3" presStyleCnt="6"/>
      <dgm:spPr/>
    </dgm:pt>
    <dgm:pt modelId="{9459EE15-A217-4431-B527-B4FD6782181E}" type="pres">
      <dgm:prSet presAssocID="{1D356ADE-D041-4B5A-B870-01FC8174F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0B81-A35D-4561-90B6-58B9DB2D1D71}" type="pres">
      <dgm:prSet presAssocID="{D3472D13-485F-4F64-8AFD-B811EED12F6D}" presName="Accent5" presStyleCnt="0"/>
      <dgm:spPr/>
    </dgm:pt>
    <dgm:pt modelId="{71F6C189-1E79-481B-8CBB-F392D3A62B67}" type="pres">
      <dgm:prSet presAssocID="{D3472D13-485F-4F64-8AFD-B811EED12F6D}" presName="Accent" presStyleLbl="bgShp" presStyleIdx="4" presStyleCnt="6"/>
      <dgm:spPr/>
    </dgm:pt>
    <dgm:pt modelId="{A52E440E-DB16-4BF2-92B9-7B843273EA01}" type="pres">
      <dgm:prSet presAssocID="{D3472D13-485F-4F64-8AFD-B811EED12F6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A05B-0910-4D5D-8860-C9D261D04B3D}" type="pres">
      <dgm:prSet presAssocID="{CBCD98F0-DF4C-4CC4-AD35-C8FAA8B6CD32}" presName="Accent6" presStyleCnt="0"/>
      <dgm:spPr/>
    </dgm:pt>
    <dgm:pt modelId="{A0716277-E3A8-42C5-8F87-33D101C591FD}" type="pres">
      <dgm:prSet presAssocID="{CBCD98F0-DF4C-4CC4-AD35-C8FAA8B6CD32}" presName="Accent" presStyleLbl="bgShp" presStyleIdx="5" presStyleCnt="6"/>
      <dgm:spPr/>
    </dgm:pt>
    <dgm:pt modelId="{26E3CD2A-C731-4D95-9FF9-A540A8CDC398}" type="pres">
      <dgm:prSet presAssocID="{CBCD98F0-DF4C-4CC4-AD35-C8FAA8B6CD3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446788-801B-4DBC-ADF7-76B97AFA8E81}" srcId="{12E1C867-9A0F-4967-BC68-C9FBF13B2DD8}" destId="{055DCB3E-2BFB-433F-97D0-BA2D1AD6AA8F}" srcOrd="1" destOrd="0" parTransId="{063C3FF2-A3CC-4568-8C1E-B8F638C73978}" sibTransId="{6377F655-7CE7-4809-85A7-695BD6D08E08}"/>
    <dgm:cxn modelId="{972C2434-8143-422D-B8C1-75D97CD2A0F9}" srcId="{1B1B8FBE-05D9-4B67-8362-30224F8ECE1D}" destId="{12E1C867-9A0F-4967-BC68-C9FBF13B2DD8}" srcOrd="0" destOrd="0" parTransId="{53A2C056-CC09-4F69-ADA3-11179D55F205}" sibTransId="{68AB48DE-7A1D-4871-845B-7D28765EB938}"/>
    <dgm:cxn modelId="{D5BC61D8-04EB-4D53-B8E0-27ABD1BAB76B}" srcId="{12E1C867-9A0F-4967-BC68-C9FBF13B2DD8}" destId="{48A54158-96E4-4172-B857-C3959D8CDEE2}" srcOrd="6" destOrd="0" parTransId="{3727A569-0598-4095-A62F-C71E51C1BECA}" sibTransId="{B9C53ED6-B5FB-4D0C-9B05-47D31359B0FC}"/>
    <dgm:cxn modelId="{5531BA03-90F7-42D9-9E93-2050CFC30C16}" srcId="{12E1C867-9A0F-4967-BC68-C9FBF13B2DD8}" destId="{5F301DB6-CB09-46DC-8969-531FAC8147E8}" srcOrd="0" destOrd="0" parTransId="{E56A92FF-37E0-43F6-A692-5A9E94AA4831}" sibTransId="{44F590E5-B9EB-470A-A304-D94C7EA0EFAD}"/>
    <dgm:cxn modelId="{35A7A2BC-BB69-460E-8E0D-83A085603B9C}" type="presOf" srcId="{12E1C867-9A0F-4967-BC68-C9FBF13B2DD8}" destId="{4E219FC5-E2E9-427F-8302-CC21D3BDAC79}" srcOrd="0" destOrd="0" presId="urn:microsoft.com/office/officeart/2011/layout/HexagonRadial"/>
    <dgm:cxn modelId="{B1E38EA3-4790-4F33-8E87-72C02C150CAE}" srcId="{12E1C867-9A0F-4967-BC68-C9FBF13B2DD8}" destId="{D3472D13-485F-4F64-8AFD-B811EED12F6D}" srcOrd="4" destOrd="0" parTransId="{CE04F51D-7336-4DB7-B475-C9F8320DF527}" sibTransId="{EDD2F62F-599D-4D06-A507-A5E3EA4502ED}"/>
    <dgm:cxn modelId="{9419E527-A41F-43C0-AADB-5E55379F74DF}" type="presOf" srcId="{CBCD98F0-DF4C-4CC4-AD35-C8FAA8B6CD32}" destId="{26E3CD2A-C731-4D95-9FF9-A540A8CDC398}" srcOrd="0" destOrd="0" presId="urn:microsoft.com/office/officeart/2011/layout/HexagonRadial"/>
    <dgm:cxn modelId="{BC51320D-997D-49B0-B095-20334ADCD4B8}" type="presOf" srcId="{1B1B8FBE-05D9-4B67-8362-30224F8ECE1D}" destId="{D1567A0F-EF97-4A98-B971-570910766B23}" srcOrd="0" destOrd="0" presId="urn:microsoft.com/office/officeart/2011/layout/HexagonRadial"/>
    <dgm:cxn modelId="{9F310911-2699-421E-8B32-ECC39CE29E83}" type="presOf" srcId="{1D356ADE-D041-4B5A-B870-01FC8174FD75}" destId="{9459EE15-A217-4431-B527-B4FD6782181E}" srcOrd="0" destOrd="0" presId="urn:microsoft.com/office/officeart/2011/layout/HexagonRadial"/>
    <dgm:cxn modelId="{4EA72916-4050-4C2C-AB9F-3D59D717B845}" type="presOf" srcId="{5F301DB6-CB09-46DC-8969-531FAC8147E8}" destId="{4DD8F5A3-121B-4EEA-8854-1469F75F0197}" srcOrd="0" destOrd="0" presId="urn:microsoft.com/office/officeart/2011/layout/HexagonRadial"/>
    <dgm:cxn modelId="{E1ADD192-EA03-4D37-BCCD-E62A9B97DB2B}" srcId="{12E1C867-9A0F-4967-BC68-C9FBF13B2DD8}" destId="{CBCD98F0-DF4C-4CC4-AD35-C8FAA8B6CD32}" srcOrd="5" destOrd="0" parTransId="{65DB468B-605E-43DE-8846-98C056A7385B}" sibTransId="{2133B1F3-5E0D-433D-A7BB-F83D6E78FED7}"/>
    <dgm:cxn modelId="{8F0F8021-BDE7-4C7B-9EDA-9C45AD8DF67E}" type="presOf" srcId="{055DCB3E-2BFB-433F-97D0-BA2D1AD6AA8F}" destId="{29A1985D-CA7F-4F24-9021-9AAF090F33B7}" srcOrd="0" destOrd="0" presId="urn:microsoft.com/office/officeart/2011/layout/HexagonRadial"/>
    <dgm:cxn modelId="{7D5778F8-1E93-4B49-B73E-D14AE08AD851}" srcId="{12E1C867-9A0F-4967-BC68-C9FBF13B2DD8}" destId="{1D356ADE-D041-4B5A-B870-01FC8174FD75}" srcOrd="3" destOrd="0" parTransId="{FF99FF99-41B4-41D7-8BAD-2F97E7D9B258}" sibTransId="{D78B56F3-E2AA-40D2-8065-9872330C9105}"/>
    <dgm:cxn modelId="{19D05C52-EB94-49A1-ACBB-0AC0D3C0D68C}" type="presOf" srcId="{7EBF01B7-3995-4AC3-80B7-A6E8FCF6C999}" destId="{36623DDF-5CCD-4B5F-944B-0EB33583A23D}" srcOrd="0" destOrd="0" presId="urn:microsoft.com/office/officeart/2011/layout/HexagonRadial"/>
    <dgm:cxn modelId="{726CF3AA-9C53-4D61-A32B-414FA232A6B7}" srcId="{12E1C867-9A0F-4967-BC68-C9FBF13B2DD8}" destId="{7EBF01B7-3995-4AC3-80B7-A6E8FCF6C999}" srcOrd="2" destOrd="0" parTransId="{E9ECBC2C-1DB9-4E73-8AA0-585485B3BD0C}" sibTransId="{1B7CCFB0-7CFD-49F4-82FD-2FDED658863A}"/>
    <dgm:cxn modelId="{F8CA3793-DCBB-4A47-9C4F-5C003B036251}" type="presOf" srcId="{D3472D13-485F-4F64-8AFD-B811EED12F6D}" destId="{A52E440E-DB16-4BF2-92B9-7B843273EA01}" srcOrd="0" destOrd="0" presId="urn:microsoft.com/office/officeart/2011/layout/HexagonRadial"/>
    <dgm:cxn modelId="{3179F32D-05B7-4C84-AA9A-61103E941B75}" type="presParOf" srcId="{D1567A0F-EF97-4A98-B971-570910766B23}" destId="{4E219FC5-E2E9-427F-8302-CC21D3BDAC79}" srcOrd="0" destOrd="0" presId="urn:microsoft.com/office/officeart/2011/layout/HexagonRadial"/>
    <dgm:cxn modelId="{D43300B2-E721-43F4-8DD2-3C8B23B417C4}" type="presParOf" srcId="{D1567A0F-EF97-4A98-B971-570910766B23}" destId="{A427C9B8-2938-4C10-83F5-E9E4EF9B4106}" srcOrd="1" destOrd="0" presId="urn:microsoft.com/office/officeart/2011/layout/HexagonRadial"/>
    <dgm:cxn modelId="{2C982A2A-A26A-45AB-BF06-BB5EB8F269B6}" type="presParOf" srcId="{A427C9B8-2938-4C10-83F5-E9E4EF9B4106}" destId="{F09A74C6-3952-47CD-9766-A5E04C08ED66}" srcOrd="0" destOrd="0" presId="urn:microsoft.com/office/officeart/2011/layout/HexagonRadial"/>
    <dgm:cxn modelId="{127A9CD0-D2F2-400D-B047-A8CDE99EF603}" type="presParOf" srcId="{D1567A0F-EF97-4A98-B971-570910766B23}" destId="{4DD8F5A3-121B-4EEA-8854-1469F75F0197}" srcOrd="2" destOrd="0" presId="urn:microsoft.com/office/officeart/2011/layout/HexagonRadial"/>
    <dgm:cxn modelId="{CE746CDB-3316-4F8E-B97D-5D1F2A7A3FFC}" type="presParOf" srcId="{D1567A0F-EF97-4A98-B971-570910766B23}" destId="{76DEF431-C7F1-47E1-9BB9-8FA5B4A92F05}" srcOrd="3" destOrd="0" presId="urn:microsoft.com/office/officeart/2011/layout/HexagonRadial"/>
    <dgm:cxn modelId="{9C96D7B4-8C11-43D1-B605-D62F92C781B5}" type="presParOf" srcId="{76DEF431-C7F1-47E1-9BB9-8FA5B4A92F05}" destId="{0DF4FBDC-1C98-461A-874B-6449E4152B84}" srcOrd="0" destOrd="0" presId="urn:microsoft.com/office/officeart/2011/layout/HexagonRadial"/>
    <dgm:cxn modelId="{C0F4B8C2-7188-4E63-AF78-A5BC01C60B57}" type="presParOf" srcId="{D1567A0F-EF97-4A98-B971-570910766B23}" destId="{29A1985D-CA7F-4F24-9021-9AAF090F33B7}" srcOrd="4" destOrd="0" presId="urn:microsoft.com/office/officeart/2011/layout/HexagonRadial"/>
    <dgm:cxn modelId="{53BBE2B6-0A30-4304-8D57-33F307FA9A56}" type="presParOf" srcId="{D1567A0F-EF97-4A98-B971-570910766B23}" destId="{0053BAEE-C21C-4F55-AD03-CD21B42820AE}" srcOrd="5" destOrd="0" presId="urn:microsoft.com/office/officeart/2011/layout/HexagonRadial"/>
    <dgm:cxn modelId="{1163BBC0-1058-4EF5-8070-F1E0C3F38020}" type="presParOf" srcId="{0053BAEE-C21C-4F55-AD03-CD21B42820AE}" destId="{4490C274-3F1E-4D07-8AD9-94B48E93928A}" srcOrd="0" destOrd="0" presId="urn:microsoft.com/office/officeart/2011/layout/HexagonRadial"/>
    <dgm:cxn modelId="{B09414F8-80A4-4DCD-962E-DA287E1DE6D7}" type="presParOf" srcId="{D1567A0F-EF97-4A98-B971-570910766B23}" destId="{36623DDF-5CCD-4B5F-944B-0EB33583A23D}" srcOrd="6" destOrd="0" presId="urn:microsoft.com/office/officeart/2011/layout/HexagonRadial"/>
    <dgm:cxn modelId="{3E6B934D-951F-4148-B7A9-853CDB3D9596}" type="presParOf" srcId="{D1567A0F-EF97-4A98-B971-570910766B23}" destId="{F1B55D02-8249-4EB7-BAD6-D38A7FFFCAE3}" srcOrd="7" destOrd="0" presId="urn:microsoft.com/office/officeart/2011/layout/HexagonRadial"/>
    <dgm:cxn modelId="{3CBC6EC6-06C9-44F8-938D-BC342D8FFD6D}" type="presParOf" srcId="{F1B55D02-8249-4EB7-BAD6-D38A7FFFCAE3}" destId="{80788E42-6690-47C4-A6E7-456E5D844925}" srcOrd="0" destOrd="0" presId="urn:microsoft.com/office/officeart/2011/layout/HexagonRadial"/>
    <dgm:cxn modelId="{E83EEE56-4501-412A-9F9A-9747B435231C}" type="presParOf" srcId="{D1567A0F-EF97-4A98-B971-570910766B23}" destId="{9459EE15-A217-4431-B527-B4FD6782181E}" srcOrd="8" destOrd="0" presId="urn:microsoft.com/office/officeart/2011/layout/HexagonRadial"/>
    <dgm:cxn modelId="{E526FE1C-D14E-4A6C-BBF0-4E7D29EEE3C9}" type="presParOf" srcId="{D1567A0F-EF97-4A98-B971-570910766B23}" destId="{362F0B81-A35D-4561-90B6-58B9DB2D1D71}" srcOrd="9" destOrd="0" presId="urn:microsoft.com/office/officeart/2011/layout/HexagonRadial"/>
    <dgm:cxn modelId="{03A75874-652A-4255-84D8-9B028A959251}" type="presParOf" srcId="{362F0B81-A35D-4561-90B6-58B9DB2D1D71}" destId="{71F6C189-1E79-481B-8CBB-F392D3A62B67}" srcOrd="0" destOrd="0" presId="urn:microsoft.com/office/officeart/2011/layout/HexagonRadial"/>
    <dgm:cxn modelId="{92BF7A66-9D6E-4908-AB57-496A973B0725}" type="presParOf" srcId="{D1567A0F-EF97-4A98-B971-570910766B23}" destId="{A52E440E-DB16-4BF2-92B9-7B843273EA01}" srcOrd="10" destOrd="0" presId="urn:microsoft.com/office/officeart/2011/layout/HexagonRadial"/>
    <dgm:cxn modelId="{EB331316-1FDE-4F32-ABED-63464F65D2CD}" type="presParOf" srcId="{D1567A0F-EF97-4A98-B971-570910766B23}" destId="{45D8A05B-0910-4D5D-8860-C9D261D04B3D}" srcOrd="11" destOrd="0" presId="urn:microsoft.com/office/officeart/2011/layout/HexagonRadial"/>
    <dgm:cxn modelId="{B265AB47-2A42-4CB6-BA3F-701F8E6E9762}" type="presParOf" srcId="{45D8A05B-0910-4D5D-8860-C9D261D04B3D}" destId="{A0716277-E3A8-42C5-8F87-33D101C591FD}" srcOrd="0" destOrd="0" presId="urn:microsoft.com/office/officeart/2011/layout/HexagonRadial"/>
    <dgm:cxn modelId="{A5436BEB-5E2F-48D9-9565-3AA41CCCA965}" type="presParOf" srcId="{D1567A0F-EF97-4A98-B971-570910766B23}" destId="{26E3CD2A-C731-4D95-9FF9-A540A8CDC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1B8FBE-05D9-4B67-8362-30224F8ECE1D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E1C867-9A0F-4967-BC68-C9FBF13B2DD8}">
      <dgm:prSet phldrT="[Text]"/>
      <dgm:spPr/>
      <dgm:t>
        <a:bodyPr/>
        <a:lstStyle/>
        <a:p>
          <a:r>
            <a:rPr lang="en-US" dirty="0" smtClean="0"/>
            <a:t>Accessibility for Cognitive and LD</a:t>
          </a:r>
          <a:endParaRPr lang="en-US" dirty="0"/>
        </a:p>
      </dgm:t>
    </dgm:pt>
    <dgm:pt modelId="{53A2C056-CC09-4F69-ADA3-11179D55F205}" type="parTrans" cxnId="{972C2434-8143-422D-B8C1-75D97CD2A0F9}">
      <dgm:prSet/>
      <dgm:spPr/>
      <dgm:t>
        <a:bodyPr/>
        <a:lstStyle/>
        <a:p>
          <a:endParaRPr lang="en-US"/>
        </a:p>
      </dgm:t>
    </dgm:pt>
    <dgm:pt modelId="{68AB48DE-7A1D-4871-845B-7D28765EB938}" type="sibTrans" cxnId="{972C2434-8143-422D-B8C1-75D97CD2A0F9}">
      <dgm:prSet/>
      <dgm:spPr/>
      <dgm:t>
        <a:bodyPr/>
        <a:lstStyle/>
        <a:p>
          <a:endParaRPr lang="en-US"/>
        </a:p>
      </dgm:t>
    </dgm:pt>
    <dgm:pt modelId="{5F301DB6-CB09-46DC-8969-531FAC8147E8}">
      <dgm:prSet phldrT="[Text]"/>
      <dgm:spPr/>
      <dgm:t>
        <a:bodyPr/>
        <a:lstStyle/>
        <a:p>
          <a:r>
            <a:rPr lang="en-US" dirty="0" smtClean="0"/>
            <a:t>Simple techniques for everyone</a:t>
          </a:r>
          <a:endParaRPr lang="en-US" dirty="0"/>
        </a:p>
      </dgm:t>
    </dgm:pt>
    <dgm:pt modelId="{E56A92FF-37E0-43F6-A692-5A9E94AA4831}" type="parTrans" cxnId="{5531BA03-90F7-42D9-9E93-2050CFC30C16}">
      <dgm:prSet/>
      <dgm:spPr/>
      <dgm:t>
        <a:bodyPr/>
        <a:lstStyle/>
        <a:p>
          <a:endParaRPr lang="en-US"/>
        </a:p>
      </dgm:t>
    </dgm:pt>
    <dgm:pt modelId="{44F590E5-B9EB-470A-A304-D94C7EA0EFAD}" type="sibTrans" cxnId="{5531BA03-90F7-42D9-9E93-2050CFC30C16}">
      <dgm:prSet/>
      <dgm:spPr/>
      <dgm:t>
        <a:bodyPr/>
        <a:lstStyle/>
        <a:p>
          <a:endParaRPr lang="en-US"/>
        </a:p>
      </dgm:t>
    </dgm:pt>
    <dgm:pt modelId="{055DCB3E-2BFB-433F-97D0-BA2D1AD6AA8F}">
      <dgm:prSet phldrT="[Text]"/>
      <dgm:spPr/>
      <dgm:t>
        <a:bodyPr/>
        <a:lstStyle/>
        <a:p>
          <a:r>
            <a:rPr lang="en-US" dirty="0" smtClean="0"/>
            <a:t>Technique structure</a:t>
          </a:r>
          <a:endParaRPr lang="en-US" dirty="0"/>
        </a:p>
      </dgm:t>
    </dgm:pt>
    <dgm:pt modelId="{063C3FF2-A3CC-4568-8C1E-B8F638C73978}" type="parTrans" cxnId="{35446788-801B-4DBC-ADF7-76B97AFA8E81}">
      <dgm:prSet/>
      <dgm:spPr/>
      <dgm:t>
        <a:bodyPr/>
        <a:lstStyle/>
        <a:p>
          <a:endParaRPr lang="en-US"/>
        </a:p>
      </dgm:t>
    </dgm:pt>
    <dgm:pt modelId="{6377F655-7CE7-4809-85A7-695BD6D08E08}" type="sibTrans" cxnId="{35446788-801B-4DBC-ADF7-76B97AFA8E81}">
      <dgm:prSet/>
      <dgm:spPr/>
      <dgm:t>
        <a:bodyPr/>
        <a:lstStyle/>
        <a:p>
          <a:endParaRPr lang="en-US"/>
        </a:p>
      </dgm:t>
    </dgm:pt>
    <dgm:pt modelId="{7EBF01B7-3995-4AC3-80B7-A6E8FCF6C999}">
      <dgm:prSet/>
      <dgm:spPr/>
      <dgm:t>
        <a:bodyPr/>
        <a:lstStyle/>
        <a:p>
          <a:r>
            <a:rPr lang="en-US" dirty="0" smtClean="0"/>
            <a:t>Techniques for specific user groups</a:t>
          </a:r>
          <a:endParaRPr lang="en-US" dirty="0"/>
        </a:p>
      </dgm:t>
    </dgm:pt>
    <dgm:pt modelId="{E9ECBC2C-1DB9-4E73-8AA0-585485B3BD0C}" type="parTrans" cxnId="{726CF3AA-9C53-4D61-A32B-414FA232A6B7}">
      <dgm:prSet/>
      <dgm:spPr/>
      <dgm:t>
        <a:bodyPr/>
        <a:lstStyle/>
        <a:p>
          <a:endParaRPr lang="en-US"/>
        </a:p>
      </dgm:t>
    </dgm:pt>
    <dgm:pt modelId="{1B7CCFB0-7CFD-49F4-82FD-2FDED658863A}" type="sibTrans" cxnId="{726CF3AA-9C53-4D61-A32B-414FA232A6B7}">
      <dgm:prSet/>
      <dgm:spPr/>
      <dgm:t>
        <a:bodyPr/>
        <a:lstStyle/>
        <a:p>
          <a:endParaRPr lang="en-US"/>
        </a:p>
      </dgm:t>
    </dgm:pt>
    <dgm:pt modelId="{1D356ADE-D041-4B5A-B870-01FC8174FD75}">
      <dgm:prSet phldrT="[Text]"/>
      <dgm:spPr>
        <a:solidFill>
          <a:srgbClr val="97CBFF"/>
        </a:solidFill>
      </dgm:spPr>
      <dgm:t>
        <a:bodyPr/>
        <a:lstStyle/>
        <a:p>
          <a:r>
            <a:rPr lang="en-US" b="1" dirty="0" smtClean="0"/>
            <a:t>Meta data to find the right version</a:t>
          </a:r>
          <a:endParaRPr lang="en-US" b="1" dirty="0"/>
        </a:p>
      </dgm:t>
    </dgm:pt>
    <dgm:pt modelId="{FF99FF99-41B4-41D7-8BAD-2F97E7D9B258}" type="parTrans" cxnId="{7D5778F8-1E93-4B49-B73E-D14AE08AD851}">
      <dgm:prSet/>
      <dgm:spPr/>
      <dgm:t>
        <a:bodyPr/>
        <a:lstStyle/>
        <a:p>
          <a:endParaRPr lang="en-US"/>
        </a:p>
      </dgm:t>
    </dgm:pt>
    <dgm:pt modelId="{D78B56F3-E2AA-40D2-8065-9872330C9105}" type="sibTrans" cxnId="{7D5778F8-1E93-4B49-B73E-D14AE08AD851}">
      <dgm:prSet/>
      <dgm:spPr/>
      <dgm:t>
        <a:bodyPr/>
        <a:lstStyle/>
        <a:p>
          <a:endParaRPr lang="en-US"/>
        </a:p>
      </dgm:t>
    </dgm:pt>
    <dgm:pt modelId="{D3472D13-485F-4F64-8AFD-B811EED12F6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Semantics for adaptive interfaces</a:t>
          </a:r>
          <a:endParaRPr lang="en-US" dirty="0"/>
        </a:p>
      </dgm:t>
    </dgm:pt>
    <dgm:pt modelId="{CE04F51D-7336-4DB7-B475-C9F8320DF527}" type="parTrans" cxnId="{B1E38EA3-4790-4F33-8E87-72C02C150CAE}">
      <dgm:prSet/>
      <dgm:spPr/>
      <dgm:t>
        <a:bodyPr/>
        <a:lstStyle/>
        <a:p>
          <a:endParaRPr lang="en-US"/>
        </a:p>
      </dgm:t>
    </dgm:pt>
    <dgm:pt modelId="{EDD2F62F-599D-4D06-A507-A5E3EA4502ED}" type="sibTrans" cxnId="{B1E38EA3-4790-4F33-8E87-72C02C150CAE}">
      <dgm:prSet/>
      <dgm:spPr/>
      <dgm:t>
        <a:bodyPr/>
        <a:lstStyle/>
        <a:p>
          <a:endParaRPr lang="en-US"/>
        </a:p>
      </dgm:t>
    </dgm:pt>
    <dgm:pt modelId="{48A54158-96E4-4172-B857-C3959D8CDEE2}">
      <dgm:prSet phldrT="[Text]" phldr="1"/>
      <dgm:spPr/>
      <dgm:t>
        <a:bodyPr/>
        <a:lstStyle/>
        <a:p>
          <a:endParaRPr lang="en-US" dirty="0"/>
        </a:p>
      </dgm:t>
    </dgm:pt>
    <dgm:pt modelId="{3727A569-0598-4095-A62F-C71E51C1BECA}" type="parTrans" cxnId="{D5BC61D8-04EB-4D53-B8E0-27ABD1BAB76B}">
      <dgm:prSet/>
      <dgm:spPr/>
      <dgm:t>
        <a:bodyPr/>
        <a:lstStyle/>
        <a:p>
          <a:endParaRPr lang="en-US"/>
        </a:p>
      </dgm:t>
    </dgm:pt>
    <dgm:pt modelId="{B9C53ED6-B5FB-4D0C-9B05-47D31359B0FC}" type="sibTrans" cxnId="{D5BC61D8-04EB-4D53-B8E0-27ABD1BAB76B}">
      <dgm:prSet/>
      <dgm:spPr/>
      <dgm:t>
        <a:bodyPr/>
        <a:lstStyle/>
        <a:p>
          <a:endParaRPr lang="en-US"/>
        </a:p>
      </dgm:t>
    </dgm:pt>
    <dgm:pt modelId="{CBCD98F0-DF4C-4CC4-AD35-C8FAA8B6CD3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Supportive material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5DB468B-605E-43DE-8846-98C056A7385B}" type="parTrans" cxnId="{E1ADD192-EA03-4D37-BCCD-E62A9B97DB2B}">
      <dgm:prSet/>
      <dgm:spPr/>
      <dgm:t>
        <a:bodyPr/>
        <a:lstStyle/>
        <a:p>
          <a:endParaRPr lang="en-US"/>
        </a:p>
      </dgm:t>
    </dgm:pt>
    <dgm:pt modelId="{2133B1F3-5E0D-433D-A7BB-F83D6E78FED7}" type="sibTrans" cxnId="{E1ADD192-EA03-4D37-BCCD-E62A9B97DB2B}">
      <dgm:prSet/>
      <dgm:spPr/>
      <dgm:t>
        <a:bodyPr/>
        <a:lstStyle/>
        <a:p>
          <a:endParaRPr lang="en-US"/>
        </a:p>
      </dgm:t>
    </dgm:pt>
    <dgm:pt modelId="{D1567A0F-EF97-4A98-B971-570910766B23}" type="pres">
      <dgm:prSet presAssocID="{1B1B8FBE-05D9-4B67-8362-30224F8ECE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219FC5-E2E9-427F-8302-CC21D3BDAC79}" type="pres">
      <dgm:prSet presAssocID="{12E1C867-9A0F-4967-BC68-C9FBF13B2DD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427C9B8-2938-4C10-83F5-E9E4EF9B4106}" type="pres">
      <dgm:prSet presAssocID="{5F301DB6-CB09-46DC-8969-531FAC8147E8}" presName="Accent1" presStyleCnt="0"/>
      <dgm:spPr/>
    </dgm:pt>
    <dgm:pt modelId="{F09A74C6-3952-47CD-9766-A5E04C08ED66}" type="pres">
      <dgm:prSet presAssocID="{5F301DB6-CB09-46DC-8969-531FAC8147E8}" presName="Accent" presStyleLbl="bgShp" presStyleIdx="0" presStyleCnt="6"/>
      <dgm:spPr/>
    </dgm:pt>
    <dgm:pt modelId="{4DD8F5A3-121B-4EEA-8854-1469F75F0197}" type="pres">
      <dgm:prSet presAssocID="{5F301DB6-CB09-46DC-8969-531FAC8147E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F431-C7F1-47E1-9BB9-8FA5B4A92F05}" type="pres">
      <dgm:prSet presAssocID="{055DCB3E-2BFB-433F-97D0-BA2D1AD6AA8F}" presName="Accent2" presStyleCnt="0"/>
      <dgm:spPr/>
    </dgm:pt>
    <dgm:pt modelId="{0DF4FBDC-1C98-461A-874B-6449E4152B84}" type="pres">
      <dgm:prSet presAssocID="{055DCB3E-2BFB-433F-97D0-BA2D1AD6AA8F}" presName="Accent" presStyleLbl="bgShp" presStyleIdx="1" presStyleCnt="6"/>
      <dgm:spPr/>
    </dgm:pt>
    <dgm:pt modelId="{29A1985D-CA7F-4F24-9021-9AAF090F33B7}" type="pres">
      <dgm:prSet presAssocID="{055DCB3E-2BFB-433F-97D0-BA2D1AD6AA8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BAEE-C21C-4F55-AD03-CD21B42820AE}" type="pres">
      <dgm:prSet presAssocID="{7EBF01B7-3995-4AC3-80B7-A6E8FCF6C999}" presName="Accent3" presStyleCnt="0"/>
      <dgm:spPr/>
    </dgm:pt>
    <dgm:pt modelId="{4490C274-3F1E-4D07-8AD9-94B48E93928A}" type="pres">
      <dgm:prSet presAssocID="{7EBF01B7-3995-4AC3-80B7-A6E8FCF6C999}" presName="Accent" presStyleLbl="bgShp" presStyleIdx="2" presStyleCnt="6"/>
      <dgm:spPr/>
    </dgm:pt>
    <dgm:pt modelId="{36623DDF-5CCD-4B5F-944B-0EB33583A23D}" type="pres">
      <dgm:prSet presAssocID="{7EBF01B7-3995-4AC3-80B7-A6E8FCF6C999}" presName="Child3" presStyleLbl="node1" presStyleIdx="2" presStyleCnt="6" custLinFactNeighborX="933" custLinFactNeighborY="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5D02-8249-4EB7-BAD6-D38A7FFFCAE3}" type="pres">
      <dgm:prSet presAssocID="{1D356ADE-D041-4B5A-B870-01FC8174FD75}" presName="Accent4" presStyleCnt="0"/>
      <dgm:spPr/>
    </dgm:pt>
    <dgm:pt modelId="{80788E42-6690-47C4-A6E7-456E5D844925}" type="pres">
      <dgm:prSet presAssocID="{1D356ADE-D041-4B5A-B870-01FC8174FD75}" presName="Accent" presStyleLbl="bgShp" presStyleIdx="3" presStyleCnt="6"/>
      <dgm:spPr/>
    </dgm:pt>
    <dgm:pt modelId="{9459EE15-A217-4431-B527-B4FD6782181E}" type="pres">
      <dgm:prSet presAssocID="{1D356ADE-D041-4B5A-B870-01FC8174F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0B81-A35D-4561-90B6-58B9DB2D1D71}" type="pres">
      <dgm:prSet presAssocID="{D3472D13-485F-4F64-8AFD-B811EED12F6D}" presName="Accent5" presStyleCnt="0"/>
      <dgm:spPr/>
    </dgm:pt>
    <dgm:pt modelId="{71F6C189-1E79-481B-8CBB-F392D3A62B67}" type="pres">
      <dgm:prSet presAssocID="{D3472D13-485F-4F64-8AFD-B811EED12F6D}" presName="Accent" presStyleLbl="bgShp" presStyleIdx="4" presStyleCnt="6"/>
      <dgm:spPr/>
    </dgm:pt>
    <dgm:pt modelId="{A52E440E-DB16-4BF2-92B9-7B843273EA01}" type="pres">
      <dgm:prSet presAssocID="{D3472D13-485F-4F64-8AFD-B811EED12F6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A05B-0910-4D5D-8860-C9D261D04B3D}" type="pres">
      <dgm:prSet presAssocID="{CBCD98F0-DF4C-4CC4-AD35-C8FAA8B6CD32}" presName="Accent6" presStyleCnt="0"/>
      <dgm:spPr/>
    </dgm:pt>
    <dgm:pt modelId="{A0716277-E3A8-42C5-8F87-33D101C591FD}" type="pres">
      <dgm:prSet presAssocID="{CBCD98F0-DF4C-4CC4-AD35-C8FAA8B6CD32}" presName="Accent" presStyleLbl="bgShp" presStyleIdx="5" presStyleCnt="6"/>
      <dgm:spPr/>
    </dgm:pt>
    <dgm:pt modelId="{26E3CD2A-C731-4D95-9FF9-A540A8CDC398}" type="pres">
      <dgm:prSet presAssocID="{CBCD98F0-DF4C-4CC4-AD35-C8FAA8B6CD3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446788-801B-4DBC-ADF7-76B97AFA8E81}" srcId="{12E1C867-9A0F-4967-BC68-C9FBF13B2DD8}" destId="{055DCB3E-2BFB-433F-97D0-BA2D1AD6AA8F}" srcOrd="1" destOrd="0" parTransId="{063C3FF2-A3CC-4568-8C1E-B8F638C73978}" sibTransId="{6377F655-7CE7-4809-85A7-695BD6D08E08}"/>
    <dgm:cxn modelId="{ABE0C998-3597-4FAD-A634-3445D83071B8}" type="presOf" srcId="{1B1B8FBE-05D9-4B67-8362-30224F8ECE1D}" destId="{D1567A0F-EF97-4A98-B971-570910766B23}" srcOrd="0" destOrd="0" presId="urn:microsoft.com/office/officeart/2011/layout/HexagonRadial"/>
    <dgm:cxn modelId="{EACE9BA6-DC04-460B-BBF9-4AB9C7D32FFC}" type="presOf" srcId="{1D356ADE-D041-4B5A-B870-01FC8174FD75}" destId="{9459EE15-A217-4431-B527-B4FD6782181E}" srcOrd="0" destOrd="0" presId="urn:microsoft.com/office/officeart/2011/layout/HexagonRadial"/>
    <dgm:cxn modelId="{972C2434-8143-422D-B8C1-75D97CD2A0F9}" srcId="{1B1B8FBE-05D9-4B67-8362-30224F8ECE1D}" destId="{12E1C867-9A0F-4967-BC68-C9FBF13B2DD8}" srcOrd="0" destOrd="0" parTransId="{53A2C056-CC09-4F69-ADA3-11179D55F205}" sibTransId="{68AB48DE-7A1D-4871-845B-7D28765EB938}"/>
    <dgm:cxn modelId="{D5BC61D8-04EB-4D53-B8E0-27ABD1BAB76B}" srcId="{12E1C867-9A0F-4967-BC68-C9FBF13B2DD8}" destId="{48A54158-96E4-4172-B857-C3959D8CDEE2}" srcOrd="6" destOrd="0" parTransId="{3727A569-0598-4095-A62F-C71E51C1BECA}" sibTransId="{B9C53ED6-B5FB-4D0C-9B05-47D31359B0FC}"/>
    <dgm:cxn modelId="{01A5C07E-F391-444C-9C21-0665772194AA}" type="presOf" srcId="{055DCB3E-2BFB-433F-97D0-BA2D1AD6AA8F}" destId="{29A1985D-CA7F-4F24-9021-9AAF090F33B7}" srcOrd="0" destOrd="0" presId="urn:microsoft.com/office/officeart/2011/layout/HexagonRadial"/>
    <dgm:cxn modelId="{5531BA03-90F7-42D9-9E93-2050CFC30C16}" srcId="{12E1C867-9A0F-4967-BC68-C9FBF13B2DD8}" destId="{5F301DB6-CB09-46DC-8969-531FAC8147E8}" srcOrd="0" destOrd="0" parTransId="{E56A92FF-37E0-43F6-A692-5A9E94AA4831}" sibTransId="{44F590E5-B9EB-470A-A304-D94C7EA0EFAD}"/>
    <dgm:cxn modelId="{B1E38EA3-4790-4F33-8E87-72C02C150CAE}" srcId="{12E1C867-9A0F-4967-BC68-C9FBF13B2DD8}" destId="{D3472D13-485F-4F64-8AFD-B811EED12F6D}" srcOrd="4" destOrd="0" parTransId="{CE04F51D-7336-4DB7-B475-C9F8320DF527}" sibTransId="{EDD2F62F-599D-4D06-A507-A5E3EA4502ED}"/>
    <dgm:cxn modelId="{8B210737-A4E4-412B-A877-037A9D6062B3}" type="presOf" srcId="{5F301DB6-CB09-46DC-8969-531FAC8147E8}" destId="{4DD8F5A3-121B-4EEA-8854-1469F75F0197}" srcOrd="0" destOrd="0" presId="urn:microsoft.com/office/officeart/2011/layout/HexagonRadial"/>
    <dgm:cxn modelId="{12D32C38-FA7E-4C6B-9523-2619B991EB1E}" type="presOf" srcId="{12E1C867-9A0F-4967-BC68-C9FBF13B2DD8}" destId="{4E219FC5-E2E9-427F-8302-CC21D3BDAC79}" srcOrd="0" destOrd="0" presId="urn:microsoft.com/office/officeart/2011/layout/HexagonRadial"/>
    <dgm:cxn modelId="{3AAB45F8-AD48-429F-B01D-EE8C57FA25F2}" type="presOf" srcId="{CBCD98F0-DF4C-4CC4-AD35-C8FAA8B6CD32}" destId="{26E3CD2A-C731-4D95-9FF9-A540A8CDC398}" srcOrd="0" destOrd="0" presId="urn:microsoft.com/office/officeart/2011/layout/HexagonRadial"/>
    <dgm:cxn modelId="{700F0081-B63C-43CE-AFFE-E0BCC22F446A}" type="presOf" srcId="{D3472D13-485F-4F64-8AFD-B811EED12F6D}" destId="{A52E440E-DB16-4BF2-92B9-7B843273EA01}" srcOrd="0" destOrd="0" presId="urn:microsoft.com/office/officeart/2011/layout/HexagonRadial"/>
    <dgm:cxn modelId="{E1ADD192-EA03-4D37-BCCD-E62A9B97DB2B}" srcId="{12E1C867-9A0F-4967-BC68-C9FBF13B2DD8}" destId="{CBCD98F0-DF4C-4CC4-AD35-C8FAA8B6CD32}" srcOrd="5" destOrd="0" parTransId="{65DB468B-605E-43DE-8846-98C056A7385B}" sibTransId="{2133B1F3-5E0D-433D-A7BB-F83D6E78FED7}"/>
    <dgm:cxn modelId="{0AC6F15D-1325-4F53-BA65-654C69390433}" type="presOf" srcId="{7EBF01B7-3995-4AC3-80B7-A6E8FCF6C999}" destId="{36623DDF-5CCD-4B5F-944B-0EB33583A23D}" srcOrd="0" destOrd="0" presId="urn:microsoft.com/office/officeart/2011/layout/HexagonRadial"/>
    <dgm:cxn modelId="{7D5778F8-1E93-4B49-B73E-D14AE08AD851}" srcId="{12E1C867-9A0F-4967-BC68-C9FBF13B2DD8}" destId="{1D356ADE-D041-4B5A-B870-01FC8174FD75}" srcOrd="3" destOrd="0" parTransId="{FF99FF99-41B4-41D7-8BAD-2F97E7D9B258}" sibTransId="{D78B56F3-E2AA-40D2-8065-9872330C9105}"/>
    <dgm:cxn modelId="{726CF3AA-9C53-4D61-A32B-414FA232A6B7}" srcId="{12E1C867-9A0F-4967-BC68-C9FBF13B2DD8}" destId="{7EBF01B7-3995-4AC3-80B7-A6E8FCF6C999}" srcOrd="2" destOrd="0" parTransId="{E9ECBC2C-1DB9-4E73-8AA0-585485B3BD0C}" sibTransId="{1B7CCFB0-7CFD-49F4-82FD-2FDED658863A}"/>
    <dgm:cxn modelId="{DD8B1294-8A86-4822-AEE3-AFDA64CB2A74}" type="presParOf" srcId="{D1567A0F-EF97-4A98-B971-570910766B23}" destId="{4E219FC5-E2E9-427F-8302-CC21D3BDAC79}" srcOrd="0" destOrd="0" presId="urn:microsoft.com/office/officeart/2011/layout/HexagonRadial"/>
    <dgm:cxn modelId="{3E4A330F-5119-4880-86D4-3E270C7C7C78}" type="presParOf" srcId="{D1567A0F-EF97-4A98-B971-570910766B23}" destId="{A427C9B8-2938-4C10-83F5-E9E4EF9B4106}" srcOrd="1" destOrd="0" presId="urn:microsoft.com/office/officeart/2011/layout/HexagonRadial"/>
    <dgm:cxn modelId="{8CCB9260-CF8B-4E3B-88BD-48D81D657D09}" type="presParOf" srcId="{A427C9B8-2938-4C10-83F5-E9E4EF9B4106}" destId="{F09A74C6-3952-47CD-9766-A5E04C08ED66}" srcOrd="0" destOrd="0" presId="urn:microsoft.com/office/officeart/2011/layout/HexagonRadial"/>
    <dgm:cxn modelId="{CFE184F0-048A-4310-87C7-A6F561E97E5B}" type="presParOf" srcId="{D1567A0F-EF97-4A98-B971-570910766B23}" destId="{4DD8F5A3-121B-4EEA-8854-1469F75F0197}" srcOrd="2" destOrd="0" presId="urn:microsoft.com/office/officeart/2011/layout/HexagonRadial"/>
    <dgm:cxn modelId="{DC61EA44-8632-4D10-AC98-326A6F205F1A}" type="presParOf" srcId="{D1567A0F-EF97-4A98-B971-570910766B23}" destId="{76DEF431-C7F1-47E1-9BB9-8FA5B4A92F05}" srcOrd="3" destOrd="0" presId="urn:microsoft.com/office/officeart/2011/layout/HexagonRadial"/>
    <dgm:cxn modelId="{FE21A086-1553-4276-A341-3EB7625B3848}" type="presParOf" srcId="{76DEF431-C7F1-47E1-9BB9-8FA5B4A92F05}" destId="{0DF4FBDC-1C98-461A-874B-6449E4152B84}" srcOrd="0" destOrd="0" presId="urn:microsoft.com/office/officeart/2011/layout/HexagonRadial"/>
    <dgm:cxn modelId="{F89EA1E9-AD36-4332-B767-8FDEA3DEF7BD}" type="presParOf" srcId="{D1567A0F-EF97-4A98-B971-570910766B23}" destId="{29A1985D-CA7F-4F24-9021-9AAF090F33B7}" srcOrd="4" destOrd="0" presId="urn:microsoft.com/office/officeart/2011/layout/HexagonRadial"/>
    <dgm:cxn modelId="{64FF7C49-C9B2-4A57-91AE-084A1BA35A1B}" type="presParOf" srcId="{D1567A0F-EF97-4A98-B971-570910766B23}" destId="{0053BAEE-C21C-4F55-AD03-CD21B42820AE}" srcOrd="5" destOrd="0" presId="urn:microsoft.com/office/officeart/2011/layout/HexagonRadial"/>
    <dgm:cxn modelId="{512E5D0B-538E-4D50-AE96-1AAF5C07CF14}" type="presParOf" srcId="{0053BAEE-C21C-4F55-AD03-CD21B42820AE}" destId="{4490C274-3F1E-4D07-8AD9-94B48E93928A}" srcOrd="0" destOrd="0" presId="urn:microsoft.com/office/officeart/2011/layout/HexagonRadial"/>
    <dgm:cxn modelId="{84FCD084-7784-4ADF-9CC9-4B52F7DB3A0E}" type="presParOf" srcId="{D1567A0F-EF97-4A98-B971-570910766B23}" destId="{36623DDF-5CCD-4B5F-944B-0EB33583A23D}" srcOrd="6" destOrd="0" presId="urn:microsoft.com/office/officeart/2011/layout/HexagonRadial"/>
    <dgm:cxn modelId="{FB6459DB-192E-4AF8-8853-3BF1969F0826}" type="presParOf" srcId="{D1567A0F-EF97-4A98-B971-570910766B23}" destId="{F1B55D02-8249-4EB7-BAD6-D38A7FFFCAE3}" srcOrd="7" destOrd="0" presId="urn:microsoft.com/office/officeart/2011/layout/HexagonRadial"/>
    <dgm:cxn modelId="{B27CB8DE-8494-4A77-AC56-F6D0781F3BE2}" type="presParOf" srcId="{F1B55D02-8249-4EB7-BAD6-D38A7FFFCAE3}" destId="{80788E42-6690-47C4-A6E7-456E5D844925}" srcOrd="0" destOrd="0" presId="urn:microsoft.com/office/officeart/2011/layout/HexagonRadial"/>
    <dgm:cxn modelId="{47B4633D-1889-454E-BC5F-100809FF5334}" type="presParOf" srcId="{D1567A0F-EF97-4A98-B971-570910766B23}" destId="{9459EE15-A217-4431-B527-B4FD6782181E}" srcOrd="8" destOrd="0" presId="urn:microsoft.com/office/officeart/2011/layout/HexagonRadial"/>
    <dgm:cxn modelId="{61A31537-BBBE-4E70-806D-5F5F53FE1C72}" type="presParOf" srcId="{D1567A0F-EF97-4A98-B971-570910766B23}" destId="{362F0B81-A35D-4561-90B6-58B9DB2D1D71}" srcOrd="9" destOrd="0" presId="urn:microsoft.com/office/officeart/2011/layout/HexagonRadial"/>
    <dgm:cxn modelId="{74539249-BACC-4331-9636-C65B9F2690BA}" type="presParOf" srcId="{362F0B81-A35D-4561-90B6-58B9DB2D1D71}" destId="{71F6C189-1E79-481B-8CBB-F392D3A62B67}" srcOrd="0" destOrd="0" presId="urn:microsoft.com/office/officeart/2011/layout/HexagonRadial"/>
    <dgm:cxn modelId="{E066BC11-5EB5-4E4C-9C3A-59B6670A52A2}" type="presParOf" srcId="{D1567A0F-EF97-4A98-B971-570910766B23}" destId="{A52E440E-DB16-4BF2-92B9-7B843273EA01}" srcOrd="10" destOrd="0" presId="urn:microsoft.com/office/officeart/2011/layout/HexagonRadial"/>
    <dgm:cxn modelId="{4B23C0C1-2DC7-4559-B1C1-651604B1DD46}" type="presParOf" srcId="{D1567A0F-EF97-4A98-B971-570910766B23}" destId="{45D8A05B-0910-4D5D-8860-C9D261D04B3D}" srcOrd="11" destOrd="0" presId="urn:microsoft.com/office/officeart/2011/layout/HexagonRadial"/>
    <dgm:cxn modelId="{C6835AC9-9435-4698-9DB9-E17B27DE64F3}" type="presParOf" srcId="{45D8A05B-0910-4D5D-8860-C9D261D04B3D}" destId="{A0716277-E3A8-42C5-8F87-33D101C591FD}" srcOrd="0" destOrd="0" presId="urn:microsoft.com/office/officeart/2011/layout/HexagonRadial"/>
    <dgm:cxn modelId="{8E6F3A99-7CDB-4BFE-80CA-57FD38B0DF7F}" type="presParOf" srcId="{D1567A0F-EF97-4A98-B971-570910766B23}" destId="{26E3CD2A-C731-4D95-9FF9-A540A8CDC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1B8FBE-05D9-4B67-8362-30224F8ECE1D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E1C867-9A0F-4967-BC68-C9FBF13B2DD8}">
      <dgm:prSet phldrT="[Text]"/>
      <dgm:spPr/>
      <dgm:t>
        <a:bodyPr/>
        <a:lstStyle/>
        <a:p>
          <a:r>
            <a:rPr lang="en-US" dirty="0" smtClean="0"/>
            <a:t>Accessibility for Cognitive and LD</a:t>
          </a:r>
          <a:endParaRPr lang="en-US" dirty="0"/>
        </a:p>
      </dgm:t>
    </dgm:pt>
    <dgm:pt modelId="{53A2C056-CC09-4F69-ADA3-11179D55F205}" type="parTrans" cxnId="{972C2434-8143-422D-B8C1-75D97CD2A0F9}">
      <dgm:prSet/>
      <dgm:spPr/>
      <dgm:t>
        <a:bodyPr/>
        <a:lstStyle/>
        <a:p>
          <a:endParaRPr lang="en-US"/>
        </a:p>
      </dgm:t>
    </dgm:pt>
    <dgm:pt modelId="{68AB48DE-7A1D-4871-845B-7D28765EB938}" type="sibTrans" cxnId="{972C2434-8143-422D-B8C1-75D97CD2A0F9}">
      <dgm:prSet/>
      <dgm:spPr/>
      <dgm:t>
        <a:bodyPr/>
        <a:lstStyle/>
        <a:p>
          <a:endParaRPr lang="en-US"/>
        </a:p>
      </dgm:t>
    </dgm:pt>
    <dgm:pt modelId="{5F301DB6-CB09-46DC-8969-531FAC8147E8}">
      <dgm:prSet phldrT="[Text]"/>
      <dgm:spPr/>
      <dgm:t>
        <a:bodyPr/>
        <a:lstStyle/>
        <a:p>
          <a:r>
            <a:rPr lang="en-US" dirty="0" smtClean="0"/>
            <a:t>Simple techniques for everyone</a:t>
          </a:r>
          <a:endParaRPr lang="en-US" dirty="0"/>
        </a:p>
      </dgm:t>
    </dgm:pt>
    <dgm:pt modelId="{E56A92FF-37E0-43F6-A692-5A9E94AA4831}" type="parTrans" cxnId="{5531BA03-90F7-42D9-9E93-2050CFC30C16}">
      <dgm:prSet/>
      <dgm:spPr/>
      <dgm:t>
        <a:bodyPr/>
        <a:lstStyle/>
        <a:p>
          <a:endParaRPr lang="en-US"/>
        </a:p>
      </dgm:t>
    </dgm:pt>
    <dgm:pt modelId="{44F590E5-B9EB-470A-A304-D94C7EA0EFAD}" type="sibTrans" cxnId="{5531BA03-90F7-42D9-9E93-2050CFC30C16}">
      <dgm:prSet/>
      <dgm:spPr/>
      <dgm:t>
        <a:bodyPr/>
        <a:lstStyle/>
        <a:p>
          <a:endParaRPr lang="en-US"/>
        </a:p>
      </dgm:t>
    </dgm:pt>
    <dgm:pt modelId="{055DCB3E-2BFB-433F-97D0-BA2D1AD6AA8F}">
      <dgm:prSet phldrT="[Text]"/>
      <dgm:spPr/>
      <dgm:t>
        <a:bodyPr/>
        <a:lstStyle/>
        <a:p>
          <a:r>
            <a:rPr lang="en-US" dirty="0" smtClean="0"/>
            <a:t>Technique structure</a:t>
          </a:r>
          <a:endParaRPr lang="en-US" dirty="0"/>
        </a:p>
      </dgm:t>
    </dgm:pt>
    <dgm:pt modelId="{063C3FF2-A3CC-4568-8C1E-B8F638C73978}" type="parTrans" cxnId="{35446788-801B-4DBC-ADF7-76B97AFA8E81}">
      <dgm:prSet/>
      <dgm:spPr/>
      <dgm:t>
        <a:bodyPr/>
        <a:lstStyle/>
        <a:p>
          <a:endParaRPr lang="en-US"/>
        </a:p>
      </dgm:t>
    </dgm:pt>
    <dgm:pt modelId="{6377F655-7CE7-4809-85A7-695BD6D08E08}" type="sibTrans" cxnId="{35446788-801B-4DBC-ADF7-76B97AFA8E81}">
      <dgm:prSet/>
      <dgm:spPr/>
      <dgm:t>
        <a:bodyPr/>
        <a:lstStyle/>
        <a:p>
          <a:endParaRPr lang="en-US"/>
        </a:p>
      </dgm:t>
    </dgm:pt>
    <dgm:pt modelId="{7EBF01B7-3995-4AC3-80B7-A6E8FCF6C999}">
      <dgm:prSet/>
      <dgm:spPr/>
      <dgm:t>
        <a:bodyPr/>
        <a:lstStyle/>
        <a:p>
          <a:r>
            <a:rPr lang="en-US" dirty="0" smtClean="0"/>
            <a:t>Techniques for specific user groups</a:t>
          </a:r>
          <a:endParaRPr lang="en-US" dirty="0"/>
        </a:p>
      </dgm:t>
    </dgm:pt>
    <dgm:pt modelId="{E9ECBC2C-1DB9-4E73-8AA0-585485B3BD0C}" type="parTrans" cxnId="{726CF3AA-9C53-4D61-A32B-414FA232A6B7}">
      <dgm:prSet/>
      <dgm:spPr/>
      <dgm:t>
        <a:bodyPr/>
        <a:lstStyle/>
        <a:p>
          <a:endParaRPr lang="en-US"/>
        </a:p>
      </dgm:t>
    </dgm:pt>
    <dgm:pt modelId="{1B7CCFB0-7CFD-49F4-82FD-2FDED658863A}" type="sibTrans" cxnId="{726CF3AA-9C53-4D61-A32B-414FA232A6B7}">
      <dgm:prSet/>
      <dgm:spPr/>
      <dgm:t>
        <a:bodyPr/>
        <a:lstStyle/>
        <a:p>
          <a:endParaRPr lang="en-US"/>
        </a:p>
      </dgm:t>
    </dgm:pt>
    <dgm:pt modelId="{1D356ADE-D041-4B5A-B870-01FC8174FD75}">
      <dgm:prSet phldrT="[Text]"/>
      <dgm:spPr/>
      <dgm:t>
        <a:bodyPr/>
        <a:lstStyle/>
        <a:p>
          <a:r>
            <a:rPr lang="en-US" dirty="0" smtClean="0"/>
            <a:t>Meta data to find the right version</a:t>
          </a:r>
          <a:endParaRPr lang="en-US" dirty="0"/>
        </a:p>
      </dgm:t>
    </dgm:pt>
    <dgm:pt modelId="{FF99FF99-41B4-41D7-8BAD-2F97E7D9B258}" type="parTrans" cxnId="{7D5778F8-1E93-4B49-B73E-D14AE08AD851}">
      <dgm:prSet/>
      <dgm:spPr/>
      <dgm:t>
        <a:bodyPr/>
        <a:lstStyle/>
        <a:p>
          <a:endParaRPr lang="en-US"/>
        </a:p>
      </dgm:t>
    </dgm:pt>
    <dgm:pt modelId="{D78B56F3-E2AA-40D2-8065-9872330C9105}" type="sibTrans" cxnId="{7D5778F8-1E93-4B49-B73E-D14AE08AD851}">
      <dgm:prSet/>
      <dgm:spPr/>
      <dgm:t>
        <a:bodyPr/>
        <a:lstStyle/>
        <a:p>
          <a:endParaRPr lang="en-US"/>
        </a:p>
      </dgm:t>
    </dgm:pt>
    <dgm:pt modelId="{D3472D13-485F-4F64-8AFD-B811EED12F6D}">
      <dgm:prSet phldrT="[Text]"/>
      <dgm:spPr>
        <a:solidFill>
          <a:srgbClr val="97CBF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dirty="0" smtClean="0"/>
            <a:t>Semantics for adaptive interfaces</a:t>
          </a:r>
          <a:endParaRPr lang="en-US" b="1" dirty="0"/>
        </a:p>
      </dgm:t>
    </dgm:pt>
    <dgm:pt modelId="{CE04F51D-7336-4DB7-B475-C9F8320DF527}" type="parTrans" cxnId="{B1E38EA3-4790-4F33-8E87-72C02C150CAE}">
      <dgm:prSet/>
      <dgm:spPr/>
      <dgm:t>
        <a:bodyPr/>
        <a:lstStyle/>
        <a:p>
          <a:endParaRPr lang="en-US"/>
        </a:p>
      </dgm:t>
    </dgm:pt>
    <dgm:pt modelId="{EDD2F62F-599D-4D06-A507-A5E3EA4502ED}" type="sibTrans" cxnId="{B1E38EA3-4790-4F33-8E87-72C02C150CAE}">
      <dgm:prSet/>
      <dgm:spPr/>
      <dgm:t>
        <a:bodyPr/>
        <a:lstStyle/>
        <a:p>
          <a:endParaRPr lang="en-US"/>
        </a:p>
      </dgm:t>
    </dgm:pt>
    <dgm:pt modelId="{48A54158-96E4-4172-B857-C3959D8CDEE2}">
      <dgm:prSet phldrT="[Text]" phldr="1"/>
      <dgm:spPr/>
      <dgm:t>
        <a:bodyPr/>
        <a:lstStyle/>
        <a:p>
          <a:endParaRPr lang="en-US" dirty="0"/>
        </a:p>
      </dgm:t>
    </dgm:pt>
    <dgm:pt modelId="{3727A569-0598-4095-A62F-C71E51C1BECA}" type="parTrans" cxnId="{D5BC61D8-04EB-4D53-B8E0-27ABD1BAB76B}">
      <dgm:prSet/>
      <dgm:spPr/>
      <dgm:t>
        <a:bodyPr/>
        <a:lstStyle/>
        <a:p>
          <a:endParaRPr lang="en-US"/>
        </a:p>
      </dgm:t>
    </dgm:pt>
    <dgm:pt modelId="{B9C53ED6-B5FB-4D0C-9B05-47D31359B0FC}" type="sibTrans" cxnId="{D5BC61D8-04EB-4D53-B8E0-27ABD1BAB76B}">
      <dgm:prSet/>
      <dgm:spPr/>
      <dgm:t>
        <a:bodyPr/>
        <a:lstStyle/>
        <a:p>
          <a:endParaRPr lang="en-US"/>
        </a:p>
      </dgm:t>
    </dgm:pt>
    <dgm:pt modelId="{CBCD98F0-DF4C-4CC4-AD35-C8FAA8B6CD3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Supportive material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5DB468B-605E-43DE-8846-98C056A7385B}" type="parTrans" cxnId="{E1ADD192-EA03-4D37-BCCD-E62A9B97DB2B}">
      <dgm:prSet/>
      <dgm:spPr/>
      <dgm:t>
        <a:bodyPr/>
        <a:lstStyle/>
        <a:p>
          <a:endParaRPr lang="en-US"/>
        </a:p>
      </dgm:t>
    </dgm:pt>
    <dgm:pt modelId="{2133B1F3-5E0D-433D-A7BB-F83D6E78FED7}" type="sibTrans" cxnId="{E1ADD192-EA03-4D37-BCCD-E62A9B97DB2B}">
      <dgm:prSet/>
      <dgm:spPr/>
      <dgm:t>
        <a:bodyPr/>
        <a:lstStyle/>
        <a:p>
          <a:endParaRPr lang="en-US"/>
        </a:p>
      </dgm:t>
    </dgm:pt>
    <dgm:pt modelId="{D1567A0F-EF97-4A98-B971-570910766B23}" type="pres">
      <dgm:prSet presAssocID="{1B1B8FBE-05D9-4B67-8362-30224F8ECE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219FC5-E2E9-427F-8302-CC21D3BDAC79}" type="pres">
      <dgm:prSet presAssocID="{12E1C867-9A0F-4967-BC68-C9FBF13B2DD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427C9B8-2938-4C10-83F5-E9E4EF9B4106}" type="pres">
      <dgm:prSet presAssocID="{5F301DB6-CB09-46DC-8969-531FAC8147E8}" presName="Accent1" presStyleCnt="0"/>
      <dgm:spPr/>
    </dgm:pt>
    <dgm:pt modelId="{F09A74C6-3952-47CD-9766-A5E04C08ED66}" type="pres">
      <dgm:prSet presAssocID="{5F301DB6-CB09-46DC-8969-531FAC8147E8}" presName="Accent" presStyleLbl="bgShp" presStyleIdx="0" presStyleCnt="6"/>
      <dgm:spPr/>
    </dgm:pt>
    <dgm:pt modelId="{4DD8F5A3-121B-4EEA-8854-1469F75F0197}" type="pres">
      <dgm:prSet presAssocID="{5F301DB6-CB09-46DC-8969-531FAC8147E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F431-C7F1-47E1-9BB9-8FA5B4A92F05}" type="pres">
      <dgm:prSet presAssocID="{055DCB3E-2BFB-433F-97D0-BA2D1AD6AA8F}" presName="Accent2" presStyleCnt="0"/>
      <dgm:spPr/>
    </dgm:pt>
    <dgm:pt modelId="{0DF4FBDC-1C98-461A-874B-6449E4152B84}" type="pres">
      <dgm:prSet presAssocID="{055DCB3E-2BFB-433F-97D0-BA2D1AD6AA8F}" presName="Accent" presStyleLbl="bgShp" presStyleIdx="1" presStyleCnt="6"/>
      <dgm:spPr/>
    </dgm:pt>
    <dgm:pt modelId="{29A1985D-CA7F-4F24-9021-9AAF090F33B7}" type="pres">
      <dgm:prSet presAssocID="{055DCB3E-2BFB-433F-97D0-BA2D1AD6AA8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BAEE-C21C-4F55-AD03-CD21B42820AE}" type="pres">
      <dgm:prSet presAssocID="{7EBF01B7-3995-4AC3-80B7-A6E8FCF6C999}" presName="Accent3" presStyleCnt="0"/>
      <dgm:spPr/>
    </dgm:pt>
    <dgm:pt modelId="{4490C274-3F1E-4D07-8AD9-94B48E93928A}" type="pres">
      <dgm:prSet presAssocID="{7EBF01B7-3995-4AC3-80B7-A6E8FCF6C999}" presName="Accent" presStyleLbl="bgShp" presStyleIdx="2" presStyleCnt="6"/>
      <dgm:spPr/>
    </dgm:pt>
    <dgm:pt modelId="{36623DDF-5CCD-4B5F-944B-0EB33583A23D}" type="pres">
      <dgm:prSet presAssocID="{7EBF01B7-3995-4AC3-80B7-A6E8FCF6C999}" presName="Child3" presStyleLbl="node1" presStyleIdx="2" presStyleCnt="6" custLinFactNeighborX="933" custLinFactNeighborY="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5D02-8249-4EB7-BAD6-D38A7FFFCAE3}" type="pres">
      <dgm:prSet presAssocID="{1D356ADE-D041-4B5A-B870-01FC8174FD75}" presName="Accent4" presStyleCnt="0"/>
      <dgm:spPr/>
    </dgm:pt>
    <dgm:pt modelId="{80788E42-6690-47C4-A6E7-456E5D844925}" type="pres">
      <dgm:prSet presAssocID="{1D356ADE-D041-4B5A-B870-01FC8174FD75}" presName="Accent" presStyleLbl="bgShp" presStyleIdx="3" presStyleCnt="6"/>
      <dgm:spPr/>
    </dgm:pt>
    <dgm:pt modelId="{9459EE15-A217-4431-B527-B4FD6782181E}" type="pres">
      <dgm:prSet presAssocID="{1D356ADE-D041-4B5A-B870-01FC8174F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0B81-A35D-4561-90B6-58B9DB2D1D71}" type="pres">
      <dgm:prSet presAssocID="{D3472D13-485F-4F64-8AFD-B811EED12F6D}" presName="Accent5" presStyleCnt="0"/>
      <dgm:spPr/>
    </dgm:pt>
    <dgm:pt modelId="{71F6C189-1E79-481B-8CBB-F392D3A62B67}" type="pres">
      <dgm:prSet presAssocID="{D3472D13-485F-4F64-8AFD-B811EED12F6D}" presName="Accent" presStyleLbl="bgShp" presStyleIdx="4" presStyleCnt="6"/>
      <dgm:spPr/>
    </dgm:pt>
    <dgm:pt modelId="{A52E440E-DB16-4BF2-92B9-7B843273EA01}" type="pres">
      <dgm:prSet presAssocID="{D3472D13-485F-4F64-8AFD-B811EED12F6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A05B-0910-4D5D-8860-C9D261D04B3D}" type="pres">
      <dgm:prSet presAssocID="{CBCD98F0-DF4C-4CC4-AD35-C8FAA8B6CD32}" presName="Accent6" presStyleCnt="0"/>
      <dgm:spPr/>
    </dgm:pt>
    <dgm:pt modelId="{A0716277-E3A8-42C5-8F87-33D101C591FD}" type="pres">
      <dgm:prSet presAssocID="{CBCD98F0-DF4C-4CC4-AD35-C8FAA8B6CD32}" presName="Accent" presStyleLbl="bgShp" presStyleIdx="5" presStyleCnt="6"/>
      <dgm:spPr/>
    </dgm:pt>
    <dgm:pt modelId="{26E3CD2A-C731-4D95-9FF9-A540A8CDC398}" type="pres">
      <dgm:prSet presAssocID="{CBCD98F0-DF4C-4CC4-AD35-C8FAA8B6CD3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778F8-1E93-4B49-B73E-D14AE08AD851}" srcId="{12E1C867-9A0F-4967-BC68-C9FBF13B2DD8}" destId="{1D356ADE-D041-4B5A-B870-01FC8174FD75}" srcOrd="3" destOrd="0" parTransId="{FF99FF99-41B4-41D7-8BAD-2F97E7D9B258}" sibTransId="{D78B56F3-E2AA-40D2-8065-9872330C9105}"/>
    <dgm:cxn modelId="{3B94D431-688B-4F4E-8199-86EB68547702}" type="presOf" srcId="{5F301DB6-CB09-46DC-8969-531FAC8147E8}" destId="{4DD8F5A3-121B-4EEA-8854-1469F75F0197}" srcOrd="0" destOrd="0" presId="urn:microsoft.com/office/officeart/2011/layout/HexagonRadial"/>
    <dgm:cxn modelId="{718A4849-6C5A-4496-81F4-98E538E93F22}" type="presOf" srcId="{CBCD98F0-DF4C-4CC4-AD35-C8FAA8B6CD32}" destId="{26E3CD2A-C731-4D95-9FF9-A540A8CDC398}" srcOrd="0" destOrd="0" presId="urn:microsoft.com/office/officeart/2011/layout/HexagonRadial"/>
    <dgm:cxn modelId="{5531BA03-90F7-42D9-9E93-2050CFC30C16}" srcId="{12E1C867-9A0F-4967-BC68-C9FBF13B2DD8}" destId="{5F301DB6-CB09-46DC-8969-531FAC8147E8}" srcOrd="0" destOrd="0" parTransId="{E56A92FF-37E0-43F6-A692-5A9E94AA4831}" sibTransId="{44F590E5-B9EB-470A-A304-D94C7EA0EFAD}"/>
    <dgm:cxn modelId="{D5BC61D8-04EB-4D53-B8E0-27ABD1BAB76B}" srcId="{12E1C867-9A0F-4967-BC68-C9FBF13B2DD8}" destId="{48A54158-96E4-4172-B857-C3959D8CDEE2}" srcOrd="6" destOrd="0" parTransId="{3727A569-0598-4095-A62F-C71E51C1BECA}" sibTransId="{B9C53ED6-B5FB-4D0C-9B05-47D31359B0FC}"/>
    <dgm:cxn modelId="{B1E38EA3-4790-4F33-8E87-72C02C150CAE}" srcId="{12E1C867-9A0F-4967-BC68-C9FBF13B2DD8}" destId="{D3472D13-485F-4F64-8AFD-B811EED12F6D}" srcOrd="4" destOrd="0" parTransId="{CE04F51D-7336-4DB7-B475-C9F8320DF527}" sibTransId="{EDD2F62F-599D-4D06-A507-A5E3EA4502ED}"/>
    <dgm:cxn modelId="{726CF3AA-9C53-4D61-A32B-414FA232A6B7}" srcId="{12E1C867-9A0F-4967-BC68-C9FBF13B2DD8}" destId="{7EBF01B7-3995-4AC3-80B7-A6E8FCF6C999}" srcOrd="2" destOrd="0" parTransId="{E9ECBC2C-1DB9-4E73-8AA0-585485B3BD0C}" sibTransId="{1B7CCFB0-7CFD-49F4-82FD-2FDED658863A}"/>
    <dgm:cxn modelId="{BEB8C9B1-E9D9-48A5-A8F2-46EED3C0013B}" type="presOf" srcId="{1B1B8FBE-05D9-4B67-8362-30224F8ECE1D}" destId="{D1567A0F-EF97-4A98-B971-570910766B23}" srcOrd="0" destOrd="0" presId="urn:microsoft.com/office/officeart/2011/layout/HexagonRadial"/>
    <dgm:cxn modelId="{972C2434-8143-422D-B8C1-75D97CD2A0F9}" srcId="{1B1B8FBE-05D9-4B67-8362-30224F8ECE1D}" destId="{12E1C867-9A0F-4967-BC68-C9FBF13B2DD8}" srcOrd="0" destOrd="0" parTransId="{53A2C056-CC09-4F69-ADA3-11179D55F205}" sibTransId="{68AB48DE-7A1D-4871-845B-7D28765EB938}"/>
    <dgm:cxn modelId="{8678E2FC-347C-4D36-8BFC-4924072758B8}" type="presOf" srcId="{7EBF01B7-3995-4AC3-80B7-A6E8FCF6C999}" destId="{36623DDF-5CCD-4B5F-944B-0EB33583A23D}" srcOrd="0" destOrd="0" presId="urn:microsoft.com/office/officeart/2011/layout/HexagonRadial"/>
    <dgm:cxn modelId="{4EBA4B62-C284-4222-A19D-988ECF700FF5}" type="presOf" srcId="{1D356ADE-D041-4B5A-B870-01FC8174FD75}" destId="{9459EE15-A217-4431-B527-B4FD6782181E}" srcOrd="0" destOrd="0" presId="urn:microsoft.com/office/officeart/2011/layout/HexagonRadial"/>
    <dgm:cxn modelId="{8EDAC9DC-C049-4EBC-A173-2AB18F39D176}" type="presOf" srcId="{D3472D13-485F-4F64-8AFD-B811EED12F6D}" destId="{A52E440E-DB16-4BF2-92B9-7B843273EA01}" srcOrd="0" destOrd="0" presId="urn:microsoft.com/office/officeart/2011/layout/HexagonRadial"/>
    <dgm:cxn modelId="{E93B9B74-BFDF-4D3E-8E61-9919CEC5EA82}" type="presOf" srcId="{12E1C867-9A0F-4967-BC68-C9FBF13B2DD8}" destId="{4E219FC5-E2E9-427F-8302-CC21D3BDAC79}" srcOrd="0" destOrd="0" presId="urn:microsoft.com/office/officeart/2011/layout/HexagonRadial"/>
    <dgm:cxn modelId="{03A2774C-D4C9-49D2-A9A4-753D476FFD7C}" type="presOf" srcId="{055DCB3E-2BFB-433F-97D0-BA2D1AD6AA8F}" destId="{29A1985D-CA7F-4F24-9021-9AAF090F33B7}" srcOrd="0" destOrd="0" presId="urn:microsoft.com/office/officeart/2011/layout/HexagonRadial"/>
    <dgm:cxn modelId="{35446788-801B-4DBC-ADF7-76B97AFA8E81}" srcId="{12E1C867-9A0F-4967-BC68-C9FBF13B2DD8}" destId="{055DCB3E-2BFB-433F-97D0-BA2D1AD6AA8F}" srcOrd="1" destOrd="0" parTransId="{063C3FF2-A3CC-4568-8C1E-B8F638C73978}" sibTransId="{6377F655-7CE7-4809-85A7-695BD6D08E08}"/>
    <dgm:cxn modelId="{E1ADD192-EA03-4D37-BCCD-E62A9B97DB2B}" srcId="{12E1C867-9A0F-4967-BC68-C9FBF13B2DD8}" destId="{CBCD98F0-DF4C-4CC4-AD35-C8FAA8B6CD32}" srcOrd="5" destOrd="0" parTransId="{65DB468B-605E-43DE-8846-98C056A7385B}" sibTransId="{2133B1F3-5E0D-433D-A7BB-F83D6E78FED7}"/>
    <dgm:cxn modelId="{0CE8DC86-49BA-4ABA-8EEE-14B06CC376B0}" type="presParOf" srcId="{D1567A0F-EF97-4A98-B971-570910766B23}" destId="{4E219FC5-E2E9-427F-8302-CC21D3BDAC79}" srcOrd="0" destOrd="0" presId="urn:microsoft.com/office/officeart/2011/layout/HexagonRadial"/>
    <dgm:cxn modelId="{F393DCA6-3089-4BB8-9254-D422C597B408}" type="presParOf" srcId="{D1567A0F-EF97-4A98-B971-570910766B23}" destId="{A427C9B8-2938-4C10-83F5-E9E4EF9B4106}" srcOrd="1" destOrd="0" presId="urn:microsoft.com/office/officeart/2011/layout/HexagonRadial"/>
    <dgm:cxn modelId="{5F058372-2841-43D6-85F3-45A12912497D}" type="presParOf" srcId="{A427C9B8-2938-4C10-83F5-E9E4EF9B4106}" destId="{F09A74C6-3952-47CD-9766-A5E04C08ED66}" srcOrd="0" destOrd="0" presId="urn:microsoft.com/office/officeart/2011/layout/HexagonRadial"/>
    <dgm:cxn modelId="{FBA4C5C1-E1DB-4D61-8689-655A88BD106B}" type="presParOf" srcId="{D1567A0F-EF97-4A98-B971-570910766B23}" destId="{4DD8F5A3-121B-4EEA-8854-1469F75F0197}" srcOrd="2" destOrd="0" presId="urn:microsoft.com/office/officeart/2011/layout/HexagonRadial"/>
    <dgm:cxn modelId="{0571FEBD-EA1E-4E32-B45E-7AE7E08046A2}" type="presParOf" srcId="{D1567A0F-EF97-4A98-B971-570910766B23}" destId="{76DEF431-C7F1-47E1-9BB9-8FA5B4A92F05}" srcOrd="3" destOrd="0" presId="urn:microsoft.com/office/officeart/2011/layout/HexagonRadial"/>
    <dgm:cxn modelId="{A8437F35-C1E8-4A3C-A6B7-3BDB4F5B9C5A}" type="presParOf" srcId="{76DEF431-C7F1-47E1-9BB9-8FA5B4A92F05}" destId="{0DF4FBDC-1C98-461A-874B-6449E4152B84}" srcOrd="0" destOrd="0" presId="urn:microsoft.com/office/officeart/2011/layout/HexagonRadial"/>
    <dgm:cxn modelId="{D7412AF0-6D5E-418E-8606-C6473B4A167A}" type="presParOf" srcId="{D1567A0F-EF97-4A98-B971-570910766B23}" destId="{29A1985D-CA7F-4F24-9021-9AAF090F33B7}" srcOrd="4" destOrd="0" presId="urn:microsoft.com/office/officeart/2011/layout/HexagonRadial"/>
    <dgm:cxn modelId="{C22B1CB2-6E71-4919-940C-A5A4F9A1B229}" type="presParOf" srcId="{D1567A0F-EF97-4A98-B971-570910766B23}" destId="{0053BAEE-C21C-4F55-AD03-CD21B42820AE}" srcOrd="5" destOrd="0" presId="urn:microsoft.com/office/officeart/2011/layout/HexagonRadial"/>
    <dgm:cxn modelId="{AB8431FA-6436-4D3B-8319-4AF176BC3071}" type="presParOf" srcId="{0053BAEE-C21C-4F55-AD03-CD21B42820AE}" destId="{4490C274-3F1E-4D07-8AD9-94B48E93928A}" srcOrd="0" destOrd="0" presId="urn:microsoft.com/office/officeart/2011/layout/HexagonRadial"/>
    <dgm:cxn modelId="{B99D7E23-8288-43E2-97F3-4836F645EBC4}" type="presParOf" srcId="{D1567A0F-EF97-4A98-B971-570910766B23}" destId="{36623DDF-5CCD-4B5F-944B-0EB33583A23D}" srcOrd="6" destOrd="0" presId="urn:microsoft.com/office/officeart/2011/layout/HexagonRadial"/>
    <dgm:cxn modelId="{1D8FAF08-340C-4B06-8FE2-08A29DBFDDE4}" type="presParOf" srcId="{D1567A0F-EF97-4A98-B971-570910766B23}" destId="{F1B55D02-8249-4EB7-BAD6-D38A7FFFCAE3}" srcOrd="7" destOrd="0" presId="urn:microsoft.com/office/officeart/2011/layout/HexagonRadial"/>
    <dgm:cxn modelId="{D9645D3C-C3EE-4776-87AC-4A59C4F970C2}" type="presParOf" srcId="{F1B55D02-8249-4EB7-BAD6-D38A7FFFCAE3}" destId="{80788E42-6690-47C4-A6E7-456E5D844925}" srcOrd="0" destOrd="0" presId="urn:microsoft.com/office/officeart/2011/layout/HexagonRadial"/>
    <dgm:cxn modelId="{57FBBE3D-4D3A-4E66-B26F-0A941E704EBF}" type="presParOf" srcId="{D1567A0F-EF97-4A98-B971-570910766B23}" destId="{9459EE15-A217-4431-B527-B4FD6782181E}" srcOrd="8" destOrd="0" presId="urn:microsoft.com/office/officeart/2011/layout/HexagonRadial"/>
    <dgm:cxn modelId="{4BFDD8E6-09A6-4E36-B69A-4673CCA791A6}" type="presParOf" srcId="{D1567A0F-EF97-4A98-B971-570910766B23}" destId="{362F0B81-A35D-4561-90B6-58B9DB2D1D71}" srcOrd="9" destOrd="0" presId="urn:microsoft.com/office/officeart/2011/layout/HexagonRadial"/>
    <dgm:cxn modelId="{9BF5E5A6-03DB-4D4F-B974-DD0E9C0F4917}" type="presParOf" srcId="{362F0B81-A35D-4561-90B6-58B9DB2D1D71}" destId="{71F6C189-1E79-481B-8CBB-F392D3A62B67}" srcOrd="0" destOrd="0" presId="urn:microsoft.com/office/officeart/2011/layout/HexagonRadial"/>
    <dgm:cxn modelId="{20E7D5FD-9A05-496B-AAE1-C9B85952E920}" type="presParOf" srcId="{D1567A0F-EF97-4A98-B971-570910766B23}" destId="{A52E440E-DB16-4BF2-92B9-7B843273EA01}" srcOrd="10" destOrd="0" presId="urn:microsoft.com/office/officeart/2011/layout/HexagonRadial"/>
    <dgm:cxn modelId="{44FC4419-40EB-4ECB-AAC4-28B0E332E34D}" type="presParOf" srcId="{D1567A0F-EF97-4A98-B971-570910766B23}" destId="{45D8A05B-0910-4D5D-8860-C9D261D04B3D}" srcOrd="11" destOrd="0" presId="urn:microsoft.com/office/officeart/2011/layout/HexagonRadial"/>
    <dgm:cxn modelId="{AFBA7BDD-6BC3-4FA5-A6A3-9545441F7D24}" type="presParOf" srcId="{45D8A05B-0910-4D5D-8860-C9D261D04B3D}" destId="{A0716277-E3A8-42C5-8F87-33D101C591FD}" srcOrd="0" destOrd="0" presId="urn:microsoft.com/office/officeart/2011/layout/HexagonRadial"/>
    <dgm:cxn modelId="{0451634B-A946-4FBB-B8C1-2AF293FCB3DE}" type="presParOf" srcId="{D1567A0F-EF97-4A98-B971-570910766B23}" destId="{26E3CD2A-C731-4D95-9FF9-A540A8CDC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1B8FBE-05D9-4B67-8362-30224F8ECE1D}" type="doc">
      <dgm:prSet loTypeId="urn:microsoft.com/office/officeart/2011/layout/HexagonRadial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12E1C867-9A0F-4967-BC68-C9FBF13B2DD8}">
      <dgm:prSet phldrT="[Text]"/>
      <dgm:spPr/>
      <dgm:t>
        <a:bodyPr/>
        <a:lstStyle/>
        <a:p>
          <a:r>
            <a:rPr lang="en-US" dirty="0" smtClean="0"/>
            <a:t>Accessibility for Cognitive and LD</a:t>
          </a:r>
          <a:endParaRPr lang="en-US" dirty="0"/>
        </a:p>
      </dgm:t>
    </dgm:pt>
    <dgm:pt modelId="{53A2C056-CC09-4F69-ADA3-11179D55F205}" type="parTrans" cxnId="{972C2434-8143-422D-B8C1-75D97CD2A0F9}">
      <dgm:prSet/>
      <dgm:spPr/>
      <dgm:t>
        <a:bodyPr/>
        <a:lstStyle/>
        <a:p>
          <a:endParaRPr lang="en-US"/>
        </a:p>
      </dgm:t>
    </dgm:pt>
    <dgm:pt modelId="{68AB48DE-7A1D-4871-845B-7D28765EB938}" type="sibTrans" cxnId="{972C2434-8143-422D-B8C1-75D97CD2A0F9}">
      <dgm:prSet/>
      <dgm:spPr/>
      <dgm:t>
        <a:bodyPr/>
        <a:lstStyle/>
        <a:p>
          <a:endParaRPr lang="en-US"/>
        </a:p>
      </dgm:t>
    </dgm:pt>
    <dgm:pt modelId="{5F301DB6-CB09-46DC-8969-531FAC8147E8}">
      <dgm:prSet phldrT="[Text]"/>
      <dgm:spPr/>
      <dgm:t>
        <a:bodyPr/>
        <a:lstStyle/>
        <a:p>
          <a:r>
            <a:rPr lang="en-US" dirty="0" smtClean="0"/>
            <a:t>Simple techniques for everyone</a:t>
          </a:r>
          <a:endParaRPr lang="en-US" dirty="0"/>
        </a:p>
      </dgm:t>
    </dgm:pt>
    <dgm:pt modelId="{E56A92FF-37E0-43F6-A692-5A9E94AA4831}" type="parTrans" cxnId="{5531BA03-90F7-42D9-9E93-2050CFC30C16}">
      <dgm:prSet/>
      <dgm:spPr/>
      <dgm:t>
        <a:bodyPr/>
        <a:lstStyle/>
        <a:p>
          <a:endParaRPr lang="en-US"/>
        </a:p>
      </dgm:t>
    </dgm:pt>
    <dgm:pt modelId="{44F590E5-B9EB-470A-A304-D94C7EA0EFAD}" type="sibTrans" cxnId="{5531BA03-90F7-42D9-9E93-2050CFC30C16}">
      <dgm:prSet/>
      <dgm:spPr/>
      <dgm:t>
        <a:bodyPr/>
        <a:lstStyle/>
        <a:p>
          <a:endParaRPr lang="en-US"/>
        </a:p>
      </dgm:t>
    </dgm:pt>
    <dgm:pt modelId="{055DCB3E-2BFB-433F-97D0-BA2D1AD6AA8F}">
      <dgm:prSet phldrT="[Text]"/>
      <dgm:spPr>
        <a:solidFill>
          <a:srgbClr val="97CBFF"/>
        </a:solidFill>
      </dgm:spPr>
      <dgm:t>
        <a:bodyPr/>
        <a:lstStyle/>
        <a:p>
          <a:r>
            <a:rPr lang="en-US" dirty="0" smtClean="0"/>
            <a:t>Technique structure</a:t>
          </a:r>
          <a:endParaRPr lang="en-US" dirty="0"/>
        </a:p>
      </dgm:t>
    </dgm:pt>
    <dgm:pt modelId="{063C3FF2-A3CC-4568-8C1E-B8F638C73978}" type="parTrans" cxnId="{35446788-801B-4DBC-ADF7-76B97AFA8E81}">
      <dgm:prSet/>
      <dgm:spPr/>
      <dgm:t>
        <a:bodyPr/>
        <a:lstStyle/>
        <a:p>
          <a:endParaRPr lang="en-US"/>
        </a:p>
      </dgm:t>
    </dgm:pt>
    <dgm:pt modelId="{6377F655-7CE7-4809-85A7-695BD6D08E08}" type="sibTrans" cxnId="{35446788-801B-4DBC-ADF7-76B97AFA8E81}">
      <dgm:prSet/>
      <dgm:spPr/>
      <dgm:t>
        <a:bodyPr/>
        <a:lstStyle/>
        <a:p>
          <a:endParaRPr lang="en-US"/>
        </a:p>
      </dgm:t>
    </dgm:pt>
    <dgm:pt modelId="{7EBF01B7-3995-4AC3-80B7-A6E8FCF6C999}">
      <dgm:prSet/>
      <dgm:spPr/>
      <dgm:t>
        <a:bodyPr/>
        <a:lstStyle/>
        <a:p>
          <a:r>
            <a:rPr lang="en-US" dirty="0" smtClean="0"/>
            <a:t>Techniques for specific user groups</a:t>
          </a:r>
          <a:endParaRPr lang="en-US" dirty="0"/>
        </a:p>
      </dgm:t>
    </dgm:pt>
    <dgm:pt modelId="{E9ECBC2C-1DB9-4E73-8AA0-585485B3BD0C}" type="parTrans" cxnId="{726CF3AA-9C53-4D61-A32B-414FA232A6B7}">
      <dgm:prSet/>
      <dgm:spPr/>
      <dgm:t>
        <a:bodyPr/>
        <a:lstStyle/>
        <a:p>
          <a:endParaRPr lang="en-US"/>
        </a:p>
      </dgm:t>
    </dgm:pt>
    <dgm:pt modelId="{1B7CCFB0-7CFD-49F4-82FD-2FDED658863A}" type="sibTrans" cxnId="{726CF3AA-9C53-4D61-A32B-414FA232A6B7}">
      <dgm:prSet/>
      <dgm:spPr/>
      <dgm:t>
        <a:bodyPr/>
        <a:lstStyle/>
        <a:p>
          <a:endParaRPr lang="en-US"/>
        </a:p>
      </dgm:t>
    </dgm:pt>
    <dgm:pt modelId="{1D356ADE-D041-4B5A-B870-01FC8174FD75}">
      <dgm:prSet phldrT="[Text]"/>
      <dgm:spPr/>
      <dgm:t>
        <a:bodyPr/>
        <a:lstStyle/>
        <a:p>
          <a:r>
            <a:rPr lang="en-US" dirty="0" smtClean="0"/>
            <a:t>Meta data to find the right version</a:t>
          </a:r>
          <a:endParaRPr lang="en-US" dirty="0"/>
        </a:p>
      </dgm:t>
    </dgm:pt>
    <dgm:pt modelId="{FF99FF99-41B4-41D7-8BAD-2F97E7D9B258}" type="parTrans" cxnId="{7D5778F8-1E93-4B49-B73E-D14AE08AD851}">
      <dgm:prSet/>
      <dgm:spPr/>
      <dgm:t>
        <a:bodyPr/>
        <a:lstStyle/>
        <a:p>
          <a:endParaRPr lang="en-US"/>
        </a:p>
      </dgm:t>
    </dgm:pt>
    <dgm:pt modelId="{D78B56F3-E2AA-40D2-8065-9872330C9105}" type="sibTrans" cxnId="{7D5778F8-1E93-4B49-B73E-D14AE08AD851}">
      <dgm:prSet/>
      <dgm:spPr/>
      <dgm:t>
        <a:bodyPr/>
        <a:lstStyle/>
        <a:p>
          <a:endParaRPr lang="en-US"/>
        </a:p>
      </dgm:t>
    </dgm:pt>
    <dgm:pt modelId="{D3472D13-485F-4F64-8AFD-B811EED12F6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Semantics for adaptive interfaces</a:t>
          </a:r>
          <a:endParaRPr lang="en-US" dirty="0"/>
        </a:p>
      </dgm:t>
    </dgm:pt>
    <dgm:pt modelId="{CE04F51D-7336-4DB7-B475-C9F8320DF527}" type="parTrans" cxnId="{B1E38EA3-4790-4F33-8E87-72C02C150CAE}">
      <dgm:prSet/>
      <dgm:spPr/>
      <dgm:t>
        <a:bodyPr/>
        <a:lstStyle/>
        <a:p>
          <a:endParaRPr lang="en-US"/>
        </a:p>
      </dgm:t>
    </dgm:pt>
    <dgm:pt modelId="{EDD2F62F-599D-4D06-A507-A5E3EA4502ED}" type="sibTrans" cxnId="{B1E38EA3-4790-4F33-8E87-72C02C150CAE}">
      <dgm:prSet/>
      <dgm:spPr/>
      <dgm:t>
        <a:bodyPr/>
        <a:lstStyle/>
        <a:p>
          <a:endParaRPr lang="en-US"/>
        </a:p>
      </dgm:t>
    </dgm:pt>
    <dgm:pt modelId="{48A54158-96E4-4172-B857-C3959D8CDEE2}">
      <dgm:prSet phldrT="[Text]" phldr="1"/>
      <dgm:spPr/>
      <dgm:t>
        <a:bodyPr/>
        <a:lstStyle/>
        <a:p>
          <a:endParaRPr lang="en-US" dirty="0"/>
        </a:p>
      </dgm:t>
    </dgm:pt>
    <dgm:pt modelId="{3727A569-0598-4095-A62F-C71E51C1BECA}" type="parTrans" cxnId="{D5BC61D8-04EB-4D53-B8E0-27ABD1BAB76B}">
      <dgm:prSet/>
      <dgm:spPr/>
      <dgm:t>
        <a:bodyPr/>
        <a:lstStyle/>
        <a:p>
          <a:endParaRPr lang="en-US"/>
        </a:p>
      </dgm:t>
    </dgm:pt>
    <dgm:pt modelId="{B9C53ED6-B5FB-4D0C-9B05-47D31359B0FC}" type="sibTrans" cxnId="{D5BC61D8-04EB-4D53-B8E0-27ABD1BAB76B}">
      <dgm:prSet/>
      <dgm:spPr/>
      <dgm:t>
        <a:bodyPr/>
        <a:lstStyle/>
        <a:p>
          <a:endParaRPr lang="en-US"/>
        </a:p>
      </dgm:t>
    </dgm:pt>
    <dgm:pt modelId="{CBCD98F0-DF4C-4CC4-AD35-C8FAA8B6CD3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Supportive material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5DB468B-605E-43DE-8846-98C056A7385B}" type="parTrans" cxnId="{E1ADD192-EA03-4D37-BCCD-E62A9B97DB2B}">
      <dgm:prSet/>
      <dgm:spPr/>
      <dgm:t>
        <a:bodyPr/>
        <a:lstStyle/>
        <a:p>
          <a:endParaRPr lang="en-US"/>
        </a:p>
      </dgm:t>
    </dgm:pt>
    <dgm:pt modelId="{2133B1F3-5E0D-433D-A7BB-F83D6E78FED7}" type="sibTrans" cxnId="{E1ADD192-EA03-4D37-BCCD-E62A9B97DB2B}">
      <dgm:prSet/>
      <dgm:spPr/>
      <dgm:t>
        <a:bodyPr/>
        <a:lstStyle/>
        <a:p>
          <a:endParaRPr lang="en-US"/>
        </a:p>
      </dgm:t>
    </dgm:pt>
    <dgm:pt modelId="{D1567A0F-EF97-4A98-B971-570910766B23}" type="pres">
      <dgm:prSet presAssocID="{1B1B8FBE-05D9-4B67-8362-30224F8ECE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219FC5-E2E9-427F-8302-CC21D3BDAC79}" type="pres">
      <dgm:prSet presAssocID="{12E1C867-9A0F-4967-BC68-C9FBF13B2DD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A427C9B8-2938-4C10-83F5-E9E4EF9B4106}" type="pres">
      <dgm:prSet presAssocID="{5F301DB6-CB09-46DC-8969-531FAC8147E8}" presName="Accent1" presStyleCnt="0"/>
      <dgm:spPr/>
    </dgm:pt>
    <dgm:pt modelId="{F09A74C6-3952-47CD-9766-A5E04C08ED66}" type="pres">
      <dgm:prSet presAssocID="{5F301DB6-CB09-46DC-8969-531FAC8147E8}" presName="Accent" presStyleLbl="bgShp" presStyleIdx="0" presStyleCnt="6"/>
      <dgm:spPr/>
    </dgm:pt>
    <dgm:pt modelId="{4DD8F5A3-121B-4EEA-8854-1469F75F0197}" type="pres">
      <dgm:prSet presAssocID="{5F301DB6-CB09-46DC-8969-531FAC8147E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F431-C7F1-47E1-9BB9-8FA5B4A92F05}" type="pres">
      <dgm:prSet presAssocID="{055DCB3E-2BFB-433F-97D0-BA2D1AD6AA8F}" presName="Accent2" presStyleCnt="0"/>
      <dgm:spPr/>
    </dgm:pt>
    <dgm:pt modelId="{0DF4FBDC-1C98-461A-874B-6449E4152B84}" type="pres">
      <dgm:prSet presAssocID="{055DCB3E-2BFB-433F-97D0-BA2D1AD6AA8F}" presName="Accent" presStyleLbl="bgShp" presStyleIdx="1" presStyleCnt="6"/>
      <dgm:spPr/>
    </dgm:pt>
    <dgm:pt modelId="{29A1985D-CA7F-4F24-9021-9AAF090F33B7}" type="pres">
      <dgm:prSet presAssocID="{055DCB3E-2BFB-433F-97D0-BA2D1AD6AA8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BAEE-C21C-4F55-AD03-CD21B42820AE}" type="pres">
      <dgm:prSet presAssocID="{7EBF01B7-3995-4AC3-80B7-A6E8FCF6C999}" presName="Accent3" presStyleCnt="0"/>
      <dgm:spPr/>
    </dgm:pt>
    <dgm:pt modelId="{4490C274-3F1E-4D07-8AD9-94B48E93928A}" type="pres">
      <dgm:prSet presAssocID="{7EBF01B7-3995-4AC3-80B7-A6E8FCF6C999}" presName="Accent" presStyleLbl="bgShp" presStyleIdx="2" presStyleCnt="6"/>
      <dgm:spPr/>
    </dgm:pt>
    <dgm:pt modelId="{36623DDF-5CCD-4B5F-944B-0EB33583A23D}" type="pres">
      <dgm:prSet presAssocID="{7EBF01B7-3995-4AC3-80B7-A6E8FCF6C999}" presName="Child3" presStyleLbl="node1" presStyleIdx="2" presStyleCnt="6" custLinFactNeighborX="933" custLinFactNeighborY="9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55D02-8249-4EB7-BAD6-D38A7FFFCAE3}" type="pres">
      <dgm:prSet presAssocID="{1D356ADE-D041-4B5A-B870-01FC8174FD75}" presName="Accent4" presStyleCnt="0"/>
      <dgm:spPr/>
    </dgm:pt>
    <dgm:pt modelId="{80788E42-6690-47C4-A6E7-456E5D844925}" type="pres">
      <dgm:prSet presAssocID="{1D356ADE-D041-4B5A-B870-01FC8174FD75}" presName="Accent" presStyleLbl="bgShp" presStyleIdx="3" presStyleCnt="6"/>
      <dgm:spPr/>
    </dgm:pt>
    <dgm:pt modelId="{9459EE15-A217-4431-B527-B4FD6782181E}" type="pres">
      <dgm:prSet presAssocID="{1D356ADE-D041-4B5A-B870-01FC8174FD75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F0B81-A35D-4561-90B6-58B9DB2D1D71}" type="pres">
      <dgm:prSet presAssocID="{D3472D13-485F-4F64-8AFD-B811EED12F6D}" presName="Accent5" presStyleCnt="0"/>
      <dgm:spPr/>
    </dgm:pt>
    <dgm:pt modelId="{71F6C189-1E79-481B-8CBB-F392D3A62B67}" type="pres">
      <dgm:prSet presAssocID="{D3472D13-485F-4F64-8AFD-B811EED12F6D}" presName="Accent" presStyleLbl="bgShp" presStyleIdx="4" presStyleCnt="6"/>
      <dgm:spPr/>
    </dgm:pt>
    <dgm:pt modelId="{A52E440E-DB16-4BF2-92B9-7B843273EA01}" type="pres">
      <dgm:prSet presAssocID="{D3472D13-485F-4F64-8AFD-B811EED12F6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A05B-0910-4D5D-8860-C9D261D04B3D}" type="pres">
      <dgm:prSet presAssocID="{CBCD98F0-DF4C-4CC4-AD35-C8FAA8B6CD32}" presName="Accent6" presStyleCnt="0"/>
      <dgm:spPr/>
    </dgm:pt>
    <dgm:pt modelId="{A0716277-E3A8-42C5-8F87-33D101C591FD}" type="pres">
      <dgm:prSet presAssocID="{CBCD98F0-DF4C-4CC4-AD35-C8FAA8B6CD32}" presName="Accent" presStyleLbl="bgShp" presStyleIdx="5" presStyleCnt="6"/>
      <dgm:spPr/>
    </dgm:pt>
    <dgm:pt modelId="{26E3CD2A-C731-4D95-9FF9-A540A8CDC398}" type="pres">
      <dgm:prSet presAssocID="{CBCD98F0-DF4C-4CC4-AD35-C8FAA8B6CD32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446788-801B-4DBC-ADF7-76B97AFA8E81}" srcId="{12E1C867-9A0F-4967-BC68-C9FBF13B2DD8}" destId="{055DCB3E-2BFB-433F-97D0-BA2D1AD6AA8F}" srcOrd="1" destOrd="0" parTransId="{063C3FF2-A3CC-4568-8C1E-B8F638C73978}" sibTransId="{6377F655-7CE7-4809-85A7-695BD6D08E08}"/>
    <dgm:cxn modelId="{319CBBE5-FFD0-48DA-BBC4-52FFB3E2B614}" type="presOf" srcId="{1D356ADE-D041-4B5A-B870-01FC8174FD75}" destId="{9459EE15-A217-4431-B527-B4FD6782181E}" srcOrd="0" destOrd="0" presId="urn:microsoft.com/office/officeart/2011/layout/HexagonRadial"/>
    <dgm:cxn modelId="{B5379F87-FA7B-4638-BFED-1B8BA8204B38}" type="presOf" srcId="{7EBF01B7-3995-4AC3-80B7-A6E8FCF6C999}" destId="{36623DDF-5CCD-4B5F-944B-0EB33583A23D}" srcOrd="0" destOrd="0" presId="urn:microsoft.com/office/officeart/2011/layout/HexagonRadial"/>
    <dgm:cxn modelId="{B8680E7B-D9A7-497F-9B4E-72F888CC41F8}" type="presOf" srcId="{CBCD98F0-DF4C-4CC4-AD35-C8FAA8B6CD32}" destId="{26E3CD2A-C731-4D95-9FF9-A540A8CDC398}" srcOrd="0" destOrd="0" presId="urn:microsoft.com/office/officeart/2011/layout/HexagonRadial"/>
    <dgm:cxn modelId="{C26AACF7-22CC-4F68-BB96-3E1F8374F906}" type="presOf" srcId="{055DCB3E-2BFB-433F-97D0-BA2D1AD6AA8F}" destId="{29A1985D-CA7F-4F24-9021-9AAF090F33B7}" srcOrd="0" destOrd="0" presId="urn:microsoft.com/office/officeart/2011/layout/HexagonRadial"/>
    <dgm:cxn modelId="{972C2434-8143-422D-B8C1-75D97CD2A0F9}" srcId="{1B1B8FBE-05D9-4B67-8362-30224F8ECE1D}" destId="{12E1C867-9A0F-4967-BC68-C9FBF13B2DD8}" srcOrd="0" destOrd="0" parTransId="{53A2C056-CC09-4F69-ADA3-11179D55F205}" sibTransId="{68AB48DE-7A1D-4871-845B-7D28765EB938}"/>
    <dgm:cxn modelId="{D5BC61D8-04EB-4D53-B8E0-27ABD1BAB76B}" srcId="{12E1C867-9A0F-4967-BC68-C9FBF13B2DD8}" destId="{48A54158-96E4-4172-B857-C3959D8CDEE2}" srcOrd="6" destOrd="0" parTransId="{3727A569-0598-4095-A62F-C71E51C1BECA}" sibTransId="{B9C53ED6-B5FB-4D0C-9B05-47D31359B0FC}"/>
    <dgm:cxn modelId="{5531BA03-90F7-42D9-9E93-2050CFC30C16}" srcId="{12E1C867-9A0F-4967-BC68-C9FBF13B2DD8}" destId="{5F301DB6-CB09-46DC-8969-531FAC8147E8}" srcOrd="0" destOrd="0" parTransId="{E56A92FF-37E0-43F6-A692-5A9E94AA4831}" sibTransId="{44F590E5-B9EB-470A-A304-D94C7EA0EFAD}"/>
    <dgm:cxn modelId="{5382F247-B028-463B-AD73-0062C2088A48}" type="presOf" srcId="{5F301DB6-CB09-46DC-8969-531FAC8147E8}" destId="{4DD8F5A3-121B-4EEA-8854-1469F75F0197}" srcOrd="0" destOrd="0" presId="urn:microsoft.com/office/officeart/2011/layout/HexagonRadial"/>
    <dgm:cxn modelId="{B1E38EA3-4790-4F33-8E87-72C02C150CAE}" srcId="{12E1C867-9A0F-4967-BC68-C9FBF13B2DD8}" destId="{D3472D13-485F-4F64-8AFD-B811EED12F6D}" srcOrd="4" destOrd="0" parTransId="{CE04F51D-7336-4DB7-B475-C9F8320DF527}" sibTransId="{EDD2F62F-599D-4D06-A507-A5E3EA4502ED}"/>
    <dgm:cxn modelId="{F555DF0F-79F4-4343-A6BC-75667F54CBE5}" type="presOf" srcId="{1B1B8FBE-05D9-4B67-8362-30224F8ECE1D}" destId="{D1567A0F-EF97-4A98-B971-570910766B23}" srcOrd="0" destOrd="0" presId="urn:microsoft.com/office/officeart/2011/layout/HexagonRadial"/>
    <dgm:cxn modelId="{09B5E13A-3A12-47B9-8E50-941708555644}" type="presOf" srcId="{12E1C867-9A0F-4967-BC68-C9FBF13B2DD8}" destId="{4E219FC5-E2E9-427F-8302-CC21D3BDAC79}" srcOrd="0" destOrd="0" presId="urn:microsoft.com/office/officeart/2011/layout/HexagonRadial"/>
    <dgm:cxn modelId="{E1ADD192-EA03-4D37-BCCD-E62A9B97DB2B}" srcId="{12E1C867-9A0F-4967-BC68-C9FBF13B2DD8}" destId="{CBCD98F0-DF4C-4CC4-AD35-C8FAA8B6CD32}" srcOrd="5" destOrd="0" parTransId="{65DB468B-605E-43DE-8846-98C056A7385B}" sibTransId="{2133B1F3-5E0D-433D-A7BB-F83D6E78FED7}"/>
    <dgm:cxn modelId="{062C56C7-9A31-438C-9500-0E0B84A3D57D}" type="presOf" srcId="{D3472D13-485F-4F64-8AFD-B811EED12F6D}" destId="{A52E440E-DB16-4BF2-92B9-7B843273EA01}" srcOrd="0" destOrd="0" presId="urn:microsoft.com/office/officeart/2011/layout/HexagonRadial"/>
    <dgm:cxn modelId="{7D5778F8-1E93-4B49-B73E-D14AE08AD851}" srcId="{12E1C867-9A0F-4967-BC68-C9FBF13B2DD8}" destId="{1D356ADE-D041-4B5A-B870-01FC8174FD75}" srcOrd="3" destOrd="0" parTransId="{FF99FF99-41B4-41D7-8BAD-2F97E7D9B258}" sibTransId="{D78B56F3-E2AA-40D2-8065-9872330C9105}"/>
    <dgm:cxn modelId="{726CF3AA-9C53-4D61-A32B-414FA232A6B7}" srcId="{12E1C867-9A0F-4967-BC68-C9FBF13B2DD8}" destId="{7EBF01B7-3995-4AC3-80B7-A6E8FCF6C999}" srcOrd="2" destOrd="0" parTransId="{E9ECBC2C-1DB9-4E73-8AA0-585485B3BD0C}" sibTransId="{1B7CCFB0-7CFD-49F4-82FD-2FDED658863A}"/>
    <dgm:cxn modelId="{B7302668-E64C-4789-9DE1-1A35CE7EEB91}" type="presParOf" srcId="{D1567A0F-EF97-4A98-B971-570910766B23}" destId="{4E219FC5-E2E9-427F-8302-CC21D3BDAC79}" srcOrd="0" destOrd="0" presId="urn:microsoft.com/office/officeart/2011/layout/HexagonRadial"/>
    <dgm:cxn modelId="{95364997-A5A1-4B68-9B4D-FDF6485A3B19}" type="presParOf" srcId="{D1567A0F-EF97-4A98-B971-570910766B23}" destId="{A427C9B8-2938-4C10-83F5-E9E4EF9B4106}" srcOrd="1" destOrd="0" presId="urn:microsoft.com/office/officeart/2011/layout/HexagonRadial"/>
    <dgm:cxn modelId="{464ABB5C-E07C-4ACA-9F46-A2EA6C209B3D}" type="presParOf" srcId="{A427C9B8-2938-4C10-83F5-E9E4EF9B4106}" destId="{F09A74C6-3952-47CD-9766-A5E04C08ED66}" srcOrd="0" destOrd="0" presId="urn:microsoft.com/office/officeart/2011/layout/HexagonRadial"/>
    <dgm:cxn modelId="{3C64D341-0E18-4096-8D93-D045C66ADDC7}" type="presParOf" srcId="{D1567A0F-EF97-4A98-B971-570910766B23}" destId="{4DD8F5A3-121B-4EEA-8854-1469F75F0197}" srcOrd="2" destOrd="0" presId="urn:microsoft.com/office/officeart/2011/layout/HexagonRadial"/>
    <dgm:cxn modelId="{4DF2672B-79E7-4068-8F6D-5E41BA96013A}" type="presParOf" srcId="{D1567A0F-EF97-4A98-B971-570910766B23}" destId="{76DEF431-C7F1-47E1-9BB9-8FA5B4A92F05}" srcOrd="3" destOrd="0" presId="urn:microsoft.com/office/officeart/2011/layout/HexagonRadial"/>
    <dgm:cxn modelId="{C0E72E0F-88D6-49B1-904A-BC37A26FDA44}" type="presParOf" srcId="{76DEF431-C7F1-47E1-9BB9-8FA5B4A92F05}" destId="{0DF4FBDC-1C98-461A-874B-6449E4152B84}" srcOrd="0" destOrd="0" presId="urn:microsoft.com/office/officeart/2011/layout/HexagonRadial"/>
    <dgm:cxn modelId="{C8C20448-5616-4216-84D9-F7302E395228}" type="presParOf" srcId="{D1567A0F-EF97-4A98-B971-570910766B23}" destId="{29A1985D-CA7F-4F24-9021-9AAF090F33B7}" srcOrd="4" destOrd="0" presId="urn:microsoft.com/office/officeart/2011/layout/HexagonRadial"/>
    <dgm:cxn modelId="{71BA28E9-66C7-48EA-930F-DE0CBB8162C5}" type="presParOf" srcId="{D1567A0F-EF97-4A98-B971-570910766B23}" destId="{0053BAEE-C21C-4F55-AD03-CD21B42820AE}" srcOrd="5" destOrd="0" presId="urn:microsoft.com/office/officeart/2011/layout/HexagonRadial"/>
    <dgm:cxn modelId="{471B7026-CD1D-47C6-B55E-FC69693899D3}" type="presParOf" srcId="{0053BAEE-C21C-4F55-AD03-CD21B42820AE}" destId="{4490C274-3F1E-4D07-8AD9-94B48E93928A}" srcOrd="0" destOrd="0" presId="urn:microsoft.com/office/officeart/2011/layout/HexagonRadial"/>
    <dgm:cxn modelId="{4AA8D85D-3369-4A76-84EA-C7660B968F18}" type="presParOf" srcId="{D1567A0F-EF97-4A98-B971-570910766B23}" destId="{36623DDF-5CCD-4B5F-944B-0EB33583A23D}" srcOrd="6" destOrd="0" presId="urn:microsoft.com/office/officeart/2011/layout/HexagonRadial"/>
    <dgm:cxn modelId="{535FD8CD-0211-4B13-802E-91E384338E3C}" type="presParOf" srcId="{D1567A0F-EF97-4A98-B971-570910766B23}" destId="{F1B55D02-8249-4EB7-BAD6-D38A7FFFCAE3}" srcOrd="7" destOrd="0" presId="urn:microsoft.com/office/officeart/2011/layout/HexagonRadial"/>
    <dgm:cxn modelId="{2E15DE80-B04B-4F91-AA28-E82025535928}" type="presParOf" srcId="{F1B55D02-8249-4EB7-BAD6-D38A7FFFCAE3}" destId="{80788E42-6690-47C4-A6E7-456E5D844925}" srcOrd="0" destOrd="0" presId="urn:microsoft.com/office/officeart/2011/layout/HexagonRadial"/>
    <dgm:cxn modelId="{41A0CC5F-126B-49B6-AA23-E7F99424ECBB}" type="presParOf" srcId="{D1567A0F-EF97-4A98-B971-570910766B23}" destId="{9459EE15-A217-4431-B527-B4FD6782181E}" srcOrd="8" destOrd="0" presId="urn:microsoft.com/office/officeart/2011/layout/HexagonRadial"/>
    <dgm:cxn modelId="{62E16793-1D9E-4170-A78B-EC67EE210C21}" type="presParOf" srcId="{D1567A0F-EF97-4A98-B971-570910766B23}" destId="{362F0B81-A35D-4561-90B6-58B9DB2D1D71}" srcOrd="9" destOrd="0" presId="urn:microsoft.com/office/officeart/2011/layout/HexagonRadial"/>
    <dgm:cxn modelId="{0461AB7D-71C6-4C62-BB3A-9BAA43EDB8B8}" type="presParOf" srcId="{362F0B81-A35D-4561-90B6-58B9DB2D1D71}" destId="{71F6C189-1E79-481B-8CBB-F392D3A62B67}" srcOrd="0" destOrd="0" presId="urn:microsoft.com/office/officeart/2011/layout/HexagonRadial"/>
    <dgm:cxn modelId="{473367D9-81D5-4B60-95F7-4340744FDF56}" type="presParOf" srcId="{D1567A0F-EF97-4A98-B971-570910766B23}" destId="{A52E440E-DB16-4BF2-92B9-7B843273EA01}" srcOrd="10" destOrd="0" presId="urn:microsoft.com/office/officeart/2011/layout/HexagonRadial"/>
    <dgm:cxn modelId="{2B637BF6-5014-4E98-A05A-B27F02C6DED9}" type="presParOf" srcId="{D1567A0F-EF97-4A98-B971-570910766B23}" destId="{45D8A05B-0910-4D5D-8860-C9D261D04B3D}" srcOrd="11" destOrd="0" presId="urn:microsoft.com/office/officeart/2011/layout/HexagonRadial"/>
    <dgm:cxn modelId="{38BD8F21-659D-4502-810D-D1D7260AFF98}" type="presParOf" srcId="{45D8A05B-0910-4D5D-8860-C9D261D04B3D}" destId="{A0716277-E3A8-42C5-8F87-33D101C591FD}" srcOrd="0" destOrd="0" presId="urn:microsoft.com/office/officeart/2011/layout/HexagonRadial"/>
    <dgm:cxn modelId="{714C8727-86C7-4908-A78F-3220840D8841}" type="presParOf" srcId="{D1567A0F-EF97-4A98-B971-570910766B23}" destId="{26E3CD2A-C731-4D95-9FF9-A540A8CDC3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87170-EC60-4A8C-BE30-AA57265D0A64}">
      <dsp:nvSpPr>
        <dsp:cNvPr id="0" name=""/>
        <dsp:cNvSpPr/>
      </dsp:nvSpPr>
      <dsp:spPr>
        <a:xfrm>
          <a:off x="2219" y="90272"/>
          <a:ext cx="3731517" cy="932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Users</a:t>
          </a:r>
          <a:endParaRPr lang="en-US" sz="5500" kern="1200" dirty="0"/>
        </a:p>
      </dsp:txBody>
      <dsp:txXfrm>
        <a:off x="29542" y="117595"/>
        <a:ext cx="3676871" cy="878233"/>
      </dsp:txXfrm>
    </dsp:sp>
    <dsp:sp modelId="{D52FC58F-7622-4194-B18A-C7FD74B32C73}">
      <dsp:nvSpPr>
        <dsp:cNvPr id="0" name=""/>
        <dsp:cNvSpPr/>
      </dsp:nvSpPr>
      <dsp:spPr>
        <a:xfrm rot="19729602" flipV="1">
          <a:off x="2538291" y="3414176"/>
          <a:ext cx="40971" cy="37955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41921-847B-4C01-A1AC-B92E547D9E6D}">
      <dsp:nvSpPr>
        <dsp:cNvPr id="0" name=""/>
        <dsp:cNvSpPr/>
      </dsp:nvSpPr>
      <dsp:spPr>
        <a:xfrm>
          <a:off x="2075712" y="1344704"/>
          <a:ext cx="3731517" cy="9328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Gap Analysis</a:t>
          </a:r>
          <a:endParaRPr lang="en-US" sz="5400" kern="1200" dirty="0"/>
        </a:p>
      </dsp:txBody>
      <dsp:txXfrm>
        <a:off x="2103035" y="1372027"/>
        <a:ext cx="3676871" cy="878233"/>
      </dsp:txXfrm>
    </dsp:sp>
    <dsp:sp modelId="{28F001E7-CBCE-4DB3-B2FD-A5EC23F4FC09}">
      <dsp:nvSpPr>
        <dsp:cNvPr id="0" name=""/>
        <dsp:cNvSpPr/>
      </dsp:nvSpPr>
      <dsp:spPr>
        <a:xfrm rot="16200000" flipH="1" flipV="1">
          <a:off x="3773079" y="1885687"/>
          <a:ext cx="492545" cy="132875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2A37E-9A6E-4D13-B854-D936113B4633}">
      <dsp:nvSpPr>
        <dsp:cNvPr id="0" name=""/>
        <dsp:cNvSpPr/>
      </dsp:nvSpPr>
      <dsp:spPr>
        <a:xfrm>
          <a:off x="123232" y="2699320"/>
          <a:ext cx="3731517" cy="932879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chemeClr val="bg1"/>
              </a:solidFill>
            </a:rPr>
            <a:t>Roadmap</a:t>
          </a:r>
          <a:endParaRPr lang="en-US" sz="5400" kern="1200" dirty="0">
            <a:solidFill>
              <a:schemeClr val="bg1"/>
            </a:solidFill>
          </a:endParaRPr>
        </a:p>
      </dsp:txBody>
      <dsp:txXfrm>
        <a:off x="150555" y="2726643"/>
        <a:ext cx="3676871" cy="878233"/>
      </dsp:txXfrm>
    </dsp:sp>
    <dsp:sp modelId="{A725585A-F642-4B52-99CA-DB938275FE26}">
      <dsp:nvSpPr>
        <dsp:cNvPr id="0" name=""/>
        <dsp:cNvSpPr/>
      </dsp:nvSpPr>
      <dsp:spPr>
        <a:xfrm>
          <a:off x="4256150" y="90272"/>
          <a:ext cx="3731517" cy="932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Tech</a:t>
          </a:r>
          <a:endParaRPr lang="en-US" sz="5500" kern="1200" dirty="0"/>
        </a:p>
      </dsp:txBody>
      <dsp:txXfrm>
        <a:off x="4283473" y="117595"/>
        <a:ext cx="3676871" cy="878233"/>
      </dsp:txXfrm>
    </dsp:sp>
    <dsp:sp modelId="{8AA272DC-AAAA-4919-8CFA-09F788964031}">
      <dsp:nvSpPr>
        <dsp:cNvPr id="0" name=""/>
        <dsp:cNvSpPr/>
      </dsp:nvSpPr>
      <dsp:spPr>
        <a:xfrm rot="5400000">
          <a:off x="3789072" y="418668"/>
          <a:ext cx="526258" cy="135246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7A9B1-3CC2-4949-A98A-745EDCCC8088}">
      <dsp:nvSpPr>
        <dsp:cNvPr id="0" name=""/>
        <dsp:cNvSpPr/>
      </dsp:nvSpPr>
      <dsp:spPr>
        <a:xfrm>
          <a:off x="4256150" y="2699320"/>
          <a:ext cx="3731517" cy="932879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chemeClr val="bg1"/>
              </a:solidFill>
            </a:rPr>
            <a:t>Techniques</a:t>
          </a:r>
          <a:endParaRPr lang="en-US" sz="5400" kern="1200" dirty="0">
            <a:solidFill>
              <a:schemeClr val="bg1"/>
            </a:solidFill>
          </a:endParaRPr>
        </a:p>
      </dsp:txBody>
      <dsp:txXfrm>
        <a:off x="4283473" y="2726643"/>
        <a:ext cx="3676871" cy="8782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9FC5-E2E9-427F-8302-CC21D3BDAC79}">
      <dsp:nvSpPr>
        <dsp:cNvPr id="0" name=""/>
        <dsp:cNvSpPr/>
      </dsp:nvSpPr>
      <dsp:spPr>
        <a:xfrm>
          <a:off x="3250099" y="1171747"/>
          <a:ext cx="1489342" cy="128834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Accessibility for Cognitive and LD</a:t>
          </a:r>
          <a:endParaRPr lang="en-US" sz="1200" kern="1200" dirty="0"/>
        </a:p>
      </dsp:txBody>
      <dsp:txXfrm>
        <a:off x="3496904" y="1385243"/>
        <a:ext cx="995732" cy="861349"/>
      </dsp:txXfrm>
    </dsp:sp>
    <dsp:sp modelId="{0DF4FBDC-1C98-461A-874B-6449E4152B84}">
      <dsp:nvSpPr>
        <dsp:cNvPr id="0" name=""/>
        <dsp:cNvSpPr/>
      </dsp:nvSpPr>
      <dsp:spPr>
        <a:xfrm>
          <a:off x="4182714" y="555363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8F5A3-121B-4EEA-8854-1469F75F0197}">
      <dsp:nvSpPr>
        <dsp:cNvPr id="0" name=""/>
        <dsp:cNvSpPr/>
      </dsp:nvSpPr>
      <dsp:spPr>
        <a:xfrm>
          <a:off x="3387289" y="0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Simple techniques for everyone</a:t>
          </a:r>
          <a:endParaRPr lang="en-US" sz="1200" kern="1200" dirty="0"/>
        </a:p>
      </dsp:txBody>
      <dsp:txXfrm>
        <a:off x="3589553" y="174982"/>
        <a:ext cx="815977" cy="705916"/>
      </dsp:txXfrm>
    </dsp:sp>
    <dsp:sp modelId="{4490C274-3F1E-4D07-8AD9-94B48E93928A}">
      <dsp:nvSpPr>
        <dsp:cNvPr id="0" name=""/>
        <dsp:cNvSpPr/>
      </dsp:nvSpPr>
      <dsp:spPr>
        <a:xfrm>
          <a:off x="4838523" y="1460507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1985D-CA7F-4F24-9021-9AAF090F33B7}">
      <dsp:nvSpPr>
        <dsp:cNvPr id="0" name=""/>
        <dsp:cNvSpPr/>
      </dsp:nvSpPr>
      <dsp:spPr>
        <a:xfrm>
          <a:off x="4506634" y="649437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 structure</a:t>
          </a:r>
          <a:endParaRPr lang="en-US" sz="1200" kern="1200" dirty="0"/>
        </a:p>
      </dsp:txBody>
      <dsp:txXfrm>
        <a:off x="4708898" y="824419"/>
        <a:ext cx="815977" cy="705916"/>
      </dsp:txXfrm>
    </dsp:sp>
    <dsp:sp modelId="{80788E42-6690-47C4-A6E7-456E5D844925}">
      <dsp:nvSpPr>
        <dsp:cNvPr id="0" name=""/>
        <dsp:cNvSpPr/>
      </dsp:nvSpPr>
      <dsp:spPr>
        <a:xfrm>
          <a:off x="4382955" y="248224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23DDF-5CCD-4B5F-944B-0EB33583A23D}">
      <dsp:nvSpPr>
        <dsp:cNvPr id="0" name=""/>
        <dsp:cNvSpPr/>
      </dsp:nvSpPr>
      <dsp:spPr>
        <a:xfrm>
          <a:off x="4518022" y="2028681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Techniques for specific user groups</a:t>
          </a:r>
          <a:endParaRPr lang="en-US" sz="1200" kern="1200" dirty="0"/>
        </a:p>
      </dsp:txBody>
      <dsp:txXfrm>
        <a:off x="4720286" y="2203663"/>
        <a:ext cx="815977" cy="705916"/>
      </dsp:txXfrm>
    </dsp:sp>
    <dsp:sp modelId="{71F6C189-1E79-481B-8CBB-F392D3A62B67}">
      <dsp:nvSpPr>
        <dsp:cNvPr id="0" name=""/>
        <dsp:cNvSpPr/>
      </dsp:nvSpPr>
      <dsp:spPr>
        <a:xfrm>
          <a:off x="3252871" y="258830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EE15-A217-4431-B527-B4FD6782181E}">
      <dsp:nvSpPr>
        <dsp:cNvPr id="0" name=""/>
        <dsp:cNvSpPr/>
      </dsp:nvSpPr>
      <dsp:spPr>
        <a:xfrm>
          <a:off x="3387289" y="2576319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Meta data to find the right version</a:t>
          </a:r>
          <a:endParaRPr lang="en-US" sz="1200" kern="1200" dirty="0"/>
        </a:p>
      </dsp:txBody>
      <dsp:txXfrm>
        <a:off x="3589553" y="2751301"/>
        <a:ext cx="815977" cy="705916"/>
      </dsp:txXfrm>
    </dsp:sp>
    <dsp:sp modelId="{A0716277-E3A8-42C5-8F87-33D101C591FD}">
      <dsp:nvSpPr>
        <dsp:cNvPr id="0" name=""/>
        <dsp:cNvSpPr/>
      </dsp:nvSpPr>
      <dsp:spPr>
        <a:xfrm>
          <a:off x="2586322" y="1683524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E440E-DB16-4BF2-92B9-7B843273EA01}">
      <dsp:nvSpPr>
        <dsp:cNvPr id="0" name=""/>
        <dsp:cNvSpPr/>
      </dsp:nvSpPr>
      <dsp:spPr>
        <a:xfrm>
          <a:off x="2262747" y="1926882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Semantics for adaptive interfaces</a:t>
          </a:r>
          <a:endParaRPr lang="en-US" sz="1200" kern="1200" dirty="0"/>
        </a:p>
      </dsp:txBody>
      <dsp:txXfrm>
        <a:off x="2465011" y="2101864"/>
        <a:ext cx="815977" cy="705916"/>
      </dsp:txXfrm>
    </dsp:sp>
    <dsp:sp modelId="{26E3CD2A-C731-4D95-9FF9-A540A8CDC398}">
      <dsp:nvSpPr>
        <dsp:cNvPr id="0" name=""/>
        <dsp:cNvSpPr/>
      </dsp:nvSpPr>
      <dsp:spPr>
        <a:xfrm>
          <a:off x="2262747" y="647984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rgbClr val="97CBFF"/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 smtClean="0"/>
            <a:t>Supportive material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465011" y="822966"/>
        <a:ext cx="815977" cy="7059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9FC5-E2E9-427F-8302-CC21D3BDAC79}">
      <dsp:nvSpPr>
        <dsp:cNvPr id="0" name=""/>
        <dsp:cNvSpPr/>
      </dsp:nvSpPr>
      <dsp:spPr>
        <a:xfrm>
          <a:off x="3250099" y="1171747"/>
          <a:ext cx="1489342" cy="1288341"/>
        </a:xfrm>
        <a:prstGeom prst="hexagon">
          <a:avLst>
            <a:gd name="adj" fmla="val 28570"/>
            <a:gd name="vf" fmla="val 115470"/>
          </a:avLst>
        </a:prstGeom>
        <a:solidFill>
          <a:srgbClr val="97CBFF"/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Accessibility for Cognitive and LD</a:t>
          </a:r>
          <a:endParaRPr lang="en-US" sz="1200" b="1" kern="1200" dirty="0"/>
        </a:p>
      </dsp:txBody>
      <dsp:txXfrm>
        <a:off x="3496904" y="1385243"/>
        <a:ext cx="995732" cy="861349"/>
      </dsp:txXfrm>
    </dsp:sp>
    <dsp:sp modelId="{0DF4FBDC-1C98-461A-874B-6449E4152B84}">
      <dsp:nvSpPr>
        <dsp:cNvPr id="0" name=""/>
        <dsp:cNvSpPr/>
      </dsp:nvSpPr>
      <dsp:spPr>
        <a:xfrm>
          <a:off x="4182714" y="555363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8F5A3-121B-4EEA-8854-1469F75F0197}">
      <dsp:nvSpPr>
        <dsp:cNvPr id="0" name=""/>
        <dsp:cNvSpPr/>
      </dsp:nvSpPr>
      <dsp:spPr>
        <a:xfrm>
          <a:off x="3387289" y="0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Simple techniques for everyone</a:t>
          </a:r>
          <a:endParaRPr lang="en-US" sz="1200" kern="1200" dirty="0"/>
        </a:p>
      </dsp:txBody>
      <dsp:txXfrm>
        <a:off x="3589553" y="174982"/>
        <a:ext cx="815977" cy="705916"/>
      </dsp:txXfrm>
    </dsp:sp>
    <dsp:sp modelId="{4490C274-3F1E-4D07-8AD9-94B48E93928A}">
      <dsp:nvSpPr>
        <dsp:cNvPr id="0" name=""/>
        <dsp:cNvSpPr/>
      </dsp:nvSpPr>
      <dsp:spPr>
        <a:xfrm>
          <a:off x="4838523" y="1460507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1985D-CA7F-4F24-9021-9AAF090F33B7}">
      <dsp:nvSpPr>
        <dsp:cNvPr id="0" name=""/>
        <dsp:cNvSpPr/>
      </dsp:nvSpPr>
      <dsp:spPr>
        <a:xfrm>
          <a:off x="4506634" y="649437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 structure</a:t>
          </a:r>
          <a:endParaRPr lang="en-US" sz="1200" kern="1200" dirty="0"/>
        </a:p>
      </dsp:txBody>
      <dsp:txXfrm>
        <a:off x="4708898" y="824419"/>
        <a:ext cx="815977" cy="705916"/>
      </dsp:txXfrm>
    </dsp:sp>
    <dsp:sp modelId="{80788E42-6690-47C4-A6E7-456E5D844925}">
      <dsp:nvSpPr>
        <dsp:cNvPr id="0" name=""/>
        <dsp:cNvSpPr/>
      </dsp:nvSpPr>
      <dsp:spPr>
        <a:xfrm>
          <a:off x="4382955" y="248224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23DDF-5CCD-4B5F-944B-0EB33583A23D}">
      <dsp:nvSpPr>
        <dsp:cNvPr id="0" name=""/>
        <dsp:cNvSpPr/>
      </dsp:nvSpPr>
      <dsp:spPr>
        <a:xfrm>
          <a:off x="4518022" y="2028681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Techniques for specific user groups</a:t>
          </a:r>
          <a:endParaRPr lang="en-US" sz="1200" kern="1200" dirty="0"/>
        </a:p>
      </dsp:txBody>
      <dsp:txXfrm>
        <a:off x="4720286" y="2203663"/>
        <a:ext cx="815977" cy="705916"/>
      </dsp:txXfrm>
    </dsp:sp>
    <dsp:sp modelId="{71F6C189-1E79-481B-8CBB-F392D3A62B67}">
      <dsp:nvSpPr>
        <dsp:cNvPr id="0" name=""/>
        <dsp:cNvSpPr/>
      </dsp:nvSpPr>
      <dsp:spPr>
        <a:xfrm>
          <a:off x="3252871" y="258830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EE15-A217-4431-B527-B4FD6782181E}">
      <dsp:nvSpPr>
        <dsp:cNvPr id="0" name=""/>
        <dsp:cNvSpPr/>
      </dsp:nvSpPr>
      <dsp:spPr>
        <a:xfrm>
          <a:off x="3387289" y="2576319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Meta data to find the right version</a:t>
          </a:r>
          <a:endParaRPr lang="en-US" sz="1200" kern="1200" dirty="0"/>
        </a:p>
      </dsp:txBody>
      <dsp:txXfrm>
        <a:off x="3589553" y="2751301"/>
        <a:ext cx="815977" cy="705916"/>
      </dsp:txXfrm>
    </dsp:sp>
    <dsp:sp modelId="{A0716277-E3A8-42C5-8F87-33D101C591FD}">
      <dsp:nvSpPr>
        <dsp:cNvPr id="0" name=""/>
        <dsp:cNvSpPr/>
      </dsp:nvSpPr>
      <dsp:spPr>
        <a:xfrm>
          <a:off x="2586322" y="1683524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E440E-DB16-4BF2-92B9-7B843273EA01}">
      <dsp:nvSpPr>
        <dsp:cNvPr id="0" name=""/>
        <dsp:cNvSpPr/>
      </dsp:nvSpPr>
      <dsp:spPr>
        <a:xfrm>
          <a:off x="2262747" y="1926882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Semantics for adaptive interfaces</a:t>
          </a:r>
          <a:endParaRPr lang="en-US" sz="1200" kern="1200" dirty="0"/>
        </a:p>
      </dsp:txBody>
      <dsp:txXfrm>
        <a:off x="2465011" y="2101864"/>
        <a:ext cx="815977" cy="705916"/>
      </dsp:txXfrm>
    </dsp:sp>
    <dsp:sp modelId="{26E3CD2A-C731-4D95-9FF9-A540A8CDC398}">
      <dsp:nvSpPr>
        <dsp:cNvPr id="0" name=""/>
        <dsp:cNvSpPr/>
      </dsp:nvSpPr>
      <dsp:spPr>
        <a:xfrm>
          <a:off x="2262747" y="647984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Supportive material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465011" y="822966"/>
        <a:ext cx="815977" cy="705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94F83-4C92-4489-B46C-ACBABDDC3969}">
      <dsp:nvSpPr>
        <dsp:cNvPr id="0" name=""/>
        <dsp:cNvSpPr/>
      </dsp:nvSpPr>
      <dsp:spPr>
        <a:xfrm>
          <a:off x="0" y="219753"/>
          <a:ext cx="2511614" cy="8721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User groups</a:t>
          </a:r>
          <a:endParaRPr lang="en-US" sz="2700" kern="1200" dirty="0"/>
        </a:p>
      </dsp:txBody>
      <dsp:txXfrm>
        <a:off x="0" y="219753"/>
        <a:ext cx="2511614" cy="872172"/>
      </dsp:txXfrm>
    </dsp:sp>
    <dsp:sp modelId="{DA46B23B-08E8-4D68-9A90-C11E0B4FE06F}">
      <dsp:nvSpPr>
        <dsp:cNvPr id="0" name=""/>
        <dsp:cNvSpPr/>
      </dsp:nvSpPr>
      <dsp:spPr>
        <a:xfrm>
          <a:off x="6531" y="1110847"/>
          <a:ext cx="2503703" cy="397676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u="none" kern="1200" dirty="0" smtClean="0">
              <a:solidFill>
                <a:schemeClr val="tx1"/>
              </a:solidFill>
            </a:rPr>
            <a:t>Cognitive functions and symptoms</a:t>
          </a:r>
          <a:endParaRPr lang="en-US" sz="1800" u="none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u="none" kern="1200" dirty="0" smtClean="0">
              <a:solidFill>
                <a:schemeClr val="tx1"/>
              </a:solidFill>
            </a:rPr>
            <a:t>Challenges in using ICT/ the Web</a:t>
          </a:r>
          <a:endParaRPr lang="en-US" sz="1800" u="none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u="none" kern="1200" dirty="0" smtClean="0">
              <a:solidFill>
                <a:schemeClr val="tx1"/>
              </a:solidFill>
            </a:rPr>
            <a:t>Persona with use cases (challenges)</a:t>
          </a:r>
          <a:endParaRPr lang="en-US" sz="1800" u="none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u="none" kern="1200" dirty="0" smtClean="0">
              <a:solidFill>
                <a:schemeClr val="tx1"/>
              </a:solidFill>
            </a:rPr>
            <a:t>How they use the web and ICT to include: Email, apps, voice systems,  etc</a:t>
          </a:r>
          <a:endParaRPr lang="en-US" sz="1800" u="none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u="none" kern="1200" dirty="0" smtClean="0">
              <a:solidFill>
                <a:schemeClr val="tx1"/>
              </a:solidFill>
            </a:rPr>
            <a:t>Otimized content and special pages</a:t>
          </a:r>
          <a:endParaRPr lang="en-US" sz="1800" u="none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u="none" kern="1200" dirty="0" smtClean="0">
              <a:solidFill>
                <a:schemeClr val="tx1"/>
              </a:solidFill>
            </a:rPr>
            <a:t>Specific technologies / guidelines</a:t>
          </a:r>
          <a:endParaRPr lang="en-US" sz="1800" u="none" kern="1200" dirty="0">
            <a:solidFill>
              <a:schemeClr val="tx1"/>
            </a:solidFill>
          </a:endParaRPr>
        </a:p>
      </dsp:txBody>
      <dsp:txXfrm>
        <a:off x="6531" y="1110847"/>
        <a:ext cx="2503703" cy="3976764"/>
      </dsp:txXfrm>
    </dsp:sp>
    <dsp:sp modelId="{E3D10A45-3B78-4CA6-A83C-0FA261A3F387}">
      <dsp:nvSpPr>
        <dsp:cNvPr id="0" name=""/>
        <dsp:cNvSpPr/>
      </dsp:nvSpPr>
      <dsp:spPr>
        <a:xfrm>
          <a:off x="2865816" y="186284"/>
          <a:ext cx="2511614" cy="936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Technology</a:t>
          </a:r>
          <a:endParaRPr lang="en-US" sz="2700" kern="1200" dirty="0"/>
        </a:p>
      </dsp:txBody>
      <dsp:txXfrm>
        <a:off x="2865816" y="186284"/>
        <a:ext cx="2511614" cy="936068"/>
      </dsp:txXfrm>
    </dsp:sp>
    <dsp:sp modelId="{FD1458C1-0CBC-41B8-BDA5-C8F6E0D593E8}">
      <dsp:nvSpPr>
        <dsp:cNvPr id="0" name=""/>
        <dsp:cNvSpPr/>
      </dsp:nvSpPr>
      <dsp:spPr>
        <a:xfrm>
          <a:off x="2865816" y="1122352"/>
          <a:ext cx="2511614" cy="3897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Technology </a:t>
          </a:r>
          <a:r>
            <a:rPr lang="en-US" sz="1600" kern="1200" dirty="0" smtClean="0"/>
            <a:t>overview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User group challenges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Potential for Cog A11y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 WCAG issues: 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 Adoption of items relevant to cognitive disabilities and accessibility (Cog A11y)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 What is testable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 Use cases covered</a:t>
          </a:r>
          <a:endParaRPr lang="en-US" sz="1600" kern="1200" dirty="0"/>
        </a:p>
      </dsp:txBody>
      <dsp:txXfrm>
        <a:off x="2865816" y="1122352"/>
        <a:ext cx="2511614" cy="3897985"/>
      </dsp:txXfrm>
    </dsp:sp>
    <dsp:sp modelId="{1770D52F-BCDF-44C8-8988-F27A0A6C80EA}">
      <dsp:nvSpPr>
        <dsp:cNvPr id="0" name=""/>
        <dsp:cNvSpPr/>
      </dsp:nvSpPr>
      <dsp:spPr>
        <a:xfrm>
          <a:off x="5729057" y="186284"/>
          <a:ext cx="2511614" cy="936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kern="1200" dirty="0" smtClean="0"/>
            <a:t>Potential for inclusion</a:t>
          </a:r>
        </a:p>
      </dsp:txBody>
      <dsp:txXfrm>
        <a:off x="5729057" y="186284"/>
        <a:ext cx="2511614" cy="936068"/>
      </dsp:txXfrm>
    </dsp:sp>
    <dsp:sp modelId="{EB4D8A2C-7883-493B-897F-86BB16A22CF3}">
      <dsp:nvSpPr>
        <dsp:cNvPr id="0" name=""/>
        <dsp:cNvSpPr/>
      </dsp:nvSpPr>
      <dsp:spPr>
        <a:xfrm>
          <a:off x="5729057" y="1122352"/>
          <a:ext cx="2511614" cy="3897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Ideas of how inclusion could be improved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Metadata for user to find alternative versions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Tools for fast creation of alternative content (simplification tools?)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Adaptive content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Information resources such as: turning papers into presentations, </a:t>
          </a:r>
          <a:r>
            <a:rPr lang="en-US" sz="1600" kern="1200" dirty="0" smtClean="0"/>
            <a:t> translations tools 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Disadvantages and risks  (e.g.: lowering reading age can be less precise, makes mistakes, etc.)</a:t>
          </a:r>
        </a:p>
      </dsp:txBody>
      <dsp:txXfrm>
        <a:off x="5729057" y="1122352"/>
        <a:ext cx="2511614" cy="38979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9FC5-E2E9-427F-8302-CC21D3BDAC79}">
      <dsp:nvSpPr>
        <dsp:cNvPr id="0" name=""/>
        <dsp:cNvSpPr/>
      </dsp:nvSpPr>
      <dsp:spPr>
        <a:xfrm>
          <a:off x="3250099" y="1171747"/>
          <a:ext cx="1489342" cy="128834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Accessibility for Cognitive and LD</a:t>
          </a:r>
          <a:endParaRPr lang="en-US" sz="1100" b="1" kern="1200" dirty="0"/>
        </a:p>
      </dsp:txBody>
      <dsp:txXfrm>
        <a:off x="3496904" y="1385243"/>
        <a:ext cx="995732" cy="861349"/>
      </dsp:txXfrm>
    </dsp:sp>
    <dsp:sp modelId="{0DF4FBDC-1C98-461A-874B-6449E4152B84}">
      <dsp:nvSpPr>
        <dsp:cNvPr id="0" name=""/>
        <dsp:cNvSpPr/>
      </dsp:nvSpPr>
      <dsp:spPr>
        <a:xfrm>
          <a:off x="4182714" y="555363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8F5A3-121B-4EEA-8854-1469F75F0197}">
      <dsp:nvSpPr>
        <dsp:cNvPr id="0" name=""/>
        <dsp:cNvSpPr/>
      </dsp:nvSpPr>
      <dsp:spPr>
        <a:xfrm>
          <a:off x="3387289" y="0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Simple techniques for everyone</a:t>
          </a:r>
          <a:endParaRPr lang="en-US" sz="1100" b="1" kern="1200" dirty="0"/>
        </a:p>
      </dsp:txBody>
      <dsp:txXfrm>
        <a:off x="3589553" y="174982"/>
        <a:ext cx="815977" cy="705916"/>
      </dsp:txXfrm>
    </dsp:sp>
    <dsp:sp modelId="{4490C274-3F1E-4D07-8AD9-94B48E93928A}">
      <dsp:nvSpPr>
        <dsp:cNvPr id="0" name=""/>
        <dsp:cNvSpPr/>
      </dsp:nvSpPr>
      <dsp:spPr>
        <a:xfrm>
          <a:off x="4838523" y="1460507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1985D-CA7F-4F24-9021-9AAF090F33B7}">
      <dsp:nvSpPr>
        <dsp:cNvPr id="0" name=""/>
        <dsp:cNvSpPr/>
      </dsp:nvSpPr>
      <dsp:spPr>
        <a:xfrm>
          <a:off x="4506634" y="649437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Technique structure</a:t>
          </a:r>
          <a:endParaRPr lang="en-US" sz="1100" b="1" kern="1200" dirty="0"/>
        </a:p>
      </dsp:txBody>
      <dsp:txXfrm>
        <a:off x="4708898" y="824419"/>
        <a:ext cx="815977" cy="705916"/>
      </dsp:txXfrm>
    </dsp:sp>
    <dsp:sp modelId="{80788E42-6690-47C4-A6E7-456E5D844925}">
      <dsp:nvSpPr>
        <dsp:cNvPr id="0" name=""/>
        <dsp:cNvSpPr/>
      </dsp:nvSpPr>
      <dsp:spPr>
        <a:xfrm>
          <a:off x="4382955" y="248224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23DDF-5CCD-4B5F-944B-0EB33583A23D}">
      <dsp:nvSpPr>
        <dsp:cNvPr id="0" name=""/>
        <dsp:cNvSpPr/>
      </dsp:nvSpPr>
      <dsp:spPr>
        <a:xfrm>
          <a:off x="4518022" y="2028681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Techniques for specific user groups</a:t>
          </a:r>
          <a:endParaRPr lang="en-US" sz="1100" b="1" kern="1200" dirty="0"/>
        </a:p>
      </dsp:txBody>
      <dsp:txXfrm>
        <a:off x="4720286" y="2203663"/>
        <a:ext cx="815977" cy="705916"/>
      </dsp:txXfrm>
    </dsp:sp>
    <dsp:sp modelId="{71F6C189-1E79-481B-8CBB-F392D3A62B67}">
      <dsp:nvSpPr>
        <dsp:cNvPr id="0" name=""/>
        <dsp:cNvSpPr/>
      </dsp:nvSpPr>
      <dsp:spPr>
        <a:xfrm>
          <a:off x="3252871" y="258830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EE15-A217-4431-B527-B4FD6782181E}">
      <dsp:nvSpPr>
        <dsp:cNvPr id="0" name=""/>
        <dsp:cNvSpPr/>
      </dsp:nvSpPr>
      <dsp:spPr>
        <a:xfrm>
          <a:off x="3387289" y="2576319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Meta data to find the right version</a:t>
          </a:r>
          <a:endParaRPr lang="en-US" sz="1100" b="1" kern="1200" dirty="0"/>
        </a:p>
      </dsp:txBody>
      <dsp:txXfrm>
        <a:off x="3589553" y="2751301"/>
        <a:ext cx="815977" cy="705916"/>
      </dsp:txXfrm>
    </dsp:sp>
    <dsp:sp modelId="{A0716277-E3A8-42C5-8F87-33D101C591FD}">
      <dsp:nvSpPr>
        <dsp:cNvPr id="0" name=""/>
        <dsp:cNvSpPr/>
      </dsp:nvSpPr>
      <dsp:spPr>
        <a:xfrm>
          <a:off x="2586322" y="1683524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E440E-DB16-4BF2-92B9-7B843273EA01}">
      <dsp:nvSpPr>
        <dsp:cNvPr id="0" name=""/>
        <dsp:cNvSpPr/>
      </dsp:nvSpPr>
      <dsp:spPr>
        <a:xfrm>
          <a:off x="2262747" y="1926882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kern="1200" dirty="0" smtClean="0"/>
            <a:t>Semantics for adaptive interfaces</a:t>
          </a:r>
          <a:endParaRPr lang="en-US" sz="1100" b="1" kern="1200" dirty="0"/>
        </a:p>
      </dsp:txBody>
      <dsp:txXfrm>
        <a:off x="2465011" y="2101864"/>
        <a:ext cx="815977" cy="705916"/>
      </dsp:txXfrm>
    </dsp:sp>
    <dsp:sp modelId="{26E3CD2A-C731-4D95-9FF9-A540A8CDC398}">
      <dsp:nvSpPr>
        <dsp:cNvPr id="0" name=""/>
        <dsp:cNvSpPr/>
      </dsp:nvSpPr>
      <dsp:spPr>
        <a:xfrm>
          <a:off x="2262747" y="647984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kern="1200" dirty="0" smtClean="0"/>
            <a:t>Supportive material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/>
        </a:p>
      </dsp:txBody>
      <dsp:txXfrm>
        <a:off x="2465011" y="822966"/>
        <a:ext cx="815977" cy="705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9FC5-E2E9-427F-8302-CC21D3BDAC79}">
      <dsp:nvSpPr>
        <dsp:cNvPr id="0" name=""/>
        <dsp:cNvSpPr/>
      </dsp:nvSpPr>
      <dsp:spPr>
        <a:xfrm>
          <a:off x="3250099" y="1171747"/>
          <a:ext cx="1489342" cy="128834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Accessibility for Cognitive and LD</a:t>
          </a:r>
          <a:endParaRPr lang="en-US" sz="1200" kern="1200" dirty="0"/>
        </a:p>
      </dsp:txBody>
      <dsp:txXfrm>
        <a:off x="3496904" y="1385243"/>
        <a:ext cx="995732" cy="861349"/>
      </dsp:txXfrm>
    </dsp:sp>
    <dsp:sp modelId="{0DF4FBDC-1C98-461A-874B-6449E4152B84}">
      <dsp:nvSpPr>
        <dsp:cNvPr id="0" name=""/>
        <dsp:cNvSpPr/>
      </dsp:nvSpPr>
      <dsp:spPr>
        <a:xfrm>
          <a:off x="4182714" y="555363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8F5A3-121B-4EEA-8854-1469F75F0197}">
      <dsp:nvSpPr>
        <dsp:cNvPr id="0" name=""/>
        <dsp:cNvSpPr/>
      </dsp:nvSpPr>
      <dsp:spPr>
        <a:xfrm>
          <a:off x="3387289" y="0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rgbClr val="97CBFF"/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Simple techniques for everyone</a:t>
          </a:r>
          <a:endParaRPr lang="en-US" sz="1200" b="1" kern="1200" dirty="0"/>
        </a:p>
      </dsp:txBody>
      <dsp:txXfrm>
        <a:off x="3589553" y="174982"/>
        <a:ext cx="815977" cy="705916"/>
      </dsp:txXfrm>
    </dsp:sp>
    <dsp:sp modelId="{4490C274-3F1E-4D07-8AD9-94B48E93928A}">
      <dsp:nvSpPr>
        <dsp:cNvPr id="0" name=""/>
        <dsp:cNvSpPr/>
      </dsp:nvSpPr>
      <dsp:spPr>
        <a:xfrm>
          <a:off x="4838523" y="1460507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1985D-CA7F-4F24-9021-9AAF090F33B7}">
      <dsp:nvSpPr>
        <dsp:cNvPr id="0" name=""/>
        <dsp:cNvSpPr/>
      </dsp:nvSpPr>
      <dsp:spPr>
        <a:xfrm>
          <a:off x="4506634" y="649437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 structure</a:t>
          </a:r>
          <a:endParaRPr lang="en-US" sz="1200" kern="1200" dirty="0"/>
        </a:p>
      </dsp:txBody>
      <dsp:txXfrm>
        <a:off x="4708898" y="824419"/>
        <a:ext cx="815977" cy="705916"/>
      </dsp:txXfrm>
    </dsp:sp>
    <dsp:sp modelId="{80788E42-6690-47C4-A6E7-456E5D844925}">
      <dsp:nvSpPr>
        <dsp:cNvPr id="0" name=""/>
        <dsp:cNvSpPr/>
      </dsp:nvSpPr>
      <dsp:spPr>
        <a:xfrm>
          <a:off x="4382955" y="248224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23DDF-5CCD-4B5F-944B-0EB33583A23D}">
      <dsp:nvSpPr>
        <dsp:cNvPr id="0" name=""/>
        <dsp:cNvSpPr/>
      </dsp:nvSpPr>
      <dsp:spPr>
        <a:xfrm>
          <a:off x="4518022" y="2028681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Techniques for specific user groups</a:t>
          </a:r>
          <a:endParaRPr lang="en-US" sz="1200" kern="1200" dirty="0"/>
        </a:p>
      </dsp:txBody>
      <dsp:txXfrm>
        <a:off x="4720286" y="2203663"/>
        <a:ext cx="815977" cy="705916"/>
      </dsp:txXfrm>
    </dsp:sp>
    <dsp:sp modelId="{71F6C189-1E79-481B-8CBB-F392D3A62B67}">
      <dsp:nvSpPr>
        <dsp:cNvPr id="0" name=""/>
        <dsp:cNvSpPr/>
      </dsp:nvSpPr>
      <dsp:spPr>
        <a:xfrm>
          <a:off x="3252871" y="258830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EE15-A217-4431-B527-B4FD6782181E}">
      <dsp:nvSpPr>
        <dsp:cNvPr id="0" name=""/>
        <dsp:cNvSpPr/>
      </dsp:nvSpPr>
      <dsp:spPr>
        <a:xfrm>
          <a:off x="3387289" y="2576319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Meta data to find the right version</a:t>
          </a:r>
          <a:endParaRPr lang="en-US" sz="1200" kern="1200" dirty="0"/>
        </a:p>
      </dsp:txBody>
      <dsp:txXfrm>
        <a:off x="3589553" y="2751301"/>
        <a:ext cx="815977" cy="705916"/>
      </dsp:txXfrm>
    </dsp:sp>
    <dsp:sp modelId="{A0716277-E3A8-42C5-8F87-33D101C591FD}">
      <dsp:nvSpPr>
        <dsp:cNvPr id="0" name=""/>
        <dsp:cNvSpPr/>
      </dsp:nvSpPr>
      <dsp:spPr>
        <a:xfrm>
          <a:off x="2586322" y="1683524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E440E-DB16-4BF2-92B9-7B843273EA01}">
      <dsp:nvSpPr>
        <dsp:cNvPr id="0" name=""/>
        <dsp:cNvSpPr/>
      </dsp:nvSpPr>
      <dsp:spPr>
        <a:xfrm>
          <a:off x="2262747" y="1926882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Semantics for adaptive interfaces</a:t>
          </a:r>
          <a:endParaRPr lang="en-US" sz="1200" kern="1200" dirty="0"/>
        </a:p>
      </dsp:txBody>
      <dsp:txXfrm>
        <a:off x="2465011" y="2101864"/>
        <a:ext cx="815977" cy="705916"/>
      </dsp:txXfrm>
    </dsp:sp>
    <dsp:sp modelId="{26E3CD2A-C731-4D95-9FF9-A540A8CDC398}">
      <dsp:nvSpPr>
        <dsp:cNvPr id="0" name=""/>
        <dsp:cNvSpPr/>
      </dsp:nvSpPr>
      <dsp:spPr>
        <a:xfrm>
          <a:off x="2262747" y="647984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Supportive material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465011" y="822966"/>
        <a:ext cx="815977" cy="7059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9FC5-E2E9-427F-8302-CC21D3BDAC79}">
      <dsp:nvSpPr>
        <dsp:cNvPr id="0" name=""/>
        <dsp:cNvSpPr/>
      </dsp:nvSpPr>
      <dsp:spPr>
        <a:xfrm>
          <a:off x="3250099" y="1171747"/>
          <a:ext cx="1489342" cy="128834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Accessibility for Cognitive and LD</a:t>
          </a:r>
          <a:endParaRPr lang="en-US" sz="1100" b="1" kern="1200" dirty="0"/>
        </a:p>
      </dsp:txBody>
      <dsp:txXfrm>
        <a:off x="3496904" y="1385243"/>
        <a:ext cx="995732" cy="861349"/>
      </dsp:txXfrm>
    </dsp:sp>
    <dsp:sp modelId="{0DF4FBDC-1C98-461A-874B-6449E4152B84}">
      <dsp:nvSpPr>
        <dsp:cNvPr id="0" name=""/>
        <dsp:cNvSpPr/>
      </dsp:nvSpPr>
      <dsp:spPr>
        <a:xfrm>
          <a:off x="4182714" y="555363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8F5A3-121B-4EEA-8854-1469F75F0197}">
      <dsp:nvSpPr>
        <dsp:cNvPr id="0" name=""/>
        <dsp:cNvSpPr/>
      </dsp:nvSpPr>
      <dsp:spPr>
        <a:xfrm>
          <a:off x="3387289" y="0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Simple techniques for everyone</a:t>
          </a:r>
          <a:endParaRPr lang="en-US" sz="1100" b="1" kern="1200" dirty="0"/>
        </a:p>
      </dsp:txBody>
      <dsp:txXfrm>
        <a:off x="3589553" y="174982"/>
        <a:ext cx="815977" cy="705916"/>
      </dsp:txXfrm>
    </dsp:sp>
    <dsp:sp modelId="{4490C274-3F1E-4D07-8AD9-94B48E93928A}">
      <dsp:nvSpPr>
        <dsp:cNvPr id="0" name=""/>
        <dsp:cNvSpPr/>
      </dsp:nvSpPr>
      <dsp:spPr>
        <a:xfrm>
          <a:off x="4838523" y="1460507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1985D-CA7F-4F24-9021-9AAF090F33B7}">
      <dsp:nvSpPr>
        <dsp:cNvPr id="0" name=""/>
        <dsp:cNvSpPr/>
      </dsp:nvSpPr>
      <dsp:spPr>
        <a:xfrm>
          <a:off x="4506634" y="649437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Technique structure</a:t>
          </a:r>
          <a:endParaRPr lang="en-US" sz="1100" b="1" kern="1200" dirty="0"/>
        </a:p>
      </dsp:txBody>
      <dsp:txXfrm>
        <a:off x="4708898" y="824419"/>
        <a:ext cx="815977" cy="705916"/>
      </dsp:txXfrm>
    </dsp:sp>
    <dsp:sp modelId="{80788E42-6690-47C4-A6E7-456E5D844925}">
      <dsp:nvSpPr>
        <dsp:cNvPr id="0" name=""/>
        <dsp:cNvSpPr/>
      </dsp:nvSpPr>
      <dsp:spPr>
        <a:xfrm>
          <a:off x="4382955" y="248224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23DDF-5CCD-4B5F-944B-0EB33583A23D}">
      <dsp:nvSpPr>
        <dsp:cNvPr id="0" name=""/>
        <dsp:cNvSpPr/>
      </dsp:nvSpPr>
      <dsp:spPr>
        <a:xfrm>
          <a:off x="4518022" y="2028681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Techniques for specific user groups</a:t>
          </a:r>
          <a:endParaRPr lang="en-US" sz="1100" b="1" kern="1200" dirty="0"/>
        </a:p>
      </dsp:txBody>
      <dsp:txXfrm>
        <a:off x="4720286" y="2203663"/>
        <a:ext cx="815977" cy="705916"/>
      </dsp:txXfrm>
    </dsp:sp>
    <dsp:sp modelId="{71F6C189-1E79-481B-8CBB-F392D3A62B67}">
      <dsp:nvSpPr>
        <dsp:cNvPr id="0" name=""/>
        <dsp:cNvSpPr/>
      </dsp:nvSpPr>
      <dsp:spPr>
        <a:xfrm>
          <a:off x="3252871" y="258830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EE15-A217-4431-B527-B4FD6782181E}">
      <dsp:nvSpPr>
        <dsp:cNvPr id="0" name=""/>
        <dsp:cNvSpPr/>
      </dsp:nvSpPr>
      <dsp:spPr>
        <a:xfrm>
          <a:off x="3387289" y="2576319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Meta data to find the right version</a:t>
          </a:r>
          <a:endParaRPr lang="en-US" sz="1100" b="1" kern="1200" dirty="0"/>
        </a:p>
      </dsp:txBody>
      <dsp:txXfrm>
        <a:off x="3589553" y="2751301"/>
        <a:ext cx="815977" cy="705916"/>
      </dsp:txXfrm>
    </dsp:sp>
    <dsp:sp modelId="{A0716277-E3A8-42C5-8F87-33D101C591FD}">
      <dsp:nvSpPr>
        <dsp:cNvPr id="0" name=""/>
        <dsp:cNvSpPr/>
      </dsp:nvSpPr>
      <dsp:spPr>
        <a:xfrm>
          <a:off x="2586322" y="1683524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E440E-DB16-4BF2-92B9-7B843273EA01}">
      <dsp:nvSpPr>
        <dsp:cNvPr id="0" name=""/>
        <dsp:cNvSpPr/>
      </dsp:nvSpPr>
      <dsp:spPr>
        <a:xfrm>
          <a:off x="2262747" y="1926882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kern="1200" dirty="0" smtClean="0"/>
            <a:t>Semantics for adaptive interfaces</a:t>
          </a:r>
          <a:endParaRPr lang="en-US" sz="1100" b="1" kern="1200" dirty="0"/>
        </a:p>
      </dsp:txBody>
      <dsp:txXfrm>
        <a:off x="2465011" y="2101864"/>
        <a:ext cx="815977" cy="705916"/>
      </dsp:txXfrm>
    </dsp:sp>
    <dsp:sp modelId="{26E3CD2A-C731-4D95-9FF9-A540A8CDC398}">
      <dsp:nvSpPr>
        <dsp:cNvPr id="0" name=""/>
        <dsp:cNvSpPr/>
      </dsp:nvSpPr>
      <dsp:spPr>
        <a:xfrm>
          <a:off x="2262747" y="647984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kern="1200" dirty="0" smtClean="0"/>
            <a:t>Supportive material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/>
        </a:p>
      </dsp:txBody>
      <dsp:txXfrm>
        <a:off x="2465011" y="822966"/>
        <a:ext cx="815977" cy="7059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9FC5-E2E9-427F-8302-CC21D3BDAC79}">
      <dsp:nvSpPr>
        <dsp:cNvPr id="0" name=""/>
        <dsp:cNvSpPr/>
      </dsp:nvSpPr>
      <dsp:spPr>
        <a:xfrm>
          <a:off x="3250099" y="1171747"/>
          <a:ext cx="1489342" cy="128834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Accessibility for Cognitive and LD</a:t>
          </a:r>
          <a:endParaRPr lang="en-US" sz="1100" kern="1200" dirty="0"/>
        </a:p>
      </dsp:txBody>
      <dsp:txXfrm>
        <a:off x="3496904" y="1385243"/>
        <a:ext cx="995732" cy="861349"/>
      </dsp:txXfrm>
    </dsp:sp>
    <dsp:sp modelId="{0DF4FBDC-1C98-461A-874B-6449E4152B84}">
      <dsp:nvSpPr>
        <dsp:cNvPr id="0" name=""/>
        <dsp:cNvSpPr/>
      </dsp:nvSpPr>
      <dsp:spPr>
        <a:xfrm>
          <a:off x="4182714" y="555363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8F5A3-121B-4EEA-8854-1469F75F0197}">
      <dsp:nvSpPr>
        <dsp:cNvPr id="0" name=""/>
        <dsp:cNvSpPr/>
      </dsp:nvSpPr>
      <dsp:spPr>
        <a:xfrm>
          <a:off x="3387289" y="0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Simple techniques for everyone</a:t>
          </a:r>
          <a:endParaRPr lang="en-US" sz="1100" kern="1200" dirty="0"/>
        </a:p>
      </dsp:txBody>
      <dsp:txXfrm>
        <a:off x="3589553" y="174982"/>
        <a:ext cx="815977" cy="705916"/>
      </dsp:txXfrm>
    </dsp:sp>
    <dsp:sp modelId="{4490C274-3F1E-4D07-8AD9-94B48E93928A}">
      <dsp:nvSpPr>
        <dsp:cNvPr id="0" name=""/>
        <dsp:cNvSpPr/>
      </dsp:nvSpPr>
      <dsp:spPr>
        <a:xfrm>
          <a:off x="4838523" y="1460507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1985D-CA7F-4F24-9021-9AAF090F33B7}">
      <dsp:nvSpPr>
        <dsp:cNvPr id="0" name=""/>
        <dsp:cNvSpPr/>
      </dsp:nvSpPr>
      <dsp:spPr>
        <a:xfrm>
          <a:off x="4506634" y="649437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Technique structure</a:t>
          </a:r>
          <a:endParaRPr lang="en-US" sz="1100" kern="1200" dirty="0"/>
        </a:p>
      </dsp:txBody>
      <dsp:txXfrm>
        <a:off x="4708898" y="824419"/>
        <a:ext cx="815977" cy="705916"/>
      </dsp:txXfrm>
    </dsp:sp>
    <dsp:sp modelId="{80788E42-6690-47C4-A6E7-456E5D844925}">
      <dsp:nvSpPr>
        <dsp:cNvPr id="0" name=""/>
        <dsp:cNvSpPr/>
      </dsp:nvSpPr>
      <dsp:spPr>
        <a:xfrm>
          <a:off x="4382955" y="248224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23DDF-5CCD-4B5F-944B-0EB33583A23D}">
      <dsp:nvSpPr>
        <dsp:cNvPr id="0" name=""/>
        <dsp:cNvSpPr/>
      </dsp:nvSpPr>
      <dsp:spPr>
        <a:xfrm>
          <a:off x="4518022" y="2028681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rgbClr val="97CBFF"/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Techniques for specific user groups</a:t>
          </a:r>
          <a:endParaRPr lang="en-US" sz="1100" b="1" kern="1200" dirty="0"/>
        </a:p>
      </dsp:txBody>
      <dsp:txXfrm>
        <a:off x="4720286" y="2203663"/>
        <a:ext cx="815977" cy="705916"/>
      </dsp:txXfrm>
    </dsp:sp>
    <dsp:sp modelId="{71F6C189-1E79-481B-8CBB-F392D3A62B67}">
      <dsp:nvSpPr>
        <dsp:cNvPr id="0" name=""/>
        <dsp:cNvSpPr/>
      </dsp:nvSpPr>
      <dsp:spPr>
        <a:xfrm>
          <a:off x="3252871" y="258830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EE15-A217-4431-B527-B4FD6782181E}">
      <dsp:nvSpPr>
        <dsp:cNvPr id="0" name=""/>
        <dsp:cNvSpPr/>
      </dsp:nvSpPr>
      <dsp:spPr>
        <a:xfrm>
          <a:off x="3387289" y="2576319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Meta data to find the right version</a:t>
          </a:r>
          <a:endParaRPr lang="en-US" sz="1100" kern="1200" dirty="0"/>
        </a:p>
      </dsp:txBody>
      <dsp:txXfrm>
        <a:off x="3589553" y="2751301"/>
        <a:ext cx="815977" cy="705916"/>
      </dsp:txXfrm>
    </dsp:sp>
    <dsp:sp modelId="{A0716277-E3A8-42C5-8F87-33D101C591FD}">
      <dsp:nvSpPr>
        <dsp:cNvPr id="0" name=""/>
        <dsp:cNvSpPr/>
      </dsp:nvSpPr>
      <dsp:spPr>
        <a:xfrm>
          <a:off x="2586322" y="1683524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E440E-DB16-4BF2-92B9-7B843273EA01}">
      <dsp:nvSpPr>
        <dsp:cNvPr id="0" name=""/>
        <dsp:cNvSpPr/>
      </dsp:nvSpPr>
      <dsp:spPr>
        <a:xfrm>
          <a:off x="2262747" y="1926882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kern="1200" dirty="0" smtClean="0"/>
            <a:t>Semantics for adaptive interfaces</a:t>
          </a:r>
          <a:endParaRPr lang="en-US" sz="1100" kern="1200" dirty="0"/>
        </a:p>
      </dsp:txBody>
      <dsp:txXfrm>
        <a:off x="2465011" y="2101864"/>
        <a:ext cx="815977" cy="705916"/>
      </dsp:txXfrm>
    </dsp:sp>
    <dsp:sp modelId="{26E3CD2A-C731-4D95-9FF9-A540A8CDC398}">
      <dsp:nvSpPr>
        <dsp:cNvPr id="0" name=""/>
        <dsp:cNvSpPr/>
      </dsp:nvSpPr>
      <dsp:spPr>
        <a:xfrm>
          <a:off x="2262747" y="647984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kern="1200" dirty="0" smtClean="0"/>
            <a:t>Supportive material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465011" y="822966"/>
        <a:ext cx="815977" cy="7059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9FC5-E2E9-427F-8302-CC21D3BDAC79}">
      <dsp:nvSpPr>
        <dsp:cNvPr id="0" name=""/>
        <dsp:cNvSpPr/>
      </dsp:nvSpPr>
      <dsp:spPr>
        <a:xfrm>
          <a:off x="3250099" y="1171747"/>
          <a:ext cx="1489342" cy="128834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Accessibility for Cognitive and LD</a:t>
          </a:r>
          <a:endParaRPr lang="en-US" sz="1200" kern="1200" dirty="0"/>
        </a:p>
      </dsp:txBody>
      <dsp:txXfrm>
        <a:off x="3496904" y="1385243"/>
        <a:ext cx="995732" cy="861349"/>
      </dsp:txXfrm>
    </dsp:sp>
    <dsp:sp modelId="{0DF4FBDC-1C98-461A-874B-6449E4152B84}">
      <dsp:nvSpPr>
        <dsp:cNvPr id="0" name=""/>
        <dsp:cNvSpPr/>
      </dsp:nvSpPr>
      <dsp:spPr>
        <a:xfrm>
          <a:off x="4182714" y="555363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8F5A3-121B-4EEA-8854-1469F75F0197}">
      <dsp:nvSpPr>
        <dsp:cNvPr id="0" name=""/>
        <dsp:cNvSpPr/>
      </dsp:nvSpPr>
      <dsp:spPr>
        <a:xfrm>
          <a:off x="3387289" y="0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Simple techniques for everyone</a:t>
          </a:r>
          <a:endParaRPr lang="en-US" sz="1200" kern="1200" dirty="0"/>
        </a:p>
      </dsp:txBody>
      <dsp:txXfrm>
        <a:off x="3589553" y="174982"/>
        <a:ext cx="815977" cy="705916"/>
      </dsp:txXfrm>
    </dsp:sp>
    <dsp:sp modelId="{4490C274-3F1E-4D07-8AD9-94B48E93928A}">
      <dsp:nvSpPr>
        <dsp:cNvPr id="0" name=""/>
        <dsp:cNvSpPr/>
      </dsp:nvSpPr>
      <dsp:spPr>
        <a:xfrm>
          <a:off x="4838523" y="1460507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1985D-CA7F-4F24-9021-9AAF090F33B7}">
      <dsp:nvSpPr>
        <dsp:cNvPr id="0" name=""/>
        <dsp:cNvSpPr/>
      </dsp:nvSpPr>
      <dsp:spPr>
        <a:xfrm>
          <a:off x="4506634" y="649437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 structure</a:t>
          </a:r>
          <a:endParaRPr lang="en-US" sz="1200" kern="1200" dirty="0"/>
        </a:p>
      </dsp:txBody>
      <dsp:txXfrm>
        <a:off x="4708898" y="824419"/>
        <a:ext cx="815977" cy="705916"/>
      </dsp:txXfrm>
    </dsp:sp>
    <dsp:sp modelId="{80788E42-6690-47C4-A6E7-456E5D844925}">
      <dsp:nvSpPr>
        <dsp:cNvPr id="0" name=""/>
        <dsp:cNvSpPr/>
      </dsp:nvSpPr>
      <dsp:spPr>
        <a:xfrm>
          <a:off x="4382955" y="248224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23DDF-5CCD-4B5F-944B-0EB33583A23D}">
      <dsp:nvSpPr>
        <dsp:cNvPr id="0" name=""/>
        <dsp:cNvSpPr/>
      </dsp:nvSpPr>
      <dsp:spPr>
        <a:xfrm>
          <a:off x="4518022" y="2028681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Techniques for specific user groups</a:t>
          </a:r>
          <a:endParaRPr lang="en-US" sz="1200" kern="1200" dirty="0"/>
        </a:p>
      </dsp:txBody>
      <dsp:txXfrm>
        <a:off x="4720286" y="2203663"/>
        <a:ext cx="815977" cy="705916"/>
      </dsp:txXfrm>
    </dsp:sp>
    <dsp:sp modelId="{71F6C189-1E79-481B-8CBB-F392D3A62B67}">
      <dsp:nvSpPr>
        <dsp:cNvPr id="0" name=""/>
        <dsp:cNvSpPr/>
      </dsp:nvSpPr>
      <dsp:spPr>
        <a:xfrm>
          <a:off x="3252871" y="258830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EE15-A217-4431-B527-B4FD6782181E}">
      <dsp:nvSpPr>
        <dsp:cNvPr id="0" name=""/>
        <dsp:cNvSpPr/>
      </dsp:nvSpPr>
      <dsp:spPr>
        <a:xfrm>
          <a:off x="3387289" y="2576319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rgbClr val="97CBFF"/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Meta data to find the right version</a:t>
          </a:r>
          <a:endParaRPr lang="en-US" sz="1200" b="1" kern="1200" dirty="0"/>
        </a:p>
      </dsp:txBody>
      <dsp:txXfrm>
        <a:off x="3589553" y="2751301"/>
        <a:ext cx="815977" cy="705916"/>
      </dsp:txXfrm>
    </dsp:sp>
    <dsp:sp modelId="{A0716277-E3A8-42C5-8F87-33D101C591FD}">
      <dsp:nvSpPr>
        <dsp:cNvPr id="0" name=""/>
        <dsp:cNvSpPr/>
      </dsp:nvSpPr>
      <dsp:spPr>
        <a:xfrm>
          <a:off x="2586322" y="1683524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E440E-DB16-4BF2-92B9-7B843273EA01}">
      <dsp:nvSpPr>
        <dsp:cNvPr id="0" name=""/>
        <dsp:cNvSpPr/>
      </dsp:nvSpPr>
      <dsp:spPr>
        <a:xfrm>
          <a:off x="2262747" y="1926882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Semantics for adaptive interfaces</a:t>
          </a:r>
          <a:endParaRPr lang="en-US" sz="1200" kern="1200" dirty="0"/>
        </a:p>
      </dsp:txBody>
      <dsp:txXfrm>
        <a:off x="2465011" y="2101864"/>
        <a:ext cx="815977" cy="705916"/>
      </dsp:txXfrm>
    </dsp:sp>
    <dsp:sp modelId="{26E3CD2A-C731-4D95-9FF9-A540A8CDC398}">
      <dsp:nvSpPr>
        <dsp:cNvPr id="0" name=""/>
        <dsp:cNvSpPr/>
      </dsp:nvSpPr>
      <dsp:spPr>
        <a:xfrm>
          <a:off x="2262747" y="647984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Supportive material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465011" y="822966"/>
        <a:ext cx="815977" cy="7059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9FC5-E2E9-427F-8302-CC21D3BDAC79}">
      <dsp:nvSpPr>
        <dsp:cNvPr id="0" name=""/>
        <dsp:cNvSpPr/>
      </dsp:nvSpPr>
      <dsp:spPr>
        <a:xfrm>
          <a:off x="3250099" y="1171747"/>
          <a:ext cx="1489342" cy="128834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Accessibility for Cognitive and LD</a:t>
          </a:r>
          <a:endParaRPr lang="en-US" sz="1100" kern="1200" dirty="0"/>
        </a:p>
      </dsp:txBody>
      <dsp:txXfrm>
        <a:off x="3496904" y="1385243"/>
        <a:ext cx="995732" cy="861349"/>
      </dsp:txXfrm>
    </dsp:sp>
    <dsp:sp modelId="{0DF4FBDC-1C98-461A-874B-6449E4152B84}">
      <dsp:nvSpPr>
        <dsp:cNvPr id="0" name=""/>
        <dsp:cNvSpPr/>
      </dsp:nvSpPr>
      <dsp:spPr>
        <a:xfrm>
          <a:off x="4182714" y="555363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8F5A3-121B-4EEA-8854-1469F75F0197}">
      <dsp:nvSpPr>
        <dsp:cNvPr id="0" name=""/>
        <dsp:cNvSpPr/>
      </dsp:nvSpPr>
      <dsp:spPr>
        <a:xfrm>
          <a:off x="3387289" y="0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Simple techniques for everyone</a:t>
          </a:r>
          <a:endParaRPr lang="en-US" sz="1100" kern="1200" dirty="0"/>
        </a:p>
      </dsp:txBody>
      <dsp:txXfrm>
        <a:off x="3589553" y="174982"/>
        <a:ext cx="815977" cy="705916"/>
      </dsp:txXfrm>
    </dsp:sp>
    <dsp:sp modelId="{4490C274-3F1E-4D07-8AD9-94B48E93928A}">
      <dsp:nvSpPr>
        <dsp:cNvPr id="0" name=""/>
        <dsp:cNvSpPr/>
      </dsp:nvSpPr>
      <dsp:spPr>
        <a:xfrm>
          <a:off x="4838523" y="1460507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1985D-CA7F-4F24-9021-9AAF090F33B7}">
      <dsp:nvSpPr>
        <dsp:cNvPr id="0" name=""/>
        <dsp:cNvSpPr/>
      </dsp:nvSpPr>
      <dsp:spPr>
        <a:xfrm>
          <a:off x="4506634" y="649437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Technique structure</a:t>
          </a:r>
          <a:endParaRPr lang="en-US" sz="1100" kern="1200" dirty="0"/>
        </a:p>
      </dsp:txBody>
      <dsp:txXfrm>
        <a:off x="4708898" y="824419"/>
        <a:ext cx="815977" cy="705916"/>
      </dsp:txXfrm>
    </dsp:sp>
    <dsp:sp modelId="{80788E42-6690-47C4-A6E7-456E5D844925}">
      <dsp:nvSpPr>
        <dsp:cNvPr id="0" name=""/>
        <dsp:cNvSpPr/>
      </dsp:nvSpPr>
      <dsp:spPr>
        <a:xfrm>
          <a:off x="4382955" y="248224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23DDF-5CCD-4B5F-944B-0EB33583A23D}">
      <dsp:nvSpPr>
        <dsp:cNvPr id="0" name=""/>
        <dsp:cNvSpPr/>
      </dsp:nvSpPr>
      <dsp:spPr>
        <a:xfrm>
          <a:off x="4518022" y="2028681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Techniques for specific user groups</a:t>
          </a:r>
          <a:endParaRPr lang="en-US" sz="1100" kern="1200" dirty="0"/>
        </a:p>
      </dsp:txBody>
      <dsp:txXfrm>
        <a:off x="4720286" y="2203663"/>
        <a:ext cx="815977" cy="705916"/>
      </dsp:txXfrm>
    </dsp:sp>
    <dsp:sp modelId="{71F6C189-1E79-481B-8CBB-F392D3A62B67}">
      <dsp:nvSpPr>
        <dsp:cNvPr id="0" name=""/>
        <dsp:cNvSpPr/>
      </dsp:nvSpPr>
      <dsp:spPr>
        <a:xfrm>
          <a:off x="3252871" y="258830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EE15-A217-4431-B527-B4FD6782181E}">
      <dsp:nvSpPr>
        <dsp:cNvPr id="0" name=""/>
        <dsp:cNvSpPr/>
      </dsp:nvSpPr>
      <dsp:spPr>
        <a:xfrm>
          <a:off x="3387289" y="2576319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Meta data to find the right version</a:t>
          </a:r>
          <a:endParaRPr lang="en-US" sz="1100" kern="1200" dirty="0"/>
        </a:p>
      </dsp:txBody>
      <dsp:txXfrm>
        <a:off x="3589553" y="2751301"/>
        <a:ext cx="815977" cy="705916"/>
      </dsp:txXfrm>
    </dsp:sp>
    <dsp:sp modelId="{A0716277-E3A8-42C5-8F87-33D101C591FD}">
      <dsp:nvSpPr>
        <dsp:cNvPr id="0" name=""/>
        <dsp:cNvSpPr/>
      </dsp:nvSpPr>
      <dsp:spPr>
        <a:xfrm>
          <a:off x="2586322" y="1683524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E440E-DB16-4BF2-92B9-7B843273EA01}">
      <dsp:nvSpPr>
        <dsp:cNvPr id="0" name=""/>
        <dsp:cNvSpPr/>
      </dsp:nvSpPr>
      <dsp:spPr>
        <a:xfrm>
          <a:off x="2262747" y="1926882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rgbClr val="97CBFF"/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kern="1200" dirty="0" smtClean="0"/>
            <a:t>Semantics for adaptive interfaces</a:t>
          </a:r>
          <a:endParaRPr lang="en-US" sz="1100" b="1" kern="1200" dirty="0"/>
        </a:p>
      </dsp:txBody>
      <dsp:txXfrm>
        <a:off x="2465011" y="2101864"/>
        <a:ext cx="815977" cy="705916"/>
      </dsp:txXfrm>
    </dsp:sp>
    <dsp:sp modelId="{26E3CD2A-C731-4D95-9FF9-A540A8CDC398}">
      <dsp:nvSpPr>
        <dsp:cNvPr id="0" name=""/>
        <dsp:cNvSpPr/>
      </dsp:nvSpPr>
      <dsp:spPr>
        <a:xfrm>
          <a:off x="2262747" y="647984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kern="1200" dirty="0" smtClean="0"/>
            <a:t>Supportive material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465011" y="822966"/>
        <a:ext cx="815977" cy="7059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9FC5-E2E9-427F-8302-CC21D3BDAC79}">
      <dsp:nvSpPr>
        <dsp:cNvPr id="0" name=""/>
        <dsp:cNvSpPr/>
      </dsp:nvSpPr>
      <dsp:spPr>
        <a:xfrm>
          <a:off x="3250099" y="1171747"/>
          <a:ext cx="1489342" cy="128834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Accessibility for Cognitive and LD</a:t>
          </a:r>
          <a:endParaRPr lang="en-US" sz="1200" kern="1200" dirty="0"/>
        </a:p>
      </dsp:txBody>
      <dsp:txXfrm>
        <a:off x="3496904" y="1385243"/>
        <a:ext cx="995732" cy="861349"/>
      </dsp:txXfrm>
    </dsp:sp>
    <dsp:sp modelId="{0DF4FBDC-1C98-461A-874B-6449E4152B84}">
      <dsp:nvSpPr>
        <dsp:cNvPr id="0" name=""/>
        <dsp:cNvSpPr/>
      </dsp:nvSpPr>
      <dsp:spPr>
        <a:xfrm>
          <a:off x="4182714" y="555363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8F5A3-121B-4EEA-8854-1469F75F0197}">
      <dsp:nvSpPr>
        <dsp:cNvPr id="0" name=""/>
        <dsp:cNvSpPr/>
      </dsp:nvSpPr>
      <dsp:spPr>
        <a:xfrm>
          <a:off x="3387289" y="0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Simple techniques for everyone</a:t>
          </a:r>
          <a:endParaRPr lang="en-US" sz="1200" kern="1200" dirty="0"/>
        </a:p>
      </dsp:txBody>
      <dsp:txXfrm>
        <a:off x="3589553" y="174982"/>
        <a:ext cx="815977" cy="705916"/>
      </dsp:txXfrm>
    </dsp:sp>
    <dsp:sp modelId="{4490C274-3F1E-4D07-8AD9-94B48E93928A}">
      <dsp:nvSpPr>
        <dsp:cNvPr id="0" name=""/>
        <dsp:cNvSpPr/>
      </dsp:nvSpPr>
      <dsp:spPr>
        <a:xfrm>
          <a:off x="4838523" y="1460507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1985D-CA7F-4F24-9021-9AAF090F33B7}">
      <dsp:nvSpPr>
        <dsp:cNvPr id="0" name=""/>
        <dsp:cNvSpPr/>
      </dsp:nvSpPr>
      <dsp:spPr>
        <a:xfrm>
          <a:off x="4506634" y="649437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rgbClr val="97CBFF"/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 structure</a:t>
          </a:r>
          <a:endParaRPr lang="en-US" sz="1200" kern="1200" dirty="0"/>
        </a:p>
      </dsp:txBody>
      <dsp:txXfrm>
        <a:off x="4708898" y="824419"/>
        <a:ext cx="815977" cy="705916"/>
      </dsp:txXfrm>
    </dsp:sp>
    <dsp:sp modelId="{80788E42-6690-47C4-A6E7-456E5D844925}">
      <dsp:nvSpPr>
        <dsp:cNvPr id="0" name=""/>
        <dsp:cNvSpPr/>
      </dsp:nvSpPr>
      <dsp:spPr>
        <a:xfrm>
          <a:off x="4382955" y="248224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23DDF-5CCD-4B5F-944B-0EB33583A23D}">
      <dsp:nvSpPr>
        <dsp:cNvPr id="0" name=""/>
        <dsp:cNvSpPr/>
      </dsp:nvSpPr>
      <dsp:spPr>
        <a:xfrm>
          <a:off x="4518022" y="2028681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Techniques for specific user groups</a:t>
          </a:r>
          <a:endParaRPr lang="en-US" sz="1200" kern="1200" dirty="0"/>
        </a:p>
      </dsp:txBody>
      <dsp:txXfrm>
        <a:off x="4720286" y="2203663"/>
        <a:ext cx="815977" cy="705916"/>
      </dsp:txXfrm>
    </dsp:sp>
    <dsp:sp modelId="{71F6C189-1E79-481B-8CBB-F392D3A62B67}">
      <dsp:nvSpPr>
        <dsp:cNvPr id="0" name=""/>
        <dsp:cNvSpPr/>
      </dsp:nvSpPr>
      <dsp:spPr>
        <a:xfrm>
          <a:off x="3252871" y="2588305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EE15-A217-4431-B527-B4FD6782181E}">
      <dsp:nvSpPr>
        <dsp:cNvPr id="0" name=""/>
        <dsp:cNvSpPr/>
      </dsp:nvSpPr>
      <dsp:spPr>
        <a:xfrm>
          <a:off x="3387289" y="2576319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Meta data to find the right version</a:t>
          </a:r>
          <a:endParaRPr lang="en-US" sz="1200" kern="1200" dirty="0"/>
        </a:p>
      </dsp:txBody>
      <dsp:txXfrm>
        <a:off x="3589553" y="2751301"/>
        <a:ext cx="815977" cy="705916"/>
      </dsp:txXfrm>
    </dsp:sp>
    <dsp:sp modelId="{A0716277-E3A8-42C5-8F87-33D101C591FD}">
      <dsp:nvSpPr>
        <dsp:cNvPr id="0" name=""/>
        <dsp:cNvSpPr/>
      </dsp:nvSpPr>
      <dsp:spPr>
        <a:xfrm>
          <a:off x="2586322" y="1683524"/>
          <a:ext cx="561924" cy="484172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E440E-DB16-4BF2-92B9-7B843273EA01}">
      <dsp:nvSpPr>
        <dsp:cNvPr id="0" name=""/>
        <dsp:cNvSpPr/>
      </dsp:nvSpPr>
      <dsp:spPr>
        <a:xfrm>
          <a:off x="2262747" y="1926882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Semantics for adaptive interfaces</a:t>
          </a:r>
          <a:endParaRPr lang="en-US" sz="1200" kern="1200" dirty="0"/>
        </a:p>
      </dsp:txBody>
      <dsp:txXfrm>
        <a:off x="2465011" y="2101864"/>
        <a:ext cx="815977" cy="705916"/>
      </dsp:txXfrm>
    </dsp:sp>
    <dsp:sp modelId="{26E3CD2A-C731-4D95-9FF9-A540A8CDC398}">
      <dsp:nvSpPr>
        <dsp:cNvPr id="0" name=""/>
        <dsp:cNvSpPr/>
      </dsp:nvSpPr>
      <dsp:spPr>
        <a:xfrm>
          <a:off x="2262747" y="647984"/>
          <a:ext cx="1220505" cy="105588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Supportive material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465011" y="822966"/>
        <a:ext cx="815977" cy="705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32CF3C20-4788-4305-8A05-871AADED4621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FD9F5314-0A40-441F-A250-A2D7F52F0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8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735B752-5790-45AA-B42F-FF1228465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13558B6-01F3-489B-B4A1-89F927B0B180}" type="slidenum">
              <a:rPr lang="en-US" b="0" smtClean="0"/>
              <a:pPr/>
              <a:t>7</a:t>
            </a:fld>
            <a:endParaRPr lang="en-US" b="0" smtClean="0"/>
          </a:p>
        </p:txBody>
      </p:sp>
    </p:spTree>
    <p:extLst>
      <p:ext uri="{BB962C8B-B14F-4D97-AF65-F5344CB8AC3E}">
        <p14:creationId xmlns:p14="http://schemas.microsoft.com/office/powerpoint/2010/main" val="39813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2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1600200"/>
            <a:ext cx="2128837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0" y="1600200"/>
            <a:ext cx="623411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1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675" y="3086100"/>
            <a:ext cx="8240713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8B8B221-1681-4132-AF7A-52ACA1185113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15F97F1-574C-4C99-AA02-E5C86689D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26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381E3-CCB1-4039-9884-9117FABA14D1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4993A-ABA9-490F-BB3F-95CAEF0D6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88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452438" y="5141913"/>
            <a:ext cx="8239125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AA19B4A-7B19-4B9E-AA91-1DB8AA67DB38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6326F0BA-17AA-4768-9163-73C96B3F2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76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A456AC-29A5-469D-B886-8735546930F9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D0700F-C183-49CD-9F1B-B2C038A4B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40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C548F7-E1AC-4ADA-A84A-637130B3DB1A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5C183F-783F-4044-B822-A63466C0E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26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607616-645E-48C2-A554-9123A1ED289C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4460AE-45F1-4B63-95A0-5F73C584B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26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9AD18-6B58-4389-8DB9-9EB3135A2758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2015-68A3-4F76-878F-99F5CCD67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91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/>
        </p:nvSpPr>
        <p:spPr>
          <a:xfrm>
            <a:off x="452438" y="5141913"/>
            <a:ext cx="8239125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7F626E2-16D8-4068-B3FC-2001C7581315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418517B-F308-4717-96F8-132B97D4C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6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42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1D9A-94DD-4483-BBA2-3CD970B072BB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A5AD2-3495-41CA-8A1B-FADDDF8B6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52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447675" y="600075"/>
            <a:ext cx="82391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B74559-ECE6-4CBC-BEA6-0F454CBB1948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892D92-9861-4C38-AB07-01071FE0D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03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6629400" y="600075"/>
            <a:ext cx="2057400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88" y="5956300"/>
            <a:ext cx="947737" cy="365125"/>
          </a:xfrm>
        </p:spPr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F4B3CD7-97D4-4F15-9142-D0815E516C6C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025" y="5951538"/>
            <a:ext cx="5922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C491B8A-14F7-4E7E-83B3-25793749B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182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2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2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50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676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407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3162300"/>
            <a:ext cx="5486400" cy="1143000"/>
          </a:xfrm>
          <a:prstGeom prst="rect">
            <a:avLst/>
          </a:prstGeom>
          <a:solidFill>
            <a:srgbClr val="007F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7" name="Title Placeholder 10"/>
          <p:cNvSpPr>
            <a:spLocks noGrp="1"/>
          </p:cNvSpPr>
          <p:nvPr>
            <p:ph type="title"/>
          </p:nvPr>
        </p:nvSpPr>
        <p:spPr bwMode="auto">
          <a:xfrm>
            <a:off x="171450" y="3138488"/>
            <a:ext cx="5210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Line 11"/>
          <p:cNvSpPr>
            <a:spLocks noChangeShapeType="1"/>
          </p:cNvSpPr>
          <p:nvPr/>
        </p:nvSpPr>
        <p:spPr bwMode="auto">
          <a:xfrm flipV="1">
            <a:off x="274638" y="1050925"/>
            <a:ext cx="859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20" descr="section-divider-art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63" y="1701800"/>
            <a:ext cx="3513137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1450" y="6505575"/>
            <a:ext cx="1343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64BC6731-3A6B-4E74-8554-DA619805687B}" type="slidenum">
              <a:rPr lang="en-US" sz="1000" b="0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sz="1000" b="0" smtClean="0"/>
          </a:p>
        </p:txBody>
      </p:sp>
      <p:sp>
        <p:nvSpPr>
          <p:cNvPr id="3080" name="TextBox 1"/>
          <p:cNvSpPr txBox="1">
            <a:spLocks noChangeArrowheads="1"/>
          </p:cNvSpPr>
          <p:nvPr userDrawn="1"/>
        </p:nvSpPr>
        <p:spPr bwMode="auto">
          <a:xfrm>
            <a:off x="296863" y="51752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 smtClean="0"/>
              <a:t>CSUN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7" r:id="rId1"/>
    <p:sldLayoutId id="2147485208" r:id="rId2"/>
    <p:sldLayoutId id="2147485209" r:id="rId3"/>
    <p:sldLayoutId id="2147485210" r:id="rId4"/>
    <p:sldLayoutId id="2147485211" r:id="rId5"/>
    <p:sldLayoutId id="2147485212" r:id="rId6"/>
    <p:sldLayoutId id="2147485213" r:id="rId7"/>
    <p:sldLayoutId id="2147485214" r:id="rId8"/>
    <p:sldLayoutId id="2147485215" r:id="rId9"/>
    <p:sldLayoutId id="2147485216" r:id="rId10"/>
    <p:sldLayoutId id="21474852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687388"/>
            <a:ext cx="7989888" cy="1082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227263"/>
            <a:ext cx="79898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425" y="59563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dirty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1E61D0E-8637-49F8-97D4-D51748E6F2EB}" type="datetimeFigureOut">
              <a:rPr lang="en-US"/>
              <a:pPr>
                <a:defRPr/>
              </a:pPr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4870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dirty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975" y="5956300"/>
            <a:ext cx="769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dirty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D56E361-23BF-4A93-8BA7-0A12F1D38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7675" y="441325"/>
            <a:ext cx="2720975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5350" y="441325"/>
            <a:ext cx="2711450" cy="1079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275" y="441325"/>
            <a:ext cx="2711450" cy="107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0" r:id="rId1"/>
    <p:sldLayoutId id="2147485221" r:id="rId2"/>
    <p:sldLayoutId id="2147485222" r:id="rId3"/>
    <p:sldLayoutId id="2147485223" r:id="rId4"/>
    <p:sldLayoutId id="2147485224" r:id="rId5"/>
    <p:sldLayoutId id="2147485225" r:id="rId6"/>
    <p:sldLayoutId id="2147485218" r:id="rId7"/>
    <p:sldLayoutId id="2147485226" r:id="rId8"/>
    <p:sldLayoutId id="2147485219" r:id="rId9"/>
    <p:sldLayoutId id="2147485227" r:id="rId10"/>
    <p:sldLayoutId id="2147485228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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The Cognitive and Learning Disabilities Accessibility Task Force (</a:t>
            </a:r>
            <a:r>
              <a:rPr lang="en-GB" dirty="0" err="1"/>
              <a:t>COGA</a:t>
            </a:r>
            <a:r>
              <a:rPr lang="en-GB" dirty="0" smtClean="0"/>
              <a:t>)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/>
              <a:t>Update for WCAG</a:t>
            </a:r>
          </a:p>
          <a:p>
            <a:pPr marL="0" indent="0">
              <a:buNone/>
            </a:pPr>
            <a:r>
              <a:rPr lang="en-US" dirty="0" smtClean="0"/>
              <a:t>March 2014</a:t>
            </a:r>
          </a:p>
          <a:p>
            <a:pPr marL="0" indent="0">
              <a:buNone/>
            </a:pPr>
            <a:r>
              <a:rPr lang="en-US" dirty="0" smtClean="0"/>
              <a:t>Lisa Seeman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might we end up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might we end up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simple techniques are good for everyone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>
          <a:xfrm>
            <a:off x="409575" y="2103438"/>
            <a:ext cx="8351838" cy="3416300"/>
          </a:xfr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/>
          <a:p>
            <a:pPr marL="306000" indent="-306000" defTabSz="9144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 2" charset="2"/>
              <a:buChar char=""/>
              <a:defRPr/>
            </a:pPr>
            <a:r>
              <a:rPr lang="en-US" sz="2000" dirty="0" smtClean="0">
                <a:latin typeface="Arial Unicode MS" panose="020B0604020202020204" pitchFamily="34" charset="-128"/>
                <a:ea typeface="MS PGothic" panose="020B0600070205080204" pitchFamily="34" charset="-128"/>
              </a:rPr>
              <a:t>Include short tooltips on all icons, jargon </a:t>
            </a:r>
          </a:p>
          <a:p>
            <a:pPr marL="306000" indent="-306000" defTabSz="9144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 2" charset="2"/>
              <a:buChar char=""/>
              <a:defRPr/>
            </a:pPr>
            <a:r>
              <a:rPr lang="en-US" sz="2000" dirty="0" smtClean="0">
                <a:latin typeface="Arial Unicode MS" panose="020B0604020202020204" pitchFamily="34" charset="-128"/>
                <a:ea typeface="MS PGothic" panose="020B0600070205080204" pitchFamily="34" charset="-128"/>
              </a:rPr>
              <a:t>For non-standard UI, a help link should be viewable</a:t>
            </a:r>
          </a:p>
          <a:p>
            <a:pPr marL="306000" indent="-306000" defTabSz="9144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 2" charset="2"/>
              <a:buChar char=""/>
              <a:defRPr/>
            </a:pPr>
            <a:r>
              <a:rPr lang="en-US" sz="2000" dirty="0">
                <a:latin typeface="Arial Unicode MS" panose="020B0604020202020204" pitchFamily="34" charset="-128"/>
                <a:ea typeface="MS PGothic" panose="020B0600070205080204" pitchFamily="34" charset="-128"/>
              </a:rPr>
              <a:t>Help should be contact sensitive </a:t>
            </a:r>
            <a:r>
              <a:rPr lang="en-US" sz="2000" dirty="0" smtClean="0">
                <a:latin typeface="Arial Unicode MS" panose="020B0604020202020204" pitchFamily="34" charset="-128"/>
                <a:ea typeface="MS PGothic" panose="020B0600070205080204" pitchFamily="34" charset="-128"/>
              </a:rPr>
              <a:t>(F1 default?)</a:t>
            </a:r>
          </a:p>
          <a:p>
            <a:pPr marL="306000" indent="-306000" defTabSz="914400" ea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 2" charset="2"/>
              <a:buChar char=""/>
              <a:defRPr/>
            </a:pPr>
            <a:r>
              <a:rPr lang="en-US" sz="2000" dirty="0" smtClean="0">
                <a:latin typeface="Arial Unicode MS" panose="020B0604020202020204" pitchFamily="34" charset="-128"/>
                <a:ea typeface="MS PGothic" panose="020B0600070205080204" pitchFamily="34" charset="-128"/>
              </a:rPr>
              <a:t>Pressing 0 on a phone menu always gets you a person</a:t>
            </a:r>
            <a:endParaRPr lang="en-US" sz="2000" dirty="0">
              <a:latin typeface="Arial Unicode MS" panose="020B0604020202020204" pitchFamily="34" charset="-128"/>
              <a:ea typeface="MS PGothic" panose="020B0600070205080204" pitchFamily="34" charset="-128"/>
            </a:endParaRPr>
          </a:p>
          <a:p>
            <a:pPr marL="306000" indent="-306000" defTabSz="914400" eaLnBrk="0" hangingPunct="0">
              <a:spcBef>
                <a:spcPct val="0"/>
              </a:spcBef>
              <a:spcAft>
                <a:spcPct val="0"/>
              </a:spcAft>
              <a:buFont typeface="Wingdings 2" charset="2"/>
              <a:buChar char=""/>
              <a:defRPr/>
            </a:pPr>
            <a:endParaRPr lang="en-US" sz="2000" dirty="0" smtClean="0">
              <a:latin typeface="Arial Unicode MS" panose="020B0604020202020204" pitchFamily="34" charset="-128"/>
              <a:ea typeface="MS PGothic" panose="020B0600070205080204" pitchFamily="34" charset="-128"/>
            </a:endParaRPr>
          </a:p>
          <a:p>
            <a:pPr marL="0" indent="0" algn="ctr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2000" b="1" dirty="0">
              <a:latin typeface="Arial Unicode MS" panose="020B0604020202020204" pitchFamily="34" charset="-128"/>
              <a:ea typeface="MS PGothic" panose="020B0600070205080204" pitchFamily="34" charset="-128"/>
            </a:endParaRPr>
          </a:p>
          <a:p>
            <a:pPr marL="0" indent="0" algn="ctr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400" b="1" dirty="0" smtClean="0">
              <a:latin typeface="Arial Unicode MS" panose="020B0604020202020204" pitchFamily="34" charset="-128"/>
              <a:ea typeface="MS PGothic" panose="020B0600070205080204" pitchFamily="34" charset="-128"/>
            </a:endParaRPr>
          </a:p>
          <a:p>
            <a:pPr marL="0" indent="0" algn="ctr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1400" b="1" dirty="0" smtClean="0">
                <a:latin typeface="Arial Unicode MS" panose="020B0604020202020204" pitchFamily="34" charset="-128"/>
                <a:ea typeface="MS PGothic" panose="020B0600070205080204" pitchFamily="34" charset="-128"/>
              </a:rPr>
              <a:t>                                                              These are </a:t>
            </a:r>
            <a:r>
              <a:rPr lang="en-US" sz="1400" b="1" dirty="0">
                <a:latin typeface="Arial Unicode MS" panose="020B0604020202020204" pitchFamily="34" charset="-128"/>
                <a:ea typeface="MS PGothic" panose="020B0600070205080204" pitchFamily="34" charset="-128"/>
              </a:rPr>
              <a:t>j</a:t>
            </a:r>
            <a:r>
              <a:rPr lang="en-US" sz="1400" b="1" dirty="0" smtClean="0">
                <a:latin typeface="Arial Unicode MS" panose="020B0604020202020204" pitchFamily="34" charset="-128"/>
                <a:ea typeface="MS PGothic" panose="020B0600070205080204" pitchFamily="34" charset="-128"/>
              </a:rPr>
              <a:t>ust ideas….nothing formal</a:t>
            </a:r>
          </a:p>
          <a:p>
            <a:pPr marL="0" indent="0" algn="ctr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400" b="1" dirty="0">
              <a:latin typeface="Arial Unicode MS" panose="020B0604020202020204" pitchFamily="34" charset="-128"/>
              <a:ea typeface="MS PGothic" panose="020B0600070205080204" pitchFamily="34" charset="-128"/>
            </a:endParaRPr>
          </a:p>
          <a:p>
            <a:pPr marL="0" indent="0" algn="ctr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400" b="1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might we end up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might we end up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times the right interface may be different for different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/>
          </a:bodyPr>
          <a:lstStyle/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Dyslexia or Dyscalculia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Alzheimer's or Non-Vocal</a:t>
            </a:r>
          </a:p>
          <a:p>
            <a:pPr marL="0" indent="0" fontAlgn="auto">
              <a:buFont typeface="Wingdings 2" charset="2"/>
              <a:buNone/>
              <a:defRPr/>
            </a:pPr>
            <a:endParaRPr lang="en-US" dirty="0" smtClean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 smtClean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</p:txBody>
      </p:sp>
      <p:sp>
        <p:nvSpPr>
          <p:cNvPr id="5" name="Rounded Rectangle 4" descr="save button" title="save button"/>
          <p:cNvSpPr/>
          <p:nvPr/>
        </p:nvSpPr>
        <p:spPr>
          <a:xfrm>
            <a:off x="1092200" y="4419600"/>
            <a:ext cx="2155825" cy="107791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SAVE</a:t>
            </a:r>
          </a:p>
        </p:txBody>
      </p:sp>
      <p:pic>
        <p:nvPicPr>
          <p:cNvPr id="4" name="Picture 3" descr="save icon" title="save icon"/>
          <p:cNvPicPr>
            <a:picLocks noChangeAspect="1"/>
          </p:cNvPicPr>
          <p:nvPr/>
        </p:nvPicPr>
        <p:blipFill rotWithShape="1">
          <a:blip r:embed="rId2"/>
          <a:srcRect l="16814" t="5765" r="6195" b="9433"/>
          <a:stretch/>
        </p:blipFill>
        <p:spPr>
          <a:xfrm>
            <a:off x="5704764" y="4312691"/>
            <a:ext cx="1187356" cy="1037231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might we end up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Metadata and </a:t>
            </a:r>
            <a:r>
              <a:rPr lang="en-US" dirty="0" err="1" smtClean="0"/>
              <a:t>IMS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Help people find the right alternative content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smtClean="0"/>
              <a:t> </a:t>
            </a:r>
          </a:p>
        </p:txBody>
      </p:sp>
      <p:pic>
        <p:nvPicPr>
          <p:cNvPr id="33796" name="Picture 2" descr="accessibility, leads from  resourse decription from primary and eqivelent resources" title="IMS resource descip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3013075"/>
            <a:ext cx="369252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3" title="handshak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3" y="2911475"/>
            <a:ext cx="17526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4" title="wheel chair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57988" y="4413250"/>
            <a:ext cx="1258887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4825" y="3190875"/>
            <a:ext cx="1230313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User Descriptor</a:t>
            </a:r>
          </a:p>
          <a:p>
            <a:pPr>
              <a:defRPr/>
            </a:pPr>
            <a:r>
              <a:rPr lang="en-US" sz="1200" dirty="0"/>
              <a:t>-------------------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might we end up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Some times the right interface may be different for different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/>
          </a:bodyPr>
          <a:lstStyle/>
          <a:p>
            <a:pPr marL="0" indent="0" fontAlgn="auto">
              <a:buNone/>
              <a:defRPr/>
            </a:pP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 smtClean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</p:txBody>
      </p:sp>
      <p:sp>
        <p:nvSpPr>
          <p:cNvPr id="5" name="Rounded Rectangle 4" descr="save button" title="save button"/>
          <p:cNvSpPr/>
          <p:nvPr/>
        </p:nvSpPr>
        <p:spPr>
          <a:xfrm>
            <a:off x="1487985" y="3504406"/>
            <a:ext cx="2155825" cy="107791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</a:rPr>
              <a:t>SAVE</a:t>
            </a:r>
          </a:p>
        </p:txBody>
      </p:sp>
      <p:pic>
        <p:nvPicPr>
          <p:cNvPr id="4" name="Picture 3" descr="save icon" title="save icon"/>
          <p:cNvPicPr>
            <a:picLocks noChangeAspect="1"/>
          </p:cNvPicPr>
          <p:nvPr/>
        </p:nvPicPr>
        <p:blipFill rotWithShape="1">
          <a:blip r:embed="rId2"/>
          <a:srcRect l="16814" t="5765" r="6195" b="9433"/>
          <a:stretch/>
        </p:blipFill>
        <p:spPr>
          <a:xfrm>
            <a:off x="5254388" y="3504406"/>
            <a:ext cx="1187356" cy="1037231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8746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The Cognitive and Learning Disabilities Accessibility Task </a:t>
            </a:r>
            <a:r>
              <a:rPr lang="en-GB" dirty="0" smtClean="0"/>
              <a:t>Force (</a:t>
            </a:r>
            <a:r>
              <a:rPr lang="en-GB" dirty="0" err="1" smtClean="0"/>
              <a:t>COGA</a:t>
            </a:r>
            <a:r>
              <a:rPr lang="en-GB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/>
          </a:bodyPr>
          <a:lstStyle/>
          <a:p>
            <a:pPr marL="0" indent="0" fontAlgn="auto">
              <a:buFont typeface="Wingdings 2" charset="2"/>
              <a:buNone/>
              <a:defRPr/>
            </a:pPr>
            <a:r>
              <a:rPr lang="en-GB" dirty="0" smtClean="0"/>
              <a:t>The Cognitive and Learning Disabilities Accessibility Task Force is a task force of the Protocols and Formats Working Group (PFWG) and the  Web Content Accessibility Guidelines Working Group.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GB" dirty="0"/>
          </a:p>
          <a:p>
            <a:pPr marL="0" indent="0" fontAlgn="auto">
              <a:buFont typeface="Wingdings 2" charset="2"/>
              <a:buNone/>
              <a:defRPr/>
            </a:pPr>
            <a:r>
              <a:rPr lang="en-GB" dirty="0" smtClean="0"/>
              <a:t>Aim:  To improve Web accessibility for people with cognitive and learning disabilities.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might we end up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finding the right techniques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>
          <a:xfrm>
            <a:off x="593725" y="2308225"/>
            <a:ext cx="8020050" cy="3386138"/>
          </a:xfr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rPr>
              <a:t>2.2.5 When an authenticated session expires, </a:t>
            </a: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rPr>
              <a:t>the user can continue the activity without loss of data after re-authenticating. </a:t>
            </a:r>
          </a:p>
          <a:p>
            <a:pPr marL="306000" indent="-306000" defTabSz="914400" eaLnBrk="0" hangingPunct="0">
              <a:spcBef>
                <a:spcPct val="0"/>
              </a:spcBef>
              <a:spcAft>
                <a:spcPct val="0"/>
              </a:spcAft>
              <a:buFont typeface="Wingdings 2" charset="2"/>
              <a:buChar char=""/>
              <a:defRPr/>
            </a:pP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rPr>
              <a:t>(Level AAA)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Font typeface="Wingdings 2" charset="2"/>
              <a:buNone/>
              <a:defRPr/>
            </a:pP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dirty="0" smtClean="0">
              <a:solidFill>
                <a:schemeClr val="tx1"/>
              </a:solidFill>
              <a:latin typeface="Arial Unicode MS" panose="020B0604020202020204" pitchFamily="34" charset="-128"/>
              <a:ea typeface="MS PGothic" panose="020B0600070205080204" pitchFamily="34" charset="-128"/>
            </a:endParaRP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Font typeface="Wingdings 2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rPr>
              <a:t>Guideline 2.4 Provide ways to help users navigate, find content, </a:t>
            </a: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Font typeface="Wingdings 2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rPr>
              <a:t>and determine where they are. </a:t>
            </a:r>
          </a:p>
          <a:p>
            <a:pPr marL="306000" indent="-306000" defTabSz="914400" eaLnBrk="0" hangingPunct="0">
              <a:spcBef>
                <a:spcPct val="0"/>
              </a:spcBef>
              <a:spcAft>
                <a:spcPct val="0"/>
              </a:spcAft>
              <a:buFont typeface="Wingdings 2" charset="2"/>
              <a:buChar char=""/>
              <a:defRPr/>
            </a:pP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rPr>
              <a:t>Making links visually distinct </a:t>
            </a:r>
            <a:r>
              <a:rPr lang="en-US" sz="2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rPr>
              <a:t>Advisory</a:t>
            </a:r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MS PGothic" panose="020B0600070205080204" pitchFamily="34" charset="-128"/>
              </a:rPr>
              <a:t> Techniques for Guideline 2.4)</a:t>
            </a: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Font typeface="Wingdings 2" charset="2"/>
              <a:buNone/>
              <a:defRPr/>
            </a:pPr>
            <a:endParaRPr lang="en-US" sz="1400" b="1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4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4000" b="1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79925" y="44450"/>
            <a:ext cx="184150" cy="3683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Issue 1  -   Author Freedom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2832100"/>
            <a:ext cx="6611938" cy="2062163"/>
          </a:xfr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Not necessarily be a legal requirement </a:t>
            </a:r>
          </a:p>
          <a:p>
            <a:pPr marL="324000" lvl="1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0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for most content</a:t>
            </a:r>
          </a:p>
          <a:p>
            <a:pPr marL="324000" lvl="1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en-US" sz="20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324000" lvl="1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en-US" sz="2000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Many people want to increase their market </a:t>
            </a:r>
          </a:p>
          <a:p>
            <a:pPr marL="324000" lvl="1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0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or simply accommodate as many people as possible </a:t>
            </a:r>
          </a:p>
        </p:txBody>
      </p:sp>
    </p:spTree>
    <p:extLst>
      <p:ext uri="{BB962C8B-B14F-4D97-AF65-F5344CB8AC3E}">
        <p14:creationId xmlns:p14="http://schemas.microsoft.com/office/powerpoint/2010/main" val="20743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/>
          </a:bodyPr>
          <a:lstStyle/>
          <a:p>
            <a:pPr marL="0" indent="0" fontAlgn="auto">
              <a:buFont typeface="Wingdings 2" charset="2"/>
              <a:buNone/>
              <a:defRPr/>
            </a:pPr>
            <a:r>
              <a:rPr lang="en-US" sz="2800" dirty="0" smtClean="0"/>
              <a:t>People with different cognitive disabilities often need different things</a:t>
            </a:r>
            <a:endParaRPr lang="en-US" dirty="0" smtClean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 smtClean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 smtClean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 smtClean="0"/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14913" y="4043363"/>
            <a:ext cx="457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sz="2800"/>
              <a:t>But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/>
              <a:t>Not always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/>
              <a:t>We can handle it</a:t>
            </a:r>
          </a:p>
        </p:txBody>
      </p:sp>
    </p:spTree>
    <p:extLst>
      <p:ext uri="{BB962C8B-B14F-4D97-AF65-F5344CB8AC3E}">
        <p14:creationId xmlns:p14="http://schemas.microsoft.com/office/powerpoint/2010/main" val="328346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might we end up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Supportive material</a:t>
            </a:r>
            <a:br>
              <a:rPr lang="en-US" dirty="0"/>
            </a:b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r>
              <a:rPr lang="en-US" dirty="0" err="1" smtClean="0"/>
              <a:t>Globish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1500 English words</a:t>
            </a:r>
          </a:p>
          <a:p>
            <a:r>
              <a:rPr lang="en-US" dirty="0" smtClean="0"/>
              <a:t>Our own lexicon</a:t>
            </a:r>
          </a:p>
          <a:p>
            <a:pPr lvl="1"/>
            <a:r>
              <a:rPr lang="en-US" i="1" dirty="0" smtClean="0"/>
              <a:t>home </a:t>
            </a:r>
            <a:r>
              <a:rPr lang="en-US" dirty="0" smtClean="0"/>
              <a:t>– </a:t>
            </a:r>
            <a:r>
              <a:rPr lang="en-GB" dirty="0" smtClean="0"/>
              <a:t>our main web page</a:t>
            </a:r>
          </a:p>
          <a:p>
            <a:pPr lvl="1"/>
            <a:r>
              <a:rPr lang="en-GB" i="1" dirty="0" smtClean="0"/>
              <a:t>Facebook</a:t>
            </a:r>
            <a:r>
              <a:rPr lang="en-GB" dirty="0" smtClean="0"/>
              <a:t> – a web site that connect  people with friends</a:t>
            </a:r>
          </a:p>
          <a:p>
            <a:pPr lvl="1"/>
            <a:r>
              <a:rPr lang="en-GB" dirty="0" smtClean="0"/>
              <a:t>Instructions on common interface elements</a:t>
            </a:r>
          </a:p>
          <a:p>
            <a:pPr lvl="1"/>
            <a:r>
              <a:rPr lang="en-GB" dirty="0" smtClean="0"/>
              <a:t>Test with user groups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might we end up with?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The Cognitive and Learning Disabilities Accessibility Task Force </a:t>
            </a:r>
            <a:r>
              <a:rPr lang="en-GB"/>
              <a:t>(</a:t>
            </a:r>
            <a:r>
              <a:rPr lang="en-GB" smtClean="0"/>
              <a:t>COGA)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/>
          </a:bodyPr>
          <a:lstStyle/>
          <a:p>
            <a:pPr marL="306000" indent="-306000" fontAlgn="auto">
              <a:buFont typeface="Wingdings 2" charset="2"/>
              <a:buChar char=""/>
              <a:defRPr/>
            </a:pPr>
            <a:endParaRPr lang="en-US" dirty="0" smtClean="0"/>
          </a:p>
          <a:p>
            <a:pPr marL="0" indent="0" fontAlgn="auto">
              <a:buFont typeface="Wingdings 2" charset="2"/>
              <a:buNone/>
              <a:defRPr/>
            </a:pPr>
            <a:r>
              <a:rPr lang="en-US" dirty="0" smtClean="0"/>
              <a:t>Thank </a:t>
            </a:r>
            <a:r>
              <a:rPr lang="en-US" dirty="0"/>
              <a:t>you…..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/>
              <a:t>lisa.seeman@zoho.com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COGA</a:t>
            </a:r>
            <a:r>
              <a:rPr lang="en-US" dirty="0" smtClean="0"/>
              <a:t> </a:t>
            </a:r>
            <a:r>
              <a:rPr lang="en-US" dirty="0" smtClean="0"/>
              <a:t>- The work </a:t>
            </a:r>
            <a:r>
              <a:rPr lang="en-US" dirty="0"/>
              <a:t>a</a:t>
            </a:r>
            <a:r>
              <a:rPr lang="en-US" dirty="0" smtClean="0"/>
              <a:t>head of </a:t>
            </a:r>
            <a:r>
              <a:rPr lang="en-US" dirty="0" smtClean="0"/>
              <a:t>us, where we are</a:t>
            </a:r>
            <a:endParaRPr lang="en-US" dirty="0" smtClean="0"/>
          </a:p>
          <a:p>
            <a:r>
              <a:rPr lang="en-US" dirty="0" smtClean="0"/>
              <a:t>Some issues</a:t>
            </a:r>
          </a:p>
          <a:p>
            <a:r>
              <a:rPr lang="en-US" dirty="0" smtClean="0"/>
              <a:t>What might we end up with?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2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Cognitive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/>
          </a:bodyPr>
          <a:lstStyle/>
          <a:p>
            <a:pPr marL="0" indent="0" fontAlgn="auto">
              <a:buFont typeface="Wingdings 2" charset="2"/>
              <a:buNone/>
              <a:defRPr/>
            </a:pPr>
            <a:r>
              <a:rPr lang="en-US" dirty="0" smtClean="0"/>
              <a:t>Conditions that impact </a:t>
            </a:r>
            <a:r>
              <a:rPr lang="en-US" dirty="0"/>
              <a:t>a person’s ability to use a website </a:t>
            </a:r>
            <a:r>
              <a:rPr lang="en-US" dirty="0" smtClean="0"/>
              <a:t>include: </a:t>
            </a: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memory</a:t>
            </a: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reading </a:t>
            </a:r>
            <a:r>
              <a:rPr lang="en-US" dirty="0"/>
              <a:t>text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problem </a:t>
            </a:r>
            <a:r>
              <a:rPr lang="en-US" dirty="0"/>
              <a:t>solving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keeping </a:t>
            </a:r>
            <a:r>
              <a:rPr lang="en-US" dirty="0"/>
              <a:t>focused (attention span) 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computation </a:t>
            </a:r>
            <a:r>
              <a:rPr lang="en-US" dirty="0"/>
              <a:t>(for example calculations)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cognitive </a:t>
            </a:r>
            <a:r>
              <a:rPr lang="en-US" dirty="0"/>
              <a:t>disabilities 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>
          <a:xfrm>
            <a:off x="388938" y="2352239"/>
            <a:ext cx="7273338" cy="2585323"/>
          </a:xfr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 2" charset="2"/>
              <a:buNone/>
              <a:defRPr/>
            </a:pPr>
            <a:r>
              <a:rPr 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The largest group of disabilities are people with cognitive disabilities</a:t>
            </a:r>
          </a:p>
          <a:p>
            <a:pPr marL="306000" indent="-30600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 2" charset="2"/>
              <a:buChar char=""/>
              <a:defRPr/>
            </a:pPr>
            <a:r>
              <a:rPr 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 For example: 115 million people with dementia worldwide by 2050</a:t>
            </a: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 2" charset="2"/>
              <a:buNone/>
              <a:defRPr/>
            </a:pPr>
            <a:endParaRPr lang="en-US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 2" charset="2"/>
              <a:buNone/>
              <a:defRPr/>
            </a:pPr>
            <a:r>
              <a:rPr 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Meanwhile, many systems have become more and more complex </a:t>
            </a:r>
          </a:p>
          <a:p>
            <a:pPr marL="306000" indent="-30600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 2" charset="2"/>
              <a:buChar char=""/>
              <a:defRPr/>
            </a:pPr>
            <a:r>
              <a:rPr 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Web applications</a:t>
            </a:r>
          </a:p>
          <a:p>
            <a:pPr marL="306000" indent="-30600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 2" charset="2"/>
              <a:buChar char=""/>
              <a:defRPr/>
            </a:pPr>
            <a:r>
              <a:rPr 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TV interfaces, </a:t>
            </a:r>
            <a:r>
              <a:rPr 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heating</a:t>
            </a:r>
            <a:endParaRPr lang="en-US" dirty="0" smtClean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306000" indent="-30600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 2" charset="2"/>
              <a:buChar char=""/>
              <a:defRPr/>
            </a:pPr>
            <a:r>
              <a:rPr lang="en-US" dirty="0" smtClean="0">
                <a:latin typeface="Arial" panose="020B0604020202020204" pitchFamily="34" charset="0"/>
                <a:ea typeface="MS PGothic" panose="020B0600070205080204" pitchFamily="34" charset="-128"/>
              </a:rPr>
              <a:t>Phone systems</a:t>
            </a:r>
          </a:p>
          <a:p>
            <a:pPr marL="306000" indent="-30600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 2" charset="2"/>
              <a:buChar char=""/>
              <a:defRPr/>
            </a:pPr>
            <a:endParaRPr lang="en-US" dirty="0">
              <a:latin typeface="Arial" panose="020B0604020202020204" pitchFamily="34" charset="0"/>
            </a:endParaRPr>
          </a:p>
          <a:p>
            <a:pPr marL="0" indent="0" defTabSz="914400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 2" charset="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The Cognitive and Learning Disabilities Accessibility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/>
          </a:bodyPr>
          <a:lstStyle/>
          <a:p>
            <a:pPr marL="0" indent="0" fontAlgn="auto">
              <a:buFont typeface="Wingdings 2" charset="2"/>
              <a:buNone/>
              <a:defRPr/>
            </a:pPr>
            <a:r>
              <a:rPr lang="en-US" dirty="0"/>
              <a:t>Creating a roadmap exploring how to make Web content more accessible and usable by different people and groups of people with Cognitive and Learning </a:t>
            </a:r>
            <a:r>
              <a:rPr lang="en-US" dirty="0" smtClean="0"/>
              <a:t>Disabilities:</a:t>
            </a: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Review existing </a:t>
            </a:r>
            <a:r>
              <a:rPr lang="en-US" dirty="0"/>
              <a:t>techniques and how they can be </a:t>
            </a:r>
            <a:r>
              <a:rPr lang="en-US" dirty="0" smtClean="0"/>
              <a:t>improved</a:t>
            </a: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/>
              <a:t>When necessary, develop techniques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Develop </a:t>
            </a:r>
            <a:r>
              <a:rPr lang="en-US" dirty="0"/>
              <a:t>suggested enhancements to existing W3C </a:t>
            </a:r>
            <a:r>
              <a:rPr lang="en-US" dirty="0" smtClean="0"/>
              <a:t>specifications</a:t>
            </a:r>
            <a:endParaRPr lang="en-US" dirty="0"/>
          </a:p>
          <a:p>
            <a:pPr marL="306000" indent="-306000" fontAlgn="auto">
              <a:buFont typeface="Wingdings 2" charset="2"/>
              <a:buChar char=""/>
              <a:defRPr/>
            </a:pPr>
            <a:r>
              <a:rPr lang="en-US" dirty="0" smtClean="0"/>
              <a:t>Develop </a:t>
            </a:r>
            <a:r>
              <a:rPr lang="en-US" dirty="0"/>
              <a:t>engineering approaches and author strategies for further </a:t>
            </a:r>
            <a:r>
              <a:rPr lang="en-US" dirty="0" smtClean="0"/>
              <a:t>review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573088" y="838200"/>
            <a:ext cx="7970837" cy="10318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Work  - Gap analysis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643854"/>
              </p:ext>
            </p:extLst>
          </p:nvPr>
        </p:nvGraphicFramePr>
        <p:xfrm>
          <a:off x="581025" y="2227263"/>
          <a:ext cx="7989888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6059488" y="6318250"/>
            <a:ext cx="2894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/>
              <a:t>All on our wiki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152464"/>
              </p:ext>
            </p:extLst>
          </p:nvPr>
        </p:nvGraphicFramePr>
        <p:xfrm>
          <a:off x="464024" y="1883391"/>
          <a:ext cx="8243248" cy="520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8325" y="687388"/>
            <a:ext cx="7988300" cy="1082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81025" y="1282700"/>
            <a:ext cx="7989888" cy="48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Gap Analysis</a:t>
            </a:r>
          </a:p>
        </p:txBody>
      </p:sp>
      <p:sp>
        <p:nvSpPr>
          <p:cNvPr id="12" name="Plus 11"/>
          <p:cNvSpPr/>
          <p:nvPr/>
        </p:nvSpPr>
        <p:spPr>
          <a:xfrm>
            <a:off x="2647671" y="3916907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5554642" y="3971497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 rtlCol="0">
            <a:normAutofit fontScale="85000" lnSpcReduction="20000"/>
          </a:bodyPr>
          <a:lstStyle/>
          <a:p>
            <a:pPr marL="306000" indent="-306000" fontAlgn="auto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Dyslexia</a:t>
            </a:r>
          </a:p>
          <a:p>
            <a:pPr marL="306000" indent="-306000" fontAlgn="auto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Dyscalculia </a:t>
            </a:r>
          </a:p>
          <a:p>
            <a:pPr marL="306000" indent="-306000" fontAlgn="auto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ADD/ADHD</a:t>
            </a:r>
          </a:p>
          <a:p>
            <a:pPr marL="306000" indent="-306000" fontAlgn="auto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Brain injury, aphasia</a:t>
            </a:r>
          </a:p>
          <a:p>
            <a:pPr marL="306000" indent="-306000" fontAlgn="auto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Non-vocal</a:t>
            </a:r>
          </a:p>
          <a:p>
            <a:pPr marL="306000" indent="-306000" fontAlgn="auto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Dementia</a:t>
            </a:r>
          </a:p>
          <a:p>
            <a:pPr marL="306000" indent="-306000" fontAlgn="auto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Down Syndrome </a:t>
            </a:r>
          </a:p>
          <a:p>
            <a:pPr marL="306000" indent="-306000" fontAlgn="auto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A</a:t>
            </a:r>
            <a:r>
              <a:rPr lang="en-US" sz="2800" dirty="0" smtClean="0"/>
              <a:t>utism </a:t>
            </a:r>
          </a:p>
          <a:p>
            <a:pPr marL="306000" indent="-306000" fontAlgn="auto">
              <a:buFont typeface="Wingdings 2" charset="2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65359"/>
    </a:accent1>
    <a:accent2>
      <a:srgbClr val="ED8428"/>
    </a:accent2>
    <a:accent3>
      <a:srgbClr val="E6C46D"/>
    </a:accent3>
    <a:accent4>
      <a:srgbClr val="969FA7"/>
    </a:accent4>
    <a:accent5>
      <a:srgbClr val="A9C37C"/>
    </a:accent5>
    <a:accent6>
      <a:srgbClr val="5A8071"/>
    </a:accent6>
    <a:hlink>
      <a:srgbClr val="828282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53279</TotalTime>
  <Words>974</Words>
  <Application>Microsoft Office PowerPoint</Application>
  <PresentationFormat>On-screen Show (4:3)</PresentationFormat>
  <Paragraphs>211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 Unicode MS</vt:lpstr>
      <vt:lpstr>MS PGothic</vt:lpstr>
      <vt:lpstr>MS PGothic</vt:lpstr>
      <vt:lpstr>Arial</vt:lpstr>
      <vt:lpstr>Calibri</vt:lpstr>
      <vt:lpstr>Gill Sans MT</vt:lpstr>
      <vt:lpstr>Wingdings</vt:lpstr>
      <vt:lpstr>Wingdings 2</vt:lpstr>
      <vt:lpstr>Custom Design</vt:lpstr>
      <vt:lpstr>Dividend</vt:lpstr>
      <vt:lpstr>The Cognitive and Learning Disabilities Accessibility Task Force (COGA)</vt:lpstr>
      <vt:lpstr>The Cognitive and Learning Disabilities Accessibility Task Force (COGA)</vt:lpstr>
      <vt:lpstr>Content</vt:lpstr>
      <vt:lpstr>Cognitive disabilities</vt:lpstr>
      <vt:lpstr>cognitive disabilities </vt:lpstr>
      <vt:lpstr>The Cognitive and Learning Disabilities Accessibility Task Force</vt:lpstr>
      <vt:lpstr> Current Work  - Gap analysis</vt:lpstr>
      <vt:lpstr> </vt:lpstr>
      <vt:lpstr>Phase 1</vt:lpstr>
      <vt:lpstr>What might we end up with?</vt:lpstr>
      <vt:lpstr>What might we end up with?</vt:lpstr>
      <vt:lpstr>Some simple techniques are good for everyone</vt:lpstr>
      <vt:lpstr>What might we end up with?</vt:lpstr>
      <vt:lpstr>What might we end up with?</vt:lpstr>
      <vt:lpstr>Some times the right interface may be different for different users</vt:lpstr>
      <vt:lpstr>What might we end up with?</vt:lpstr>
      <vt:lpstr>Metadata and IMS: Help people find the right alternative content</vt:lpstr>
      <vt:lpstr>What might we end up with?</vt:lpstr>
      <vt:lpstr>Some times the right interface may be different for different users</vt:lpstr>
      <vt:lpstr>What might we end up with?</vt:lpstr>
      <vt:lpstr>finding the right techniques</vt:lpstr>
      <vt:lpstr>Issue 1  -   Author Freedom</vt:lpstr>
      <vt:lpstr>Issue 2</vt:lpstr>
      <vt:lpstr>What might we end up with?</vt:lpstr>
      <vt:lpstr>Supportive material </vt:lpstr>
      <vt:lpstr>What might we end up with?</vt:lpstr>
      <vt:lpstr>The Cognitive and Learning Disabilities Accessibility Task Force (COGA)</vt:lpstr>
    </vt:vector>
  </TitlesOfParts>
  <Company>IBM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ARFORCKE</dc:creator>
  <cp:lastModifiedBy>L Seeman</cp:lastModifiedBy>
  <cp:revision>1414</cp:revision>
  <cp:lastPrinted>2013-12-18T00:40:57Z</cp:lastPrinted>
  <dcterms:created xsi:type="dcterms:W3CDTF">2011-10-24T20:37:50Z</dcterms:created>
  <dcterms:modified xsi:type="dcterms:W3CDTF">2014-03-18T16:21:42Z</dcterms:modified>
</cp:coreProperties>
</file>