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2" autoAdjust="0"/>
    <p:restoredTop sz="86346" autoAdjust="0"/>
  </p:normalViewPr>
  <p:slideViewPr>
    <p:cSldViewPr>
      <p:cViewPr varScale="1">
        <p:scale>
          <a:sx n="58" d="100"/>
          <a:sy n="58" d="100"/>
        </p:scale>
        <p:origin x="-240" y="-84"/>
      </p:cViewPr>
      <p:guideLst>
        <p:guide orient="horz" pos="2160"/>
        <p:guide pos="2880"/>
      </p:guideLst>
    </p:cSldViewPr>
  </p:slideViewPr>
  <p:outlineViewPr>
    <p:cViewPr>
      <p:scale>
        <a:sx n="33" d="100"/>
        <a:sy n="33" d="100"/>
      </p:scale>
      <p:origin x="0" y="0"/>
    </p:cViewPr>
  </p:outlineViewPr>
  <p:notesTextViewPr>
    <p:cViewPr>
      <p:scale>
        <a:sx n="1" d="1"/>
        <a:sy n="1" d="1"/>
      </p:scale>
      <p:origin x="0" y="9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F51AE-2458-4F11-A625-42DD8623BE32}" type="datetimeFigureOut">
              <a:rPr lang="en-US" smtClean="0"/>
              <a:t>4/8/2011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639F7D-0D6D-4F09-BC9F-4FF2AF3D5FB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While it will cost some money to make your website accessible, it should make you more money than it will cost you. From your investment in accessibility, you can get returns from both increased revenue and direct cost savings.</a:t>
            </a:r>
            <a:endParaRPr lang="en-US" smtClean="0">
              <a:cs typeface="Arial" charset="0"/>
            </a:endParaRPr>
          </a:p>
          <a:p>
            <a:endParaRPr lang="en-US" dirty="0"/>
          </a:p>
        </p:txBody>
      </p:sp>
      <p:sp>
        <p:nvSpPr>
          <p:cNvPr id="4" name="Slide Number Placeholder 3"/>
          <p:cNvSpPr>
            <a:spLocks noGrp="1"/>
          </p:cNvSpPr>
          <p:nvPr>
            <p:ph type="sldNum" sz="quarter" idx="10"/>
          </p:nvPr>
        </p:nvSpPr>
        <p:spPr/>
        <p:txBody>
          <a:bodyPr/>
          <a:lstStyle/>
          <a:p>
            <a:fld id="{A0639F7D-0D6D-4F09-BC9F-4FF2AF3D5FB8}"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406543-AF5E-46FA-9925-D86F11AF8D40}"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279262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06543-AF5E-46FA-9925-D86F11AF8D40}"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3496792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06543-AF5E-46FA-9925-D86F11AF8D40}"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313992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06543-AF5E-46FA-9925-D86F11AF8D40}"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293151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406543-AF5E-46FA-9925-D86F11AF8D40}"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396282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406543-AF5E-46FA-9925-D86F11AF8D40}"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15377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406543-AF5E-46FA-9925-D86F11AF8D40}" type="datetimeFigureOut">
              <a:rPr lang="en-US" smtClean="0"/>
              <a:pPr/>
              <a:t>4/8/2011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43504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406543-AF5E-46FA-9925-D86F11AF8D40}" type="datetimeFigureOut">
              <a:rPr lang="en-US" smtClean="0"/>
              <a:pPr/>
              <a:t>4/8/2011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35481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06543-AF5E-46FA-9925-D86F11AF8D40}" type="datetimeFigureOut">
              <a:rPr lang="en-US" smtClean="0"/>
              <a:pPr/>
              <a:t>4/8/2011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229987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06543-AF5E-46FA-9925-D86F11AF8D40}"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296789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06543-AF5E-46FA-9925-D86F11AF8D40}"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284154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06543-AF5E-46FA-9925-D86F11AF8D40}" type="datetimeFigureOut">
              <a:rPr lang="en-US" smtClean="0"/>
              <a:pPr/>
              <a:t>4/8/2011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771D8-21F9-45D1-99F2-397BC36E58DA}" type="slidenum">
              <a:rPr lang="en-US" smtClean="0"/>
              <a:pPr/>
              <a:t>‹#›</a:t>
            </a:fld>
            <a:endParaRPr lang="en-US"/>
          </a:p>
        </p:txBody>
      </p:sp>
    </p:spTree>
    <p:extLst>
      <p:ext uri="{BB962C8B-B14F-4D97-AF65-F5344CB8AC3E}">
        <p14:creationId xmlns="" xmlns:p14="http://schemas.microsoft.com/office/powerpoint/2010/main" val="337735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236913" cy="1162050"/>
          </a:xfrm>
        </p:spPr>
        <p:txBody>
          <a:bodyPr>
            <a:noAutofit/>
          </a:bodyPr>
          <a:lstStyle/>
          <a:p>
            <a:r>
              <a:rPr lang="en-US" sz="3200" dirty="0" smtClean="0">
                <a:solidFill>
                  <a:srgbClr val="006600"/>
                </a:solidFill>
              </a:rPr>
              <a:t>Build </a:t>
            </a:r>
            <a:r>
              <a:rPr lang="en-US" sz="3200" dirty="0" smtClean="0">
                <a:solidFill>
                  <a:srgbClr val="006600"/>
                </a:solidFill>
              </a:rPr>
              <a:t>a</a:t>
            </a:r>
            <a:r>
              <a:rPr lang="en-US" sz="3200" dirty="0" smtClean="0">
                <a:solidFill>
                  <a:srgbClr val="006600"/>
                </a:solidFill>
              </a:rPr>
              <a:t>ccessibility in from the roots</a:t>
            </a:r>
            <a:endParaRPr lang="en-US" sz="3200" dirty="0">
              <a:solidFill>
                <a:srgbClr val="006600"/>
              </a:solidFill>
            </a:endParaRPr>
          </a:p>
        </p:txBody>
      </p:sp>
      <p:sp>
        <p:nvSpPr>
          <p:cNvPr id="4" name="Text Placeholder 3"/>
          <p:cNvSpPr>
            <a:spLocks noGrp="1"/>
          </p:cNvSpPr>
          <p:nvPr>
            <p:ph type="body" sz="half" idx="2"/>
          </p:nvPr>
        </p:nvSpPr>
        <p:spPr>
          <a:xfrm>
            <a:off x="457200" y="4495800"/>
            <a:ext cx="3200400" cy="1630363"/>
          </a:xfrm>
        </p:spPr>
        <p:txBody>
          <a:bodyPr>
            <a:normAutofit fontScale="40000" lnSpcReduction="20000"/>
          </a:bodyPr>
          <a:lstStyle/>
          <a:p>
            <a:r>
              <a:rPr lang="en-US" sz="2000" dirty="0" smtClean="0">
                <a:solidFill>
                  <a:schemeClr val="bg1"/>
                </a:solidFill>
              </a:rPr>
              <a:t>Invest in:</a:t>
            </a:r>
          </a:p>
          <a:p>
            <a:pPr>
              <a:buFont typeface="Arial" pitchFamily="34" charset="0"/>
              <a:buChar char="•"/>
            </a:pPr>
            <a:r>
              <a:rPr lang="en-US" sz="2000" dirty="0" smtClean="0">
                <a:solidFill>
                  <a:schemeClr val="bg1"/>
                </a:solidFill>
              </a:rPr>
              <a:t> </a:t>
            </a:r>
            <a:r>
              <a:rPr lang="en-US" sz="2000" dirty="0" smtClean="0">
                <a:solidFill>
                  <a:schemeClr val="bg1"/>
                </a:solidFill>
              </a:rPr>
              <a:t>Policy</a:t>
            </a:r>
          </a:p>
          <a:p>
            <a:pPr>
              <a:buFont typeface="Arial" pitchFamily="34" charset="0"/>
              <a:buChar char="•"/>
            </a:pPr>
            <a:r>
              <a:rPr lang="en-US" sz="2000" dirty="0" smtClean="0">
                <a:solidFill>
                  <a:schemeClr val="bg1"/>
                </a:solidFill>
              </a:rPr>
              <a:t> </a:t>
            </a:r>
            <a:r>
              <a:rPr lang="en-US" sz="2000" dirty="0" smtClean="0">
                <a:solidFill>
                  <a:schemeClr val="bg1"/>
                </a:solidFill>
              </a:rPr>
              <a:t>Training</a:t>
            </a:r>
          </a:p>
          <a:p>
            <a:pPr>
              <a:buFont typeface="Arial" pitchFamily="34" charset="0"/>
              <a:buChar char="•"/>
            </a:pPr>
            <a:r>
              <a:rPr lang="en-US" sz="2000" dirty="0" smtClean="0">
                <a:solidFill>
                  <a:schemeClr val="bg1"/>
                </a:solidFill>
              </a:rPr>
              <a:t> </a:t>
            </a:r>
            <a:r>
              <a:rPr lang="en-US" sz="2000" dirty="0" smtClean="0">
                <a:solidFill>
                  <a:schemeClr val="bg1"/>
                </a:solidFill>
              </a:rPr>
              <a:t>Process/Tools</a:t>
            </a:r>
          </a:p>
          <a:p>
            <a:pPr>
              <a:buFont typeface="Arial" pitchFamily="34" charset="0"/>
              <a:buChar char="•"/>
            </a:pPr>
            <a:endParaRPr lang="en-US" sz="2000" dirty="0" smtClean="0">
              <a:solidFill>
                <a:schemeClr val="bg1"/>
              </a:solidFill>
            </a:endParaRPr>
          </a:p>
          <a:p>
            <a:r>
              <a:rPr lang="en-US" sz="2000" dirty="0" smtClean="0">
                <a:solidFill>
                  <a:schemeClr val="bg1"/>
                </a:solidFill>
              </a:rPr>
              <a:t>to receive benefits of</a:t>
            </a:r>
          </a:p>
          <a:p>
            <a:pPr>
              <a:buFont typeface="Arial" pitchFamily="34" charset="0"/>
              <a:buChar char="•"/>
            </a:pPr>
            <a:r>
              <a:rPr lang="en-US" sz="2000" dirty="0" smtClean="0">
                <a:solidFill>
                  <a:schemeClr val="bg1"/>
                </a:solidFill>
              </a:rPr>
              <a:t>  Legal compliance</a:t>
            </a:r>
          </a:p>
          <a:p>
            <a:pPr>
              <a:buFont typeface="Arial" pitchFamily="34" charset="0"/>
              <a:buChar char="•"/>
            </a:pPr>
            <a:r>
              <a:rPr lang="en-US" sz="2000" dirty="0" smtClean="0">
                <a:solidFill>
                  <a:schemeClr val="bg1"/>
                </a:solidFill>
              </a:rPr>
              <a:t> </a:t>
            </a:r>
            <a:r>
              <a:rPr lang="en-US" sz="2000" dirty="0" smtClean="0">
                <a:solidFill>
                  <a:schemeClr val="bg1"/>
                </a:solidFill>
              </a:rPr>
              <a:t> Reduced costs</a:t>
            </a:r>
          </a:p>
          <a:p>
            <a:pPr>
              <a:buFont typeface="Arial" pitchFamily="34" charset="0"/>
              <a:buChar char="•"/>
            </a:pPr>
            <a:r>
              <a:rPr lang="en-US" sz="2000" dirty="0" smtClean="0">
                <a:solidFill>
                  <a:schemeClr val="bg1"/>
                </a:solidFill>
              </a:rPr>
              <a:t> </a:t>
            </a:r>
            <a:r>
              <a:rPr lang="en-US" sz="2000" dirty="0" smtClean="0">
                <a:solidFill>
                  <a:schemeClr val="bg1"/>
                </a:solidFill>
              </a:rPr>
              <a:t> Better user experience</a:t>
            </a:r>
          </a:p>
          <a:p>
            <a:pPr>
              <a:buFont typeface="Arial" pitchFamily="34" charset="0"/>
              <a:buChar char="•"/>
            </a:pPr>
            <a:r>
              <a:rPr lang="en-US" sz="2000" dirty="0" smtClean="0">
                <a:solidFill>
                  <a:schemeClr val="bg1"/>
                </a:solidFill>
              </a:rPr>
              <a:t>  SEO</a:t>
            </a:r>
          </a:p>
          <a:p>
            <a:pPr>
              <a:buFont typeface="Arial" pitchFamily="34" charset="0"/>
              <a:buChar char="•"/>
            </a:pPr>
            <a:r>
              <a:rPr lang="en-US" sz="2000" dirty="0" smtClean="0">
                <a:solidFill>
                  <a:schemeClr val="bg1"/>
                </a:solidFill>
              </a:rPr>
              <a:t> </a:t>
            </a:r>
            <a:r>
              <a:rPr lang="en-US" sz="2000" dirty="0" smtClean="0">
                <a:solidFill>
                  <a:schemeClr val="bg1"/>
                </a:solidFill>
              </a:rPr>
              <a:t> Conform to web standards</a:t>
            </a:r>
          </a:p>
          <a:p>
            <a:pPr>
              <a:buFont typeface="Arial" pitchFamily="34" charset="0"/>
              <a:buChar char="•"/>
            </a:pPr>
            <a:r>
              <a:rPr lang="en-US" sz="2000" dirty="0" smtClean="0">
                <a:solidFill>
                  <a:schemeClr val="bg1"/>
                </a:solidFill>
              </a:rPr>
              <a:t> </a:t>
            </a:r>
            <a:r>
              <a:rPr lang="en-US" sz="2000" dirty="0" smtClean="0">
                <a:solidFill>
                  <a:schemeClr val="bg1"/>
                </a:solidFill>
              </a:rPr>
              <a:t> Interoperability</a:t>
            </a:r>
          </a:p>
        </p:txBody>
      </p:sp>
      <p:grpSp>
        <p:nvGrpSpPr>
          <p:cNvPr id="5" name="Content Placeholder 4"/>
          <p:cNvGrpSpPr>
            <a:grpSpLocks noGrp="1"/>
          </p:cNvGrpSpPr>
          <p:nvPr>
            <p:ph idx="1"/>
          </p:nvPr>
        </p:nvGrpSpPr>
        <p:grpSpPr>
          <a:xfrm>
            <a:off x="2895600" y="457200"/>
            <a:ext cx="5111750" cy="5853113"/>
            <a:chOff x="2525713" y="233363"/>
            <a:chExt cx="4987925" cy="6073774"/>
          </a:xfrm>
        </p:grpSpPr>
        <p:sp>
          <p:nvSpPr>
            <p:cNvPr id="6" name="Freeform 23"/>
            <p:cNvSpPr>
              <a:spLocks/>
            </p:cNvSpPr>
            <p:nvPr/>
          </p:nvSpPr>
          <p:spPr bwMode="auto">
            <a:xfrm flipV="1">
              <a:off x="4665663" y="5356225"/>
              <a:ext cx="588962" cy="950912"/>
            </a:xfrm>
            <a:custGeom>
              <a:avLst/>
              <a:gdLst/>
              <a:ahLst/>
              <a:cxnLst>
                <a:cxn ang="0">
                  <a:pos x="1270" y="4272"/>
                </a:cxn>
                <a:cxn ang="0">
                  <a:pos x="2526" y="2930"/>
                </a:cxn>
                <a:cxn ang="0">
                  <a:pos x="1846" y="2930"/>
                </a:cxn>
                <a:cxn ang="0">
                  <a:pos x="1270" y="0"/>
                </a:cxn>
                <a:cxn ang="0">
                  <a:pos x="686" y="2914"/>
                </a:cxn>
                <a:cxn ang="0">
                  <a:pos x="0" y="2922"/>
                </a:cxn>
                <a:cxn ang="0">
                  <a:pos x="1270" y="4272"/>
                </a:cxn>
              </a:cxnLst>
              <a:rect l="0" t="0" r="r" b="b"/>
              <a:pathLst>
                <a:path w="2526" h="4272">
                  <a:moveTo>
                    <a:pt x="1270" y="4272"/>
                  </a:moveTo>
                  <a:lnTo>
                    <a:pt x="2526" y="2930"/>
                  </a:lnTo>
                  <a:lnTo>
                    <a:pt x="1846" y="2930"/>
                  </a:lnTo>
                  <a:lnTo>
                    <a:pt x="1270" y="0"/>
                  </a:lnTo>
                  <a:lnTo>
                    <a:pt x="686" y="2914"/>
                  </a:lnTo>
                  <a:lnTo>
                    <a:pt x="0" y="2922"/>
                  </a:lnTo>
                  <a:lnTo>
                    <a:pt x="1270" y="4272"/>
                  </a:lnTo>
                  <a:close/>
                </a:path>
              </a:pathLst>
            </a:custGeom>
            <a:gradFill>
              <a:gsLst>
                <a:gs pos="0">
                  <a:schemeClr val="bg1">
                    <a:lumMod val="50000"/>
                  </a:schemeClr>
                </a:gs>
                <a:gs pos="74000">
                  <a:schemeClr val="tx1">
                    <a:lumMod val="75000"/>
                    <a:lumOff val="25000"/>
                  </a:schemeClr>
                </a:gs>
              </a:gsLst>
              <a:lin ang="5400000" scaled="0"/>
            </a:gradFill>
            <a:ln w="9525">
              <a:noFill/>
              <a:round/>
              <a:headEnd/>
              <a:tailEnd/>
            </a:ln>
          </p:spPr>
          <p:txBody>
            <a:bodyPr/>
            <a:lstStyle/>
            <a:p>
              <a:pPr>
                <a:defRPr/>
              </a:pPr>
              <a:endParaRPr lang="en-US">
                <a:ea typeface="ＭＳ Ｐゴシック" charset="-128"/>
              </a:endParaRPr>
            </a:p>
          </p:txBody>
        </p:sp>
        <p:sp>
          <p:nvSpPr>
            <p:cNvPr id="7" name="Freeform 24"/>
            <p:cNvSpPr>
              <a:spLocks/>
            </p:cNvSpPr>
            <p:nvPr/>
          </p:nvSpPr>
          <p:spPr bwMode="auto">
            <a:xfrm flipV="1">
              <a:off x="3294063" y="5394325"/>
              <a:ext cx="868362" cy="885825"/>
            </a:xfrm>
            <a:custGeom>
              <a:avLst/>
              <a:gdLst/>
              <a:ahLst/>
              <a:cxnLst>
                <a:cxn ang="0">
                  <a:pos x="2518" y="2446"/>
                </a:cxn>
                <a:cxn ang="0">
                  <a:pos x="1846" y="2446"/>
                </a:cxn>
                <a:cxn ang="0">
                  <a:pos x="1842" y="2392"/>
                </a:cxn>
                <a:cxn ang="0">
                  <a:pos x="1844" y="2328"/>
                </a:cxn>
                <a:cxn ang="0">
                  <a:pos x="1852" y="2238"/>
                </a:cxn>
                <a:cxn ang="0">
                  <a:pos x="1872" y="2128"/>
                </a:cxn>
                <a:cxn ang="0">
                  <a:pos x="1904" y="2000"/>
                </a:cxn>
                <a:cxn ang="0">
                  <a:pos x="1952" y="1852"/>
                </a:cxn>
                <a:cxn ang="0">
                  <a:pos x="2022" y="1688"/>
                </a:cxn>
                <a:cxn ang="0">
                  <a:pos x="2116" y="1512"/>
                </a:cxn>
                <a:cxn ang="0">
                  <a:pos x="2236" y="1322"/>
                </a:cxn>
                <a:cxn ang="0">
                  <a:pos x="2308" y="1222"/>
                </a:cxn>
                <a:cxn ang="0">
                  <a:pos x="2386" y="1120"/>
                </a:cxn>
                <a:cxn ang="0">
                  <a:pos x="2474" y="1016"/>
                </a:cxn>
                <a:cxn ang="0">
                  <a:pos x="2572" y="910"/>
                </a:cxn>
                <a:cxn ang="0">
                  <a:pos x="2678" y="802"/>
                </a:cxn>
                <a:cxn ang="0">
                  <a:pos x="2794" y="692"/>
                </a:cxn>
                <a:cxn ang="0">
                  <a:pos x="2922" y="582"/>
                </a:cxn>
                <a:cxn ang="0">
                  <a:pos x="3058" y="470"/>
                </a:cxn>
                <a:cxn ang="0">
                  <a:pos x="3206" y="358"/>
                </a:cxn>
                <a:cxn ang="0">
                  <a:pos x="3366" y="244"/>
                </a:cxn>
                <a:cxn ang="0">
                  <a:pos x="3538" y="130"/>
                </a:cxn>
                <a:cxn ang="0">
                  <a:pos x="3722" y="14"/>
                </a:cxn>
                <a:cxn ang="0">
                  <a:pos x="3674" y="10"/>
                </a:cxn>
                <a:cxn ang="0">
                  <a:pos x="3538" y="2"/>
                </a:cxn>
                <a:cxn ang="0">
                  <a:pos x="3330" y="2"/>
                </a:cxn>
                <a:cxn ang="0">
                  <a:pos x="3202" y="10"/>
                </a:cxn>
                <a:cxn ang="0">
                  <a:pos x="3062" y="22"/>
                </a:cxn>
                <a:cxn ang="0">
                  <a:pos x="2908" y="42"/>
                </a:cxn>
                <a:cxn ang="0">
                  <a:pos x="2746" y="70"/>
                </a:cxn>
                <a:cxn ang="0">
                  <a:pos x="2576" y="108"/>
                </a:cxn>
                <a:cxn ang="0">
                  <a:pos x="2400" y="158"/>
                </a:cxn>
                <a:cxn ang="0">
                  <a:pos x="2218" y="222"/>
                </a:cxn>
                <a:cxn ang="0">
                  <a:pos x="2034" y="298"/>
                </a:cxn>
                <a:cxn ang="0">
                  <a:pos x="1848" y="392"/>
                </a:cxn>
                <a:cxn ang="0">
                  <a:pos x="1664" y="500"/>
                </a:cxn>
                <a:cxn ang="0">
                  <a:pos x="1618" y="530"/>
                </a:cxn>
                <a:cxn ang="0">
                  <a:pos x="1532" y="592"/>
                </a:cxn>
                <a:cxn ang="0">
                  <a:pos x="1452" y="656"/>
                </a:cxn>
                <a:cxn ang="0">
                  <a:pos x="1376" y="722"/>
                </a:cxn>
                <a:cxn ang="0">
                  <a:pos x="1272" y="824"/>
                </a:cxn>
                <a:cxn ang="0">
                  <a:pos x="1150" y="966"/>
                </a:cxn>
                <a:cxn ang="0">
                  <a:pos x="1044" y="1110"/>
                </a:cxn>
                <a:cxn ang="0">
                  <a:pos x="956" y="1258"/>
                </a:cxn>
                <a:cxn ang="0">
                  <a:pos x="884" y="1406"/>
                </a:cxn>
                <a:cxn ang="0">
                  <a:pos x="824" y="1550"/>
                </a:cxn>
                <a:cxn ang="0">
                  <a:pos x="776" y="1692"/>
                </a:cxn>
                <a:cxn ang="0">
                  <a:pos x="738" y="1828"/>
                </a:cxn>
                <a:cxn ang="0">
                  <a:pos x="710" y="1956"/>
                </a:cxn>
                <a:cxn ang="0">
                  <a:pos x="682" y="2130"/>
                </a:cxn>
                <a:cxn ang="0">
                  <a:pos x="664" y="2316"/>
                </a:cxn>
                <a:cxn ang="0">
                  <a:pos x="0" y="2436"/>
                </a:cxn>
              </a:cxnLst>
              <a:rect l="0" t="0" r="r" b="b"/>
              <a:pathLst>
                <a:path w="3722" h="3802">
                  <a:moveTo>
                    <a:pt x="1258" y="3802"/>
                  </a:moveTo>
                  <a:lnTo>
                    <a:pt x="2518" y="2446"/>
                  </a:lnTo>
                  <a:lnTo>
                    <a:pt x="1846" y="2446"/>
                  </a:lnTo>
                  <a:lnTo>
                    <a:pt x="1846" y="2446"/>
                  </a:lnTo>
                  <a:lnTo>
                    <a:pt x="1844" y="2432"/>
                  </a:lnTo>
                  <a:lnTo>
                    <a:pt x="1842" y="2392"/>
                  </a:lnTo>
                  <a:lnTo>
                    <a:pt x="1842" y="2362"/>
                  </a:lnTo>
                  <a:lnTo>
                    <a:pt x="1844" y="2328"/>
                  </a:lnTo>
                  <a:lnTo>
                    <a:pt x="1848" y="2286"/>
                  </a:lnTo>
                  <a:lnTo>
                    <a:pt x="1852" y="2238"/>
                  </a:lnTo>
                  <a:lnTo>
                    <a:pt x="1860" y="2186"/>
                  </a:lnTo>
                  <a:lnTo>
                    <a:pt x="1872" y="2128"/>
                  </a:lnTo>
                  <a:lnTo>
                    <a:pt x="1886" y="2066"/>
                  </a:lnTo>
                  <a:lnTo>
                    <a:pt x="1904" y="2000"/>
                  </a:lnTo>
                  <a:lnTo>
                    <a:pt x="1926" y="1928"/>
                  </a:lnTo>
                  <a:lnTo>
                    <a:pt x="1952" y="1852"/>
                  </a:lnTo>
                  <a:lnTo>
                    <a:pt x="1984" y="1772"/>
                  </a:lnTo>
                  <a:lnTo>
                    <a:pt x="2022" y="1688"/>
                  </a:lnTo>
                  <a:lnTo>
                    <a:pt x="2066" y="1602"/>
                  </a:lnTo>
                  <a:lnTo>
                    <a:pt x="2116" y="1512"/>
                  </a:lnTo>
                  <a:lnTo>
                    <a:pt x="2172" y="1418"/>
                  </a:lnTo>
                  <a:lnTo>
                    <a:pt x="2236" y="1322"/>
                  </a:lnTo>
                  <a:lnTo>
                    <a:pt x="2270" y="1272"/>
                  </a:lnTo>
                  <a:lnTo>
                    <a:pt x="2308" y="1222"/>
                  </a:lnTo>
                  <a:lnTo>
                    <a:pt x="2346" y="1172"/>
                  </a:lnTo>
                  <a:lnTo>
                    <a:pt x="2386" y="1120"/>
                  </a:lnTo>
                  <a:lnTo>
                    <a:pt x="2430" y="1068"/>
                  </a:lnTo>
                  <a:lnTo>
                    <a:pt x="2474" y="1016"/>
                  </a:lnTo>
                  <a:lnTo>
                    <a:pt x="2522" y="964"/>
                  </a:lnTo>
                  <a:lnTo>
                    <a:pt x="2572" y="910"/>
                  </a:lnTo>
                  <a:lnTo>
                    <a:pt x="2624" y="856"/>
                  </a:lnTo>
                  <a:lnTo>
                    <a:pt x="2678" y="802"/>
                  </a:lnTo>
                  <a:lnTo>
                    <a:pt x="2736" y="748"/>
                  </a:lnTo>
                  <a:lnTo>
                    <a:pt x="2794" y="692"/>
                  </a:lnTo>
                  <a:lnTo>
                    <a:pt x="2856" y="638"/>
                  </a:lnTo>
                  <a:lnTo>
                    <a:pt x="2922" y="582"/>
                  </a:lnTo>
                  <a:lnTo>
                    <a:pt x="2988" y="526"/>
                  </a:lnTo>
                  <a:lnTo>
                    <a:pt x="3058" y="470"/>
                  </a:lnTo>
                  <a:lnTo>
                    <a:pt x="3132" y="414"/>
                  </a:lnTo>
                  <a:lnTo>
                    <a:pt x="3206" y="358"/>
                  </a:lnTo>
                  <a:lnTo>
                    <a:pt x="3286" y="300"/>
                  </a:lnTo>
                  <a:lnTo>
                    <a:pt x="3366" y="244"/>
                  </a:lnTo>
                  <a:lnTo>
                    <a:pt x="3452" y="186"/>
                  </a:lnTo>
                  <a:lnTo>
                    <a:pt x="3538" y="130"/>
                  </a:lnTo>
                  <a:lnTo>
                    <a:pt x="3630" y="72"/>
                  </a:lnTo>
                  <a:lnTo>
                    <a:pt x="3722" y="14"/>
                  </a:lnTo>
                  <a:lnTo>
                    <a:pt x="3722" y="14"/>
                  </a:lnTo>
                  <a:lnTo>
                    <a:pt x="3674" y="10"/>
                  </a:lnTo>
                  <a:lnTo>
                    <a:pt x="3616" y="6"/>
                  </a:lnTo>
                  <a:lnTo>
                    <a:pt x="3538" y="2"/>
                  </a:lnTo>
                  <a:lnTo>
                    <a:pt x="3442" y="0"/>
                  </a:lnTo>
                  <a:lnTo>
                    <a:pt x="3330" y="2"/>
                  </a:lnTo>
                  <a:lnTo>
                    <a:pt x="3268" y="6"/>
                  </a:lnTo>
                  <a:lnTo>
                    <a:pt x="3202" y="10"/>
                  </a:lnTo>
                  <a:lnTo>
                    <a:pt x="3134" y="14"/>
                  </a:lnTo>
                  <a:lnTo>
                    <a:pt x="3062" y="22"/>
                  </a:lnTo>
                  <a:lnTo>
                    <a:pt x="2986" y="30"/>
                  </a:lnTo>
                  <a:lnTo>
                    <a:pt x="2908" y="42"/>
                  </a:lnTo>
                  <a:lnTo>
                    <a:pt x="2828" y="54"/>
                  </a:lnTo>
                  <a:lnTo>
                    <a:pt x="2746" y="70"/>
                  </a:lnTo>
                  <a:lnTo>
                    <a:pt x="2662" y="88"/>
                  </a:lnTo>
                  <a:lnTo>
                    <a:pt x="2576" y="108"/>
                  </a:lnTo>
                  <a:lnTo>
                    <a:pt x="2488" y="132"/>
                  </a:lnTo>
                  <a:lnTo>
                    <a:pt x="2400" y="158"/>
                  </a:lnTo>
                  <a:lnTo>
                    <a:pt x="2310" y="188"/>
                  </a:lnTo>
                  <a:lnTo>
                    <a:pt x="2218" y="222"/>
                  </a:lnTo>
                  <a:lnTo>
                    <a:pt x="2126" y="258"/>
                  </a:lnTo>
                  <a:lnTo>
                    <a:pt x="2034" y="298"/>
                  </a:lnTo>
                  <a:lnTo>
                    <a:pt x="1942" y="342"/>
                  </a:lnTo>
                  <a:lnTo>
                    <a:pt x="1848" y="392"/>
                  </a:lnTo>
                  <a:lnTo>
                    <a:pt x="1756" y="444"/>
                  </a:lnTo>
                  <a:lnTo>
                    <a:pt x="1664" y="500"/>
                  </a:lnTo>
                  <a:lnTo>
                    <a:pt x="1664" y="500"/>
                  </a:lnTo>
                  <a:lnTo>
                    <a:pt x="1618" y="530"/>
                  </a:lnTo>
                  <a:lnTo>
                    <a:pt x="1574" y="560"/>
                  </a:lnTo>
                  <a:lnTo>
                    <a:pt x="1532" y="592"/>
                  </a:lnTo>
                  <a:lnTo>
                    <a:pt x="1492" y="624"/>
                  </a:lnTo>
                  <a:lnTo>
                    <a:pt x="1452" y="656"/>
                  </a:lnTo>
                  <a:lnTo>
                    <a:pt x="1412" y="688"/>
                  </a:lnTo>
                  <a:lnTo>
                    <a:pt x="1376" y="722"/>
                  </a:lnTo>
                  <a:lnTo>
                    <a:pt x="1340" y="756"/>
                  </a:lnTo>
                  <a:lnTo>
                    <a:pt x="1272" y="824"/>
                  </a:lnTo>
                  <a:lnTo>
                    <a:pt x="1208" y="894"/>
                  </a:lnTo>
                  <a:lnTo>
                    <a:pt x="1150" y="966"/>
                  </a:lnTo>
                  <a:lnTo>
                    <a:pt x="1094" y="1038"/>
                  </a:lnTo>
                  <a:lnTo>
                    <a:pt x="1044" y="1110"/>
                  </a:lnTo>
                  <a:lnTo>
                    <a:pt x="998" y="1184"/>
                  </a:lnTo>
                  <a:lnTo>
                    <a:pt x="956" y="1258"/>
                  </a:lnTo>
                  <a:lnTo>
                    <a:pt x="918" y="1332"/>
                  </a:lnTo>
                  <a:lnTo>
                    <a:pt x="884" y="1406"/>
                  </a:lnTo>
                  <a:lnTo>
                    <a:pt x="852" y="1478"/>
                  </a:lnTo>
                  <a:lnTo>
                    <a:pt x="824" y="1550"/>
                  </a:lnTo>
                  <a:lnTo>
                    <a:pt x="798" y="1622"/>
                  </a:lnTo>
                  <a:lnTo>
                    <a:pt x="776" y="1692"/>
                  </a:lnTo>
                  <a:lnTo>
                    <a:pt x="756" y="1762"/>
                  </a:lnTo>
                  <a:lnTo>
                    <a:pt x="738" y="1828"/>
                  </a:lnTo>
                  <a:lnTo>
                    <a:pt x="724" y="1894"/>
                  </a:lnTo>
                  <a:lnTo>
                    <a:pt x="710" y="1956"/>
                  </a:lnTo>
                  <a:lnTo>
                    <a:pt x="700" y="2018"/>
                  </a:lnTo>
                  <a:lnTo>
                    <a:pt x="682" y="2130"/>
                  </a:lnTo>
                  <a:lnTo>
                    <a:pt x="670" y="2230"/>
                  </a:lnTo>
                  <a:lnTo>
                    <a:pt x="664" y="2316"/>
                  </a:lnTo>
                  <a:lnTo>
                    <a:pt x="656" y="2436"/>
                  </a:lnTo>
                  <a:lnTo>
                    <a:pt x="0" y="2436"/>
                  </a:lnTo>
                  <a:lnTo>
                    <a:pt x="1258" y="3802"/>
                  </a:lnTo>
                  <a:close/>
                </a:path>
              </a:pathLst>
            </a:custGeom>
            <a:gradFill>
              <a:gsLst>
                <a:gs pos="0">
                  <a:schemeClr val="bg1">
                    <a:lumMod val="50000"/>
                  </a:schemeClr>
                </a:gs>
                <a:gs pos="74000">
                  <a:schemeClr val="tx1">
                    <a:lumMod val="75000"/>
                    <a:lumOff val="25000"/>
                  </a:schemeClr>
                </a:gs>
              </a:gsLst>
              <a:lin ang="5400000" scaled="0"/>
            </a:gradFill>
            <a:ln w="9525">
              <a:noFill/>
              <a:round/>
              <a:headEnd/>
              <a:tailEnd/>
            </a:ln>
          </p:spPr>
          <p:txBody>
            <a:bodyPr/>
            <a:lstStyle/>
            <a:p>
              <a:pPr>
                <a:defRPr/>
              </a:pPr>
              <a:endParaRPr lang="en-US">
                <a:ea typeface="ＭＳ Ｐゴシック" charset="-128"/>
              </a:endParaRPr>
            </a:p>
          </p:txBody>
        </p:sp>
        <p:sp>
          <p:nvSpPr>
            <p:cNvPr id="8" name="Freeform 25"/>
            <p:cNvSpPr>
              <a:spLocks/>
            </p:cNvSpPr>
            <p:nvPr/>
          </p:nvSpPr>
          <p:spPr bwMode="auto">
            <a:xfrm flipV="1">
              <a:off x="5694363" y="5394325"/>
              <a:ext cx="868362" cy="885825"/>
            </a:xfrm>
            <a:custGeom>
              <a:avLst/>
              <a:gdLst/>
              <a:ahLst/>
              <a:cxnLst>
                <a:cxn ang="0">
                  <a:pos x="1206" y="2446"/>
                </a:cxn>
                <a:cxn ang="0">
                  <a:pos x="1878" y="2446"/>
                </a:cxn>
                <a:cxn ang="0">
                  <a:pos x="1880" y="2392"/>
                </a:cxn>
                <a:cxn ang="0">
                  <a:pos x="1878" y="2328"/>
                </a:cxn>
                <a:cxn ang="0">
                  <a:pos x="1870" y="2238"/>
                </a:cxn>
                <a:cxn ang="0">
                  <a:pos x="1852" y="2128"/>
                </a:cxn>
                <a:cxn ang="0">
                  <a:pos x="1820" y="2000"/>
                </a:cxn>
                <a:cxn ang="0">
                  <a:pos x="1770" y="1852"/>
                </a:cxn>
                <a:cxn ang="0">
                  <a:pos x="1702" y="1688"/>
                </a:cxn>
                <a:cxn ang="0">
                  <a:pos x="1608" y="1512"/>
                </a:cxn>
                <a:cxn ang="0">
                  <a:pos x="1488" y="1322"/>
                </a:cxn>
                <a:cxn ang="0">
                  <a:pos x="1416" y="1222"/>
                </a:cxn>
                <a:cxn ang="0">
                  <a:pos x="1336" y="1120"/>
                </a:cxn>
                <a:cxn ang="0">
                  <a:pos x="1248" y="1016"/>
                </a:cxn>
                <a:cxn ang="0">
                  <a:pos x="1152" y="910"/>
                </a:cxn>
                <a:cxn ang="0">
                  <a:pos x="1044" y="802"/>
                </a:cxn>
                <a:cxn ang="0">
                  <a:pos x="928" y="692"/>
                </a:cxn>
                <a:cxn ang="0">
                  <a:pos x="802" y="582"/>
                </a:cxn>
                <a:cxn ang="0">
                  <a:pos x="664" y="470"/>
                </a:cxn>
                <a:cxn ang="0">
                  <a:pos x="516" y="358"/>
                </a:cxn>
                <a:cxn ang="0">
                  <a:pos x="356" y="244"/>
                </a:cxn>
                <a:cxn ang="0">
                  <a:pos x="184" y="130"/>
                </a:cxn>
                <a:cxn ang="0">
                  <a:pos x="0" y="14"/>
                </a:cxn>
                <a:cxn ang="0">
                  <a:pos x="48" y="10"/>
                </a:cxn>
                <a:cxn ang="0">
                  <a:pos x="184" y="2"/>
                </a:cxn>
                <a:cxn ang="0">
                  <a:pos x="394" y="2"/>
                </a:cxn>
                <a:cxn ang="0">
                  <a:pos x="522" y="10"/>
                </a:cxn>
                <a:cxn ang="0">
                  <a:pos x="662" y="22"/>
                </a:cxn>
                <a:cxn ang="0">
                  <a:pos x="814" y="42"/>
                </a:cxn>
                <a:cxn ang="0">
                  <a:pos x="976" y="70"/>
                </a:cxn>
                <a:cxn ang="0">
                  <a:pos x="1148" y="108"/>
                </a:cxn>
                <a:cxn ang="0">
                  <a:pos x="1324" y="158"/>
                </a:cxn>
                <a:cxn ang="0">
                  <a:pos x="1504" y="222"/>
                </a:cxn>
                <a:cxn ang="0">
                  <a:pos x="1690" y="298"/>
                </a:cxn>
                <a:cxn ang="0">
                  <a:pos x="1874" y="392"/>
                </a:cxn>
                <a:cxn ang="0">
                  <a:pos x="2060" y="500"/>
                </a:cxn>
                <a:cxn ang="0">
                  <a:pos x="2104" y="530"/>
                </a:cxn>
                <a:cxn ang="0">
                  <a:pos x="2192" y="592"/>
                </a:cxn>
                <a:cxn ang="0">
                  <a:pos x="2272" y="656"/>
                </a:cxn>
                <a:cxn ang="0">
                  <a:pos x="2348" y="722"/>
                </a:cxn>
                <a:cxn ang="0">
                  <a:pos x="2452" y="824"/>
                </a:cxn>
                <a:cxn ang="0">
                  <a:pos x="2574" y="966"/>
                </a:cxn>
                <a:cxn ang="0">
                  <a:pos x="2678" y="1110"/>
                </a:cxn>
                <a:cxn ang="0">
                  <a:pos x="2766" y="1258"/>
                </a:cxn>
                <a:cxn ang="0">
                  <a:pos x="2840" y="1406"/>
                </a:cxn>
                <a:cxn ang="0">
                  <a:pos x="2900" y="1550"/>
                </a:cxn>
                <a:cxn ang="0">
                  <a:pos x="2948" y="1692"/>
                </a:cxn>
                <a:cxn ang="0">
                  <a:pos x="2986" y="1828"/>
                </a:cxn>
                <a:cxn ang="0">
                  <a:pos x="3014" y="1956"/>
                </a:cxn>
                <a:cxn ang="0">
                  <a:pos x="3042" y="2130"/>
                </a:cxn>
                <a:cxn ang="0">
                  <a:pos x="3060" y="2316"/>
                </a:cxn>
                <a:cxn ang="0">
                  <a:pos x="3724" y="2436"/>
                </a:cxn>
              </a:cxnLst>
              <a:rect l="0" t="0" r="r" b="b"/>
              <a:pathLst>
                <a:path w="3724" h="3802">
                  <a:moveTo>
                    <a:pt x="2464" y="3802"/>
                  </a:moveTo>
                  <a:lnTo>
                    <a:pt x="1206" y="2446"/>
                  </a:lnTo>
                  <a:lnTo>
                    <a:pt x="1878" y="2446"/>
                  </a:lnTo>
                  <a:lnTo>
                    <a:pt x="1878" y="2446"/>
                  </a:lnTo>
                  <a:lnTo>
                    <a:pt x="1880" y="2432"/>
                  </a:lnTo>
                  <a:lnTo>
                    <a:pt x="1880" y="2392"/>
                  </a:lnTo>
                  <a:lnTo>
                    <a:pt x="1880" y="2362"/>
                  </a:lnTo>
                  <a:lnTo>
                    <a:pt x="1878" y="2328"/>
                  </a:lnTo>
                  <a:lnTo>
                    <a:pt x="1876" y="2286"/>
                  </a:lnTo>
                  <a:lnTo>
                    <a:pt x="1870" y="2238"/>
                  </a:lnTo>
                  <a:lnTo>
                    <a:pt x="1862" y="2186"/>
                  </a:lnTo>
                  <a:lnTo>
                    <a:pt x="1852" y="2128"/>
                  </a:lnTo>
                  <a:lnTo>
                    <a:pt x="1838" y="2066"/>
                  </a:lnTo>
                  <a:lnTo>
                    <a:pt x="1820" y="2000"/>
                  </a:lnTo>
                  <a:lnTo>
                    <a:pt x="1798" y="1928"/>
                  </a:lnTo>
                  <a:lnTo>
                    <a:pt x="1770" y="1852"/>
                  </a:lnTo>
                  <a:lnTo>
                    <a:pt x="1738" y="1772"/>
                  </a:lnTo>
                  <a:lnTo>
                    <a:pt x="1702" y="1688"/>
                  </a:lnTo>
                  <a:lnTo>
                    <a:pt x="1658" y="1602"/>
                  </a:lnTo>
                  <a:lnTo>
                    <a:pt x="1608" y="1512"/>
                  </a:lnTo>
                  <a:lnTo>
                    <a:pt x="1552" y="1418"/>
                  </a:lnTo>
                  <a:lnTo>
                    <a:pt x="1488" y="1322"/>
                  </a:lnTo>
                  <a:lnTo>
                    <a:pt x="1452" y="1272"/>
                  </a:lnTo>
                  <a:lnTo>
                    <a:pt x="1416" y="1222"/>
                  </a:lnTo>
                  <a:lnTo>
                    <a:pt x="1378" y="1172"/>
                  </a:lnTo>
                  <a:lnTo>
                    <a:pt x="1336" y="1120"/>
                  </a:lnTo>
                  <a:lnTo>
                    <a:pt x="1294" y="1068"/>
                  </a:lnTo>
                  <a:lnTo>
                    <a:pt x="1248" y="1016"/>
                  </a:lnTo>
                  <a:lnTo>
                    <a:pt x="1200" y="964"/>
                  </a:lnTo>
                  <a:lnTo>
                    <a:pt x="1152" y="910"/>
                  </a:lnTo>
                  <a:lnTo>
                    <a:pt x="1100" y="856"/>
                  </a:lnTo>
                  <a:lnTo>
                    <a:pt x="1044" y="802"/>
                  </a:lnTo>
                  <a:lnTo>
                    <a:pt x="988" y="748"/>
                  </a:lnTo>
                  <a:lnTo>
                    <a:pt x="928" y="692"/>
                  </a:lnTo>
                  <a:lnTo>
                    <a:pt x="866" y="638"/>
                  </a:lnTo>
                  <a:lnTo>
                    <a:pt x="802" y="582"/>
                  </a:lnTo>
                  <a:lnTo>
                    <a:pt x="734" y="526"/>
                  </a:lnTo>
                  <a:lnTo>
                    <a:pt x="664" y="470"/>
                  </a:lnTo>
                  <a:lnTo>
                    <a:pt x="592" y="414"/>
                  </a:lnTo>
                  <a:lnTo>
                    <a:pt x="516" y="358"/>
                  </a:lnTo>
                  <a:lnTo>
                    <a:pt x="438" y="300"/>
                  </a:lnTo>
                  <a:lnTo>
                    <a:pt x="356" y="244"/>
                  </a:lnTo>
                  <a:lnTo>
                    <a:pt x="272" y="186"/>
                  </a:lnTo>
                  <a:lnTo>
                    <a:pt x="184" y="130"/>
                  </a:lnTo>
                  <a:lnTo>
                    <a:pt x="94" y="72"/>
                  </a:lnTo>
                  <a:lnTo>
                    <a:pt x="0" y="14"/>
                  </a:lnTo>
                  <a:lnTo>
                    <a:pt x="0" y="14"/>
                  </a:lnTo>
                  <a:lnTo>
                    <a:pt x="48" y="10"/>
                  </a:lnTo>
                  <a:lnTo>
                    <a:pt x="106" y="6"/>
                  </a:lnTo>
                  <a:lnTo>
                    <a:pt x="184" y="2"/>
                  </a:lnTo>
                  <a:lnTo>
                    <a:pt x="280" y="0"/>
                  </a:lnTo>
                  <a:lnTo>
                    <a:pt x="394" y="2"/>
                  </a:lnTo>
                  <a:lnTo>
                    <a:pt x="456" y="6"/>
                  </a:lnTo>
                  <a:lnTo>
                    <a:pt x="522" y="10"/>
                  </a:lnTo>
                  <a:lnTo>
                    <a:pt x="590" y="14"/>
                  </a:lnTo>
                  <a:lnTo>
                    <a:pt x="662" y="22"/>
                  </a:lnTo>
                  <a:lnTo>
                    <a:pt x="736" y="30"/>
                  </a:lnTo>
                  <a:lnTo>
                    <a:pt x="814" y="42"/>
                  </a:lnTo>
                  <a:lnTo>
                    <a:pt x="894" y="54"/>
                  </a:lnTo>
                  <a:lnTo>
                    <a:pt x="976" y="70"/>
                  </a:lnTo>
                  <a:lnTo>
                    <a:pt x="1060" y="88"/>
                  </a:lnTo>
                  <a:lnTo>
                    <a:pt x="1148" y="108"/>
                  </a:lnTo>
                  <a:lnTo>
                    <a:pt x="1234" y="132"/>
                  </a:lnTo>
                  <a:lnTo>
                    <a:pt x="1324" y="158"/>
                  </a:lnTo>
                  <a:lnTo>
                    <a:pt x="1414" y="188"/>
                  </a:lnTo>
                  <a:lnTo>
                    <a:pt x="1504" y="222"/>
                  </a:lnTo>
                  <a:lnTo>
                    <a:pt x="1596" y="258"/>
                  </a:lnTo>
                  <a:lnTo>
                    <a:pt x="1690" y="298"/>
                  </a:lnTo>
                  <a:lnTo>
                    <a:pt x="1782" y="342"/>
                  </a:lnTo>
                  <a:lnTo>
                    <a:pt x="1874" y="392"/>
                  </a:lnTo>
                  <a:lnTo>
                    <a:pt x="1968" y="444"/>
                  </a:lnTo>
                  <a:lnTo>
                    <a:pt x="2060" y="500"/>
                  </a:lnTo>
                  <a:lnTo>
                    <a:pt x="2060" y="500"/>
                  </a:lnTo>
                  <a:lnTo>
                    <a:pt x="2104" y="530"/>
                  </a:lnTo>
                  <a:lnTo>
                    <a:pt x="2148" y="560"/>
                  </a:lnTo>
                  <a:lnTo>
                    <a:pt x="2192" y="592"/>
                  </a:lnTo>
                  <a:lnTo>
                    <a:pt x="2232" y="624"/>
                  </a:lnTo>
                  <a:lnTo>
                    <a:pt x="2272" y="656"/>
                  </a:lnTo>
                  <a:lnTo>
                    <a:pt x="2310" y="688"/>
                  </a:lnTo>
                  <a:lnTo>
                    <a:pt x="2348" y="722"/>
                  </a:lnTo>
                  <a:lnTo>
                    <a:pt x="2384" y="756"/>
                  </a:lnTo>
                  <a:lnTo>
                    <a:pt x="2452" y="824"/>
                  </a:lnTo>
                  <a:lnTo>
                    <a:pt x="2516" y="894"/>
                  </a:lnTo>
                  <a:lnTo>
                    <a:pt x="2574" y="966"/>
                  </a:lnTo>
                  <a:lnTo>
                    <a:pt x="2628" y="1038"/>
                  </a:lnTo>
                  <a:lnTo>
                    <a:pt x="2678" y="1110"/>
                  </a:lnTo>
                  <a:lnTo>
                    <a:pt x="2724" y="1184"/>
                  </a:lnTo>
                  <a:lnTo>
                    <a:pt x="2766" y="1258"/>
                  </a:lnTo>
                  <a:lnTo>
                    <a:pt x="2806" y="1332"/>
                  </a:lnTo>
                  <a:lnTo>
                    <a:pt x="2840" y="1406"/>
                  </a:lnTo>
                  <a:lnTo>
                    <a:pt x="2872" y="1478"/>
                  </a:lnTo>
                  <a:lnTo>
                    <a:pt x="2900" y="1550"/>
                  </a:lnTo>
                  <a:lnTo>
                    <a:pt x="2926" y="1622"/>
                  </a:lnTo>
                  <a:lnTo>
                    <a:pt x="2948" y="1692"/>
                  </a:lnTo>
                  <a:lnTo>
                    <a:pt x="2968" y="1762"/>
                  </a:lnTo>
                  <a:lnTo>
                    <a:pt x="2986" y="1828"/>
                  </a:lnTo>
                  <a:lnTo>
                    <a:pt x="3000" y="1894"/>
                  </a:lnTo>
                  <a:lnTo>
                    <a:pt x="3014" y="1956"/>
                  </a:lnTo>
                  <a:lnTo>
                    <a:pt x="3024" y="2018"/>
                  </a:lnTo>
                  <a:lnTo>
                    <a:pt x="3042" y="2130"/>
                  </a:lnTo>
                  <a:lnTo>
                    <a:pt x="3052" y="2230"/>
                  </a:lnTo>
                  <a:lnTo>
                    <a:pt x="3060" y="2316"/>
                  </a:lnTo>
                  <a:lnTo>
                    <a:pt x="3068" y="2436"/>
                  </a:lnTo>
                  <a:lnTo>
                    <a:pt x="3724" y="2436"/>
                  </a:lnTo>
                  <a:lnTo>
                    <a:pt x="2464" y="3802"/>
                  </a:lnTo>
                  <a:close/>
                </a:path>
              </a:pathLst>
            </a:custGeom>
            <a:gradFill>
              <a:gsLst>
                <a:gs pos="0">
                  <a:schemeClr val="bg1">
                    <a:lumMod val="50000"/>
                  </a:schemeClr>
                </a:gs>
                <a:gs pos="74000">
                  <a:schemeClr val="tx1">
                    <a:lumMod val="75000"/>
                    <a:lumOff val="25000"/>
                  </a:schemeClr>
                </a:gs>
              </a:gsLst>
              <a:lin ang="5400000" scaled="0"/>
            </a:gradFill>
            <a:ln w="9525">
              <a:noFill/>
              <a:round/>
              <a:headEnd/>
              <a:tailEnd/>
            </a:ln>
          </p:spPr>
          <p:txBody>
            <a:bodyPr/>
            <a:lstStyle/>
            <a:p>
              <a:pPr>
                <a:defRPr/>
              </a:pPr>
              <a:endParaRPr lang="en-US">
                <a:ea typeface="ＭＳ Ｐゴシック" charset="-128"/>
              </a:endParaRPr>
            </a:p>
          </p:txBody>
        </p:sp>
        <p:sp>
          <p:nvSpPr>
            <p:cNvPr id="9" name="Freeform 26"/>
            <p:cNvSpPr>
              <a:spLocks/>
            </p:cNvSpPr>
            <p:nvPr/>
          </p:nvSpPr>
          <p:spPr bwMode="auto">
            <a:xfrm>
              <a:off x="4356100" y="2070100"/>
              <a:ext cx="1187450" cy="704850"/>
            </a:xfrm>
            <a:custGeom>
              <a:avLst/>
              <a:gdLst>
                <a:gd name="T0" fmla="*/ 2147483647 w 5092"/>
                <a:gd name="T1" fmla="*/ 2147483647 h 3018"/>
                <a:gd name="T2" fmla="*/ 2147483647 w 5092"/>
                <a:gd name="T3" fmla="*/ 2147483647 h 3018"/>
                <a:gd name="T4" fmla="*/ 2147483647 w 5092"/>
                <a:gd name="T5" fmla="*/ 2147483647 h 3018"/>
                <a:gd name="T6" fmla="*/ 2147483647 w 5092"/>
                <a:gd name="T7" fmla="*/ 2147483647 h 3018"/>
                <a:gd name="T8" fmla="*/ 2147483647 w 5092"/>
                <a:gd name="T9" fmla="*/ 2147483647 h 3018"/>
                <a:gd name="T10" fmla="*/ 2147483647 w 5092"/>
                <a:gd name="T11" fmla="*/ 2147483647 h 3018"/>
                <a:gd name="T12" fmla="*/ 2147483647 w 5092"/>
                <a:gd name="T13" fmla="*/ 2147483647 h 3018"/>
                <a:gd name="T14" fmla="*/ 2147483647 w 5092"/>
                <a:gd name="T15" fmla="*/ 2147483647 h 3018"/>
                <a:gd name="T16" fmla="*/ 2147483647 w 5092"/>
                <a:gd name="T17" fmla="*/ 2147483647 h 3018"/>
                <a:gd name="T18" fmla="*/ 2147483647 w 5092"/>
                <a:gd name="T19" fmla="*/ 2147483647 h 3018"/>
                <a:gd name="T20" fmla="*/ 2147483647 w 5092"/>
                <a:gd name="T21" fmla="*/ 2147483647 h 3018"/>
                <a:gd name="T22" fmla="*/ 2147483647 w 5092"/>
                <a:gd name="T23" fmla="*/ 2147483647 h 3018"/>
                <a:gd name="T24" fmla="*/ 2147483647 w 5092"/>
                <a:gd name="T25" fmla="*/ 2147483647 h 3018"/>
                <a:gd name="T26" fmla="*/ 2147483647 w 5092"/>
                <a:gd name="T27" fmla="*/ 2147483647 h 3018"/>
                <a:gd name="T28" fmla="*/ 2147483647 w 5092"/>
                <a:gd name="T29" fmla="*/ 0 h 3018"/>
                <a:gd name="T30" fmla="*/ 2147483647 w 5092"/>
                <a:gd name="T31" fmla="*/ 2147483647 h 3018"/>
                <a:gd name="T32" fmla="*/ 2147483647 w 5092"/>
                <a:gd name="T33" fmla="*/ 2147483647 h 3018"/>
                <a:gd name="T34" fmla="*/ 2147483647 w 5092"/>
                <a:gd name="T35" fmla="*/ 2147483647 h 3018"/>
                <a:gd name="T36" fmla="*/ 2147483647 w 5092"/>
                <a:gd name="T37" fmla="*/ 2147483647 h 3018"/>
                <a:gd name="T38" fmla="*/ 2147483647 w 5092"/>
                <a:gd name="T39" fmla="*/ 2147483647 h 3018"/>
                <a:gd name="T40" fmla="*/ 2147483647 w 5092"/>
                <a:gd name="T41" fmla="*/ 2147483647 h 3018"/>
                <a:gd name="T42" fmla="*/ 2147483647 w 5092"/>
                <a:gd name="T43" fmla="*/ 2147483647 h 3018"/>
                <a:gd name="T44" fmla="*/ 2147483647 w 5092"/>
                <a:gd name="T45" fmla="*/ 2147483647 h 3018"/>
                <a:gd name="T46" fmla="*/ 2147483647 w 5092"/>
                <a:gd name="T47" fmla="*/ 2147483647 h 3018"/>
                <a:gd name="T48" fmla="*/ 2147483647 w 5092"/>
                <a:gd name="T49" fmla="*/ 2147483647 h 3018"/>
                <a:gd name="T50" fmla="*/ 2147483647 w 5092"/>
                <a:gd name="T51" fmla="*/ 2147483647 h 3018"/>
                <a:gd name="T52" fmla="*/ 2147483647 w 5092"/>
                <a:gd name="T53" fmla="*/ 2147483647 h 3018"/>
                <a:gd name="T54" fmla="*/ 2147483647 w 5092"/>
                <a:gd name="T55" fmla="*/ 2147483647 h 3018"/>
                <a:gd name="T56" fmla="*/ 2147483647 w 5092"/>
                <a:gd name="T57" fmla="*/ 2147483647 h 3018"/>
                <a:gd name="T58" fmla="*/ 2147483647 w 5092"/>
                <a:gd name="T59" fmla="*/ 2147483647 h 3018"/>
                <a:gd name="T60" fmla="*/ 2147483647 w 5092"/>
                <a:gd name="T61" fmla="*/ 2147483647 h 3018"/>
                <a:gd name="T62" fmla="*/ 2147483647 w 5092"/>
                <a:gd name="T63" fmla="*/ 2147483647 h 3018"/>
                <a:gd name="T64" fmla="*/ 2147483647 w 5092"/>
                <a:gd name="T65" fmla="*/ 2147483647 h 3018"/>
                <a:gd name="T66" fmla="*/ 2147483647 w 5092"/>
                <a:gd name="T67" fmla="*/ 2147483647 h 3018"/>
                <a:gd name="T68" fmla="*/ 2147483647 w 5092"/>
                <a:gd name="T69" fmla="*/ 2147483647 h 3018"/>
                <a:gd name="T70" fmla="*/ 2147483647 w 5092"/>
                <a:gd name="T71" fmla="*/ 2147483647 h 3018"/>
                <a:gd name="T72" fmla="*/ 2147483647 w 5092"/>
                <a:gd name="T73" fmla="*/ 2147483647 h 3018"/>
                <a:gd name="T74" fmla="*/ 2147483647 w 5092"/>
                <a:gd name="T75" fmla="*/ 2147483647 h 3018"/>
                <a:gd name="T76" fmla="*/ 2147483647 w 5092"/>
                <a:gd name="T77" fmla="*/ 2147483647 h 3018"/>
                <a:gd name="T78" fmla="*/ 2147483647 w 5092"/>
                <a:gd name="T79" fmla="*/ 2147483647 h 3018"/>
                <a:gd name="T80" fmla="*/ 2147483647 w 5092"/>
                <a:gd name="T81" fmla="*/ 2147483647 h 3018"/>
                <a:gd name="T82" fmla="*/ 2147483647 w 5092"/>
                <a:gd name="T83" fmla="*/ 2147483647 h 3018"/>
                <a:gd name="T84" fmla="*/ 2147483647 w 5092"/>
                <a:gd name="T85" fmla="*/ 2147483647 h 3018"/>
                <a:gd name="T86" fmla="*/ 2147483647 w 5092"/>
                <a:gd name="T87" fmla="*/ 2147483647 h 3018"/>
                <a:gd name="T88" fmla="*/ 2147483647 w 5092"/>
                <a:gd name="T89" fmla="*/ 2147483647 h 3018"/>
                <a:gd name="T90" fmla="*/ 2147483647 w 5092"/>
                <a:gd name="T91" fmla="*/ 2147483647 h 3018"/>
                <a:gd name="T92" fmla="*/ 2147483647 w 5092"/>
                <a:gd name="T93" fmla="*/ 2147483647 h 3018"/>
                <a:gd name="T94" fmla="*/ 2147483647 w 5092"/>
                <a:gd name="T95" fmla="*/ 2147483647 h 3018"/>
                <a:gd name="T96" fmla="*/ 2147483647 w 5092"/>
                <a:gd name="T97" fmla="*/ 2147483647 h 3018"/>
                <a:gd name="T98" fmla="*/ 2147483647 w 5092"/>
                <a:gd name="T99" fmla="*/ 2147483647 h 3018"/>
                <a:gd name="T100" fmla="*/ 2147483647 w 5092"/>
                <a:gd name="T101" fmla="*/ 2147483647 h 3018"/>
                <a:gd name="T102" fmla="*/ 2147483647 w 5092"/>
                <a:gd name="T103" fmla="*/ 2147483647 h 3018"/>
                <a:gd name="T104" fmla="*/ 2147483647 w 5092"/>
                <a:gd name="T105" fmla="*/ 2147483647 h 3018"/>
                <a:gd name="T106" fmla="*/ 2147483647 w 5092"/>
                <a:gd name="T107" fmla="*/ 2147483647 h 3018"/>
                <a:gd name="T108" fmla="*/ 2147483647 w 5092"/>
                <a:gd name="T109" fmla="*/ 2147483647 h 3018"/>
                <a:gd name="T110" fmla="*/ 2147483647 w 5092"/>
                <a:gd name="T111" fmla="*/ 2147483647 h 3018"/>
                <a:gd name="T112" fmla="*/ 2147483647 w 5092"/>
                <a:gd name="T113" fmla="*/ 2147483647 h 301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092"/>
                <a:gd name="T172" fmla="*/ 0 h 3018"/>
                <a:gd name="T173" fmla="*/ 5092 w 5092"/>
                <a:gd name="T174" fmla="*/ 3018 h 301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092" h="3018">
                  <a:moveTo>
                    <a:pt x="0" y="1502"/>
                  </a:moveTo>
                  <a:lnTo>
                    <a:pt x="0" y="1502"/>
                  </a:lnTo>
                  <a:lnTo>
                    <a:pt x="8" y="1484"/>
                  </a:lnTo>
                  <a:lnTo>
                    <a:pt x="36" y="1436"/>
                  </a:lnTo>
                  <a:lnTo>
                    <a:pt x="82" y="1362"/>
                  </a:lnTo>
                  <a:lnTo>
                    <a:pt x="112" y="1316"/>
                  </a:lnTo>
                  <a:lnTo>
                    <a:pt x="148" y="1264"/>
                  </a:lnTo>
                  <a:lnTo>
                    <a:pt x="186" y="1210"/>
                  </a:lnTo>
                  <a:lnTo>
                    <a:pt x="232" y="1150"/>
                  </a:lnTo>
                  <a:lnTo>
                    <a:pt x="282" y="1088"/>
                  </a:lnTo>
                  <a:lnTo>
                    <a:pt x="336" y="1022"/>
                  </a:lnTo>
                  <a:lnTo>
                    <a:pt x="396" y="956"/>
                  </a:lnTo>
                  <a:lnTo>
                    <a:pt x="462" y="886"/>
                  </a:lnTo>
                  <a:lnTo>
                    <a:pt x="532" y="816"/>
                  </a:lnTo>
                  <a:lnTo>
                    <a:pt x="608" y="746"/>
                  </a:lnTo>
                  <a:lnTo>
                    <a:pt x="688" y="676"/>
                  </a:lnTo>
                  <a:lnTo>
                    <a:pt x="774" y="606"/>
                  </a:lnTo>
                  <a:lnTo>
                    <a:pt x="866" y="536"/>
                  </a:lnTo>
                  <a:lnTo>
                    <a:pt x="914" y="502"/>
                  </a:lnTo>
                  <a:lnTo>
                    <a:pt x="962" y="470"/>
                  </a:lnTo>
                  <a:lnTo>
                    <a:pt x="1014" y="436"/>
                  </a:lnTo>
                  <a:lnTo>
                    <a:pt x="1066" y="404"/>
                  </a:lnTo>
                  <a:lnTo>
                    <a:pt x="1118" y="372"/>
                  </a:lnTo>
                  <a:lnTo>
                    <a:pt x="1174" y="342"/>
                  </a:lnTo>
                  <a:lnTo>
                    <a:pt x="1230" y="312"/>
                  </a:lnTo>
                  <a:lnTo>
                    <a:pt x="1288" y="284"/>
                  </a:lnTo>
                  <a:lnTo>
                    <a:pt x="1346" y="256"/>
                  </a:lnTo>
                  <a:lnTo>
                    <a:pt x="1406" y="228"/>
                  </a:lnTo>
                  <a:lnTo>
                    <a:pt x="1468" y="204"/>
                  </a:lnTo>
                  <a:lnTo>
                    <a:pt x="1532" y="178"/>
                  </a:lnTo>
                  <a:lnTo>
                    <a:pt x="1596" y="156"/>
                  </a:lnTo>
                  <a:lnTo>
                    <a:pt x="1662" y="134"/>
                  </a:lnTo>
                  <a:lnTo>
                    <a:pt x="1730" y="112"/>
                  </a:lnTo>
                  <a:lnTo>
                    <a:pt x="1798" y="94"/>
                  </a:lnTo>
                  <a:lnTo>
                    <a:pt x="1870" y="76"/>
                  </a:lnTo>
                  <a:lnTo>
                    <a:pt x="1942" y="60"/>
                  </a:lnTo>
                  <a:lnTo>
                    <a:pt x="2014" y="46"/>
                  </a:lnTo>
                  <a:lnTo>
                    <a:pt x="2090" y="34"/>
                  </a:lnTo>
                  <a:lnTo>
                    <a:pt x="2166" y="22"/>
                  </a:lnTo>
                  <a:lnTo>
                    <a:pt x="2244" y="14"/>
                  </a:lnTo>
                  <a:lnTo>
                    <a:pt x="2324" y="8"/>
                  </a:lnTo>
                  <a:lnTo>
                    <a:pt x="2404" y="2"/>
                  </a:lnTo>
                  <a:lnTo>
                    <a:pt x="2486" y="0"/>
                  </a:lnTo>
                  <a:lnTo>
                    <a:pt x="2570" y="0"/>
                  </a:lnTo>
                  <a:lnTo>
                    <a:pt x="2654" y="2"/>
                  </a:lnTo>
                  <a:lnTo>
                    <a:pt x="2736" y="4"/>
                  </a:lnTo>
                  <a:lnTo>
                    <a:pt x="2818" y="10"/>
                  </a:lnTo>
                  <a:lnTo>
                    <a:pt x="2896" y="18"/>
                  </a:lnTo>
                  <a:lnTo>
                    <a:pt x="2974" y="28"/>
                  </a:lnTo>
                  <a:lnTo>
                    <a:pt x="3050" y="40"/>
                  </a:lnTo>
                  <a:lnTo>
                    <a:pt x="3126" y="54"/>
                  </a:lnTo>
                  <a:lnTo>
                    <a:pt x="3198" y="68"/>
                  </a:lnTo>
                  <a:lnTo>
                    <a:pt x="3270" y="86"/>
                  </a:lnTo>
                  <a:lnTo>
                    <a:pt x="3340" y="104"/>
                  </a:lnTo>
                  <a:lnTo>
                    <a:pt x="3408" y="124"/>
                  </a:lnTo>
                  <a:lnTo>
                    <a:pt x="3474" y="146"/>
                  </a:lnTo>
                  <a:lnTo>
                    <a:pt x="3540" y="168"/>
                  </a:lnTo>
                  <a:lnTo>
                    <a:pt x="3604" y="192"/>
                  </a:lnTo>
                  <a:lnTo>
                    <a:pt x="3666" y="218"/>
                  </a:lnTo>
                  <a:lnTo>
                    <a:pt x="3728" y="244"/>
                  </a:lnTo>
                  <a:lnTo>
                    <a:pt x="3786" y="270"/>
                  </a:lnTo>
                  <a:lnTo>
                    <a:pt x="3844" y="300"/>
                  </a:lnTo>
                  <a:lnTo>
                    <a:pt x="3902" y="328"/>
                  </a:lnTo>
                  <a:lnTo>
                    <a:pt x="3956" y="360"/>
                  </a:lnTo>
                  <a:lnTo>
                    <a:pt x="4010" y="390"/>
                  </a:lnTo>
                  <a:lnTo>
                    <a:pt x="4062" y="422"/>
                  </a:lnTo>
                  <a:lnTo>
                    <a:pt x="4112" y="456"/>
                  </a:lnTo>
                  <a:lnTo>
                    <a:pt x="4162" y="488"/>
                  </a:lnTo>
                  <a:lnTo>
                    <a:pt x="4210" y="522"/>
                  </a:lnTo>
                  <a:lnTo>
                    <a:pt x="4258" y="556"/>
                  </a:lnTo>
                  <a:lnTo>
                    <a:pt x="4346" y="626"/>
                  </a:lnTo>
                  <a:lnTo>
                    <a:pt x="4430" y="696"/>
                  </a:lnTo>
                  <a:lnTo>
                    <a:pt x="4508" y="768"/>
                  </a:lnTo>
                  <a:lnTo>
                    <a:pt x="4582" y="840"/>
                  </a:lnTo>
                  <a:lnTo>
                    <a:pt x="4650" y="910"/>
                  </a:lnTo>
                  <a:lnTo>
                    <a:pt x="4712" y="980"/>
                  </a:lnTo>
                  <a:lnTo>
                    <a:pt x="4770" y="1046"/>
                  </a:lnTo>
                  <a:lnTo>
                    <a:pt x="4822" y="1112"/>
                  </a:lnTo>
                  <a:lnTo>
                    <a:pt x="4870" y="1176"/>
                  </a:lnTo>
                  <a:lnTo>
                    <a:pt x="4914" y="1234"/>
                  </a:lnTo>
                  <a:lnTo>
                    <a:pt x="4952" y="1290"/>
                  </a:lnTo>
                  <a:lnTo>
                    <a:pt x="4984" y="1342"/>
                  </a:lnTo>
                  <a:lnTo>
                    <a:pt x="5014" y="1388"/>
                  </a:lnTo>
                  <a:lnTo>
                    <a:pt x="5056" y="1462"/>
                  </a:lnTo>
                  <a:lnTo>
                    <a:pt x="5082" y="1510"/>
                  </a:lnTo>
                  <a:lnTo>
                    <a:pt x="5092" y="1526"/>
                  </a:lnTo>
                  <a:lnTo>
                    <a:pt x="5082" y="1542"/>
                  </a:lnTo>
                  <a:lnTo>
                    <a:pt x="5054" y="1588"/>
                  </a:lnTo>
                  <a:lnTo>
                    <a:pt x="5008" y="1658"/>
                  </a:lnTo>
                  <a:lnTo>
                    <a:pt x="4944" y="1750"/>
                  </a:lnTo>
                  <a:lnTo>
                    <a:pt x="4904" y="1804"/>
                  </a:lnTo>
                  <a:lnTo>
                    <a:pt x="4860" y="1860"/>
                  </a:lnTo>
                  <a:lnTo>
                    <a:pt x="4812" y="1920"/>
                  </a:lnTo>
                  <a:lnTo>
                    <a:pt x="4758" y="1982"/>
                  </a:lnTo>
                  <a:lnTo>
                    <a:pt x="4698" y="2046"/>
                  </a:lnTo>
                  <a:lnTo>
                    <a:pt x="4636" y="2112"/>
                  </a:lnTo>
                  <a:lnTo>
                    <a:pt x="4568" y="2180"/>
                  </a:lnTo>
                  <a:lnTo>
                    <a:pt x="4494" y="2248"/>
                  </a:lnTo>
                  <a:lnTo>
                    <a:pt x="4416" y="2316"/>
                  </a:lnTo>
                  <a:lnTo>
                    <a:pt x="4334" y="2384"/>
                  </a:lnTo>
                  <a:lnTo>
                    <a:pt x="4246" y="2452"/>
                  </a:lnTo>
                  <a:lnTo>
                    <a:pt x="4154" y="2516"/>
                  </a:lnTo>
                  <a:lnTo>
                    <a:pt x="4056" y="2580"/>
                  </a:lnTo>
                  <a:lnTo>
                    <a:pt x="4004" y="2612"/>
                  </a:lnTo>
                  <a:lnTo>
                    <a:pt x="3952" y="2642"/>
                  </a:lnTo>
                  <a:lnTo>
                    <a:pt x="3900" y="2672"/>
                  </a:lnTo>
                  <a:lnTo>
                    <a:pt x="3846" y="2702"/>
                  </a:lnTo>
                  <a:lnTo>
                    <a:pt x="3790" y="2730"/>
                  </a:lnTo>
                  <a:lnTo>
                    <a:pt x="3732" y="2756"/>
                  </a:lnTo>
                  <a:lnTo>
                    <a:pt x="3674" y="2782"/>
                  </a:lnTo>
                  <a:lnTo>
                    <a:pt x="3614" y="2808"/>
                  </a:lnTo>
                  <a:lnTo>
                    <a:pt x="3554" y="2832"/>
                  </a:lnTo>
                  <a:lnTo>
                    <a:pt x="3492" y="2856"/>
                  </a:lnTo>
                  <a:lnTo>
                    <a:pt x="3428" y="2876"/>
                  </a:lnTo>
                  <a:lnTo>
                    <a:pt x="3364" y="2898"/>
                  </a:lnTo>
                  <a:lnTo>
                    <a:pt x="3298" y="2916"/>
                  </a:lnTo>
                  <a:lnTo>
                    <a:pt x="3230" y="2934"/>
                  </a:lnTo>
                  <a:lnTo>
                    <a:pt x="3162" y="2950"/>
                  </a:lnTo>
                  <a:lnTo>
                    <a:pt x="3092" y="2964"/>
                  </a:lnTo>
                  <a:lnTo>
                    <a:pt x="3022" y="2978"/>
                  </a:lnTo>
                  <a:lnTo>
                    <a:pt x="2950" y="2988"/>
                  </a:lnTo>
                  <a:lnTo>
                    <a:pt x="2876" y="2998"/>
                  </a:lnTo>
                  <a:lnTo>
                    <a:pt x="2800" y="3006"/>
                  </a:lnTo>
                  <a:lnTo>
                    <a:pt x="2724" y="3012"/>
                  </a:lnTo>
                  <a:lnTo>
                    <a:pt x="2648" y="3016"/>
                  </a:lnTo>
                  <a:lnTo>
                    <a:pt x="2570" y="3018"/>
                  </a:lnTo>
                  <a:lnTo>
                    <a:pt x="2494" y="3018"/>
                  </a:lnTo>
                  <a:lnTo>
                    <a:pt x="2418" y="3016"/>
                  </a:lnTo>
                  <a:lnTo>
                    <a:pt x="2344" y="3012"/>
                  </a:lnTo>
                  <a:lnTo>
                    <a:pt x="2270" y="3006"/>
                  </a:lnTo>
                  <a:lnTo>
                    <a:pt x="2198" y="3000"/>
                  </a:lnTo>
                  <a:lnTo>
                    <a:pt x="2128" y="2990"/>
                  </a:lnTo>
                  <a:lnTo>
                    <a:pt x="2058" y="2980"/>
                  </a:lnTo>
                  <a:lnTo>
                    <a:pt x="1990" y="2968"/>
                  </a:lnTo>
                  <a:lnTo>
                    <a:pt x="1922" y="2954"/>
                  </a:lnTo>
                  <a:lnTo>
                    <a:pt x="1856" y="2938"/>
                  </a:lnTo>
                  <a:lnTo>
                    <a:pt x="1790" y="2922"/>
                  </a:lnTo>
                  <a:lnTo>
                    <a:pt x="1726" y="2904"/>
                  </a:lnTo>
                  <a:lnTo>
                    <a:pt x="1664" y="2884"/>
                  </a:lnTo>
                  <a:lnTo>
                    <a:pt x="1602" y="2864"/>
                  </a:lnTo>
                  <a:lnTo>
                    <a:pt x="1540" y="2842"/>
                  </a:lnTo>
                  <a:lnTo>
                    <a:pt x="1482" y="2820"/>
                  </a:lnTo>
                  <a:lnTo>
                    <a:pt x="1422" y="2796"/>
                  </a:lnTo>
                  <a:lnTo>
                    <a:pt x="1366" y="2770"/>
                  </a:lnTo>
                  <a:lnTo>
                    <a:pt x="1310" y="2744"/>
                  </a:lnTo>
                  <a:lnTo>
                    <a:pt x="1254" y="2718"/>
                  </a:lnTo>
                  <a:lnTo>
                    <a:pt x="1200" y="2690"/>
                  </a:lnTo>
                  <a:lnTo>
                    <a:pt x="1148" y="2662"/>
                  </a:lnTo>
                  <a:lnTo>
                    <a:pt x="1096" y="2632"/>
                  </a:lnTo>
                  <a:lnTo>
                    <a:pt x="998" y="2572"/>
                  </a:lnTo>
                  <a:lnTo>
                    <a:pt x="902" y="2508"/>
                  </a:lnTo>
                  <a:lnTo>
                    <a:pt x="812" y="2444"/>
                  </a:lnTo>
                  <a:lnTo>
                    <a:pt x="726" y="2378"/>
                  </a:lnTo>
                  <a:lnTo>
                    <a:pt x="646" y="2312"/>
                  </a:lnTo>
                  <a:lnTo>
                    <a:pt x="570" y="2244"/>
                  </a:lnTo>
                  <a:lnTo>
                    <a:pt x="498" y="2176"/>
                  </a:lnTo>
                  <a:lnTo>
                    <a:pt x="432" y="2110"/>
                  </a:lnTo>
                  <a:lnTo>
                    <a:pt x="368" y="2044"/>
                  </a:lnTo>
                  <a:lnTo>
                    <a:pt x="312" y="1978"/>
                  </a:lnTo>
                  <a:lnTo>
                    <a:pt x="258" y="1916"/>
                  </a:lnTo>
                  <a:lnTo>
                    <a:pt x="210" y="1854"/>
                  </a:lnTo>
                  <a:lnTo>
                    <a:pt x="168" y="1796"/>
                  </a:lnTo>
                  <a:lnTo>
                    <a:pt x="130" y="1742"/>
                  </a:lnTo>
                  <a:lnTo>
                    <a:pt x="96" y="1690"/>
                  </a:lnTo>
                  <a:lnTo>
                    <a:pt x="66" y="1642"/>
                  </a:lnTo>
                  <a:lnTo>
                    <a:pt x="42" y="1600"/>
                  </a:lnTo>
                  <a:lnTo>
                    <a:pt x="24" y="1562"/>
                  </a:lnTo>
                  <a:lnTo>
                    <a:pt x="10" y="1528"/>
                  </a:lnTo>
                  <a:lnTo>
                    <a:pt x="0" y="1502"/>
                  </a:lnTo>
                  <a:close/>
                </a:path>
              </a:pathLst>
            </a:custGeom>
            <a:gradFill rotWithShape="0">
              <a:gsLst>
                <a:gs pos="0">
                  <a:srgbClr val="7EC234"/>
                </a:gs>
                <a:gs pos="74001">
                  <a:srgbClr val="619527"/>
                </a:gs>
                <a:gs pos="100000">
                  <a:srgbClr val="619527"/>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0" name="Freeform 27"/>
            <p:cNvSpPr>
              <a:spLocks/>
            </p:cNvSpPr>
            <p:nvPr/>
          </p:nvSpPr>
          <p:spPr bwMode="auto">
            <a:xfrm>
              <a:off x="5197475" y="1152525"/>
              <a:ext cx="1179513" cy="909637"/>
            </a:xfrm>
            <a:custGeom>
              <a:avLst/>
              <a:gdLst>
                <a:gd name="T0" fmla="*/ 2147483647 w 4410"/>
                <a:gd name="T1" fmla="*/ 2147483647 h 3408"/>
                <a:gd name="T2" fmla="*/ 2147483647 w 4410"/>
                <a:gd name="T3" fmla="*/ 2147483647 h 3408"/>
                <a:gd name="T4" fmla="*/ 2147483647 w 4410"/>
                <a:gd name="T5" fmla="*/ 2147483647 h 3408"/>
                <a:gd name="T6" fmla="*/ 2147483647 w 4410"/>
                <a:gd name="T7" fmla="*/ 2147483647 h 3408"/>
                <a:gd name="T8" fmla="*/ 2147483647 w 4410"/>
                <a:gd name="T9" fmla="*/ 2147483647 h 3408"/>
                <a:gd name="T10" fmla="*/ 2147483647 w 4410"/>
                <a:gd name="T11" fmla="*/ 2147483647 h 3408"/>
                <a:gd name="T12" fmla="*/ 2147483647 w 4410"/>
                <a:gd name="T13" fmla="*/ 2147483647 h 3408"/>
                <a:gd name="T14" fmla="*/ 2147483647 w 4410"/>
                <a:gd name="T15" fmla="*/ 2147483647 h 3408"/>
                <a:gd name="T16" fmla="*/ 2147483647 w 4410"/>
                <a:gd name="T17" fmla="*/ 2147483647 h 3408"/>
                <a:gd name="T18" fmla="*/ 2147483647 w 4410"/>
                <a:gd name="T19" fmla="*/ 2147483647 h 3408"/>
                <a:gd name="T20" fmla="*/ 2147483647 w 4410"/>
                <a:gd name="T21" fmla="*/ 2147483647 h 3408"/>
                <a:gd name="T22" fmla="*/ 2147483647 w 4410"/>
                <a:gd name="T23" fmla="*/ 2147483647 h 3408"/>
                <a:gd name="T24" fmla="*/ 2147483647 w 4410"/>
                <a:gd name="T25" fmla="*/ 2147483647 h 3408"/>
                <a:gd name="T26" fmla="*/ 2147483647 w 4410"/>
                <a:gd name="T27" fmla="*/ 2147483647 h 3408"/>
                <a:gd name="T28" fmla="*/ 2147483647 w 4410"/>
                <a:gd name="T29" fmla="*/ 2147483647 h 3408"/>
                <a:gd name="T30" fmla="*/ 2147483647 w 4410"/>
                <a:gd name="T31" fmla="*/ 2147483647 h 3408"/>
                <a:gd name="T32" fmla="*/ 2147483647 w 4410"/>
                <a:gd name="T33" fmla="*/ 2147483647 h 3408"/>
                <a:gd name="T34" fmla="*/ 2147483647 w 4410"/>
                <a:gd name="T35" fmla="*/ 2147483647 h 3408"/>
                <a:gd name="T36" fmla="*/ 2147483647 w 4410"/>
                <a:gd name="T37" fmla="*/ 2147483647 h 3408"/>
                <a:gd name="T38" fmla="*/ 2147483647 w 4410"/>
                <a:gd name="T39" fmla="*/ 2147483647 h 3408"/>
                <a:gd name="T40" fmla="*/ 2147483647 w 4410"/>
                <a:gd name="T41" fmla="*/ 2147483647 h 3408"/>
                <a:gd name="T42" fmla="*/ 2147483647 w 4410"/>
                <a:gd name="T43" fmla="*/ 0 h 3408"/>
                <a:gd name="T44" fmla="*/ 2147483647 w 4410"/>
                <a:gd name="T45" fmla="*/ 2147483647 h 3408"/>
                <a:gd name="T46" fmla="*/ 2147483647 w 4410"/>
                <a:gd name="T47" fmla="*/ 2147483647 h 3408"/>
                <a:gd name="T48" fmla="*/ 2147483647 w 4410"/>
                <a:gd name="T49" fmla="*/ 2147483647 h 3408"/>
                <a:gd name="T50" fmla="*/ 2147483647 w 4410"/>
                <a:gd name="T51" fmla="*/ 2147483647 h 3408"/>
                <a:gd name="T52" fmla="*/ 2147483647 w 4410"/>
                <a:gd name="T53" fmla="*/ 2147483647 h 3408"/>
                <a:gd name="T54" fmla="*/ 2147483647 w 4410"/>
                <a:gd name="T55" fmla="*/ 2147483647 h 3408"/>
                <a:gd name="T56" fmla="*/ 2147483647 w 4410"/>
                <a:gd name="T57" fmla="*/ 2147483647 h 3408"/>
                <a:gd name="T58" fmla="*/ 2147483647 w 4410"/>
                <a:gd name="T59" fmla="*/ 2147483647 h 3408"/>
                <a:gd name="T60" fmla="*/ 2147483647 w 4410"/>
                <a:gd name="T61" fmla="*/ 2147483647 h 3408"/>
                <a:gd name="T62" fmla="*/ 2147483647 w 4410"/>
                <a:gd name="T63" fmla="*/ 2147483647 h 3408"/>
                <a:gd name="T64" fmla="*/ 2147483647 w 4410"/>
                <a:gd name="T65" fmla="*/ 2147483647 h 3408"/>
                <a:gd name="T66" fmla="*/ 2147483647 w 4410"/>
                <a:gd name="T67" fmla="*/ 2147483647 h 3408"/>
                <a:gd name="T68" fmla="*/ 2147483647 w 4410"/>
                <a:gd name="T69" fmla="*/ 2147483647 h 3408"/>
                <a:gd name="T70" fmla="*/ 2147483647 w 4410"/>
                <a:gd name="T71" fmla="*/ 2147483647 h 3408"/>
                <a:gd name="T72" fmla="*/ 2147483647 w 4410"/>
                <a:gd name="T73" fmla="*/ 2147483647 h 3408"/>
                <a:gd name="T74" fmla="*/ 2147483647 w 4410"/>
                <a:gd name="T75" fmla="*/ 2147483647 h 3408"/>
                <a:gd name="T76" fmla="*/ 2147483647 w 4410"/>
                <a:gd name="T77" fmla="*/ 2147483647 h 3408"/>
                <a:gd name="T78" fmla="*/ 2147483647 w 4410"/>
                <a:gd name="T79" fmla="*/ 2147483647 h 3408"/>
                <a:gd name="T80" fmla="*/ 2147483647 w 4410"/>
                <a:gd name="T81" fmla="*/ 2147483647 h 3408"/>
                <a:gd name="T82" fmla="*/ 2147483647 w 4410"/>
                <a:gd name="T83" fmla="*/ 2147483647 h 3408"/>
                <a:gd name="T84" fmla="*/ 2147483647 w 4410"/>
                <a:gd name="T85" fmla="*/ 2147483647 h 3408"/>
                <a:gd name="T86" fmla="*/ 2147483647 w 4410"/>
                <a:gd name="T87" fmla="*/ 2147483647 h 3408"/>
                <a:gd name="T88" fmla="*/ 2147483647 w 4410"/>
                <a:gd name="T89" fmla="*/ 2147483647 h 3408"/>
                <a:gd name="T90" fmla="*/ 2147483647 w 4410"/>
                <a:gd name="T91" fmla="*/ 2147483647 h 3408"/>
                <a:gd name="T92" fmla="*/ 2147483647 w 4410"/>
                <a:gd name="T93" fmla="*/ 2147483647 h 3408"/>
                <a:gd name="T94" fmla="*/ 2147483647 w 4410"/>
                <a:gd name="T95" fmla="*/ 2147483647 h 3408"/>
                <a:gd name="T96" fmla="*/ 2147483647 w 4410"/>
                <a:gd name="T97" fmla="*/ 2147483647 h 3408"/>
                <a:gd name="T98" fmla="*/ 2147483647 w 4410"/>
                <a:gd name="T99" fmla="*/ 2147483647 h 3408"/>
                <a:gd name="T100" fmla="*/ 2147483647 w 4410"/>
                <a:gd name="T101" fmla="*/ 2147483647 h 3408"/>
                <a:gd name="T102" fmla="*/ 2147483647 w 4410"/>
                <a:gd name="T103" fmla="*/ 2147483647 h 3408"/>
                <a:gd name="T104" fmla="*/ 2147483647 w 4410"/>
                <a:gd name="T105" fmla="*/ 2147483647 h 3408"/>
                <a:gd name="T106" fmla="*/ 2147483647 w 4410"/>
                <a:gd name="T107" fmla="*/ 2147483647 h 3408"/>
                <a:gd name="T108" fmla="*/ 2147483647 w 4410"/>
                <a:gd name="T109" fmla="*/ 2147483647 h 3408"/>
                <a:gd name="T110" fmla="*/ 2147483647 w 4410"/>
                <a:gd name="T111" fmla="*/ 2147483647 h 3408"/>
                <a:gd name="T112" fmla="*/ 2147483647 w 4410"/>
                <a:gd name="T113" fmla="*/ 2147483647 h 34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10"/>
                <a:gd name="T172" fmla="*/ 0 h 3408"/>
                <a:gd name="T173" fmla="*/ 4410 w 4410"/>
                <a:gd name="T174" fmla="*/ 3408 h 34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10" h="3408">
                  <a:moveTo>
                    <a:pt x="2" y="2986"/>
                  </a:moveTo>
                  <a:lnTo>
                    <a:pt x="2" y="2986"/>
                  </a:lnTo>
                  <a:lnTo>
                    <a:pt x="2" y="2966"/>
                  </a:lnTo>
                  <a:lnTo>
                    <a:pt x="0" y="2912"/>
                  </a:lnTo>
                  <a:lnTo>
                    <a:pt x="2" y="2824"/>
                  </a:lnTo>
                  <a:lnTo>
                    <a:pt x="6" y="2768"/>
                  </a:lnTo>
                  <a:lnTo>
                    <a:pt x="10" y="2708"/>
                  </a:lnTo>
                  <a:lnTo>
                    <a:pt x="16" y="2640"/>
                  </a:lnTo>
                  <a:lnTo>
                    <a:pt x="26" y="2566"/>
                  </a:lnTo>
                  <a:lnTo>
                    <a:pt x="36" y="2486"/>
                  </a:lnTo>
                  <a:lnTo>
                    <a:pt x="52" y="2402"/>
                  </a:lnTo>
                  <a:lnTo>
                    <a:pt x="68" y="2314"/>
                  </a:lnTo>
                  <a:lnTo>
                    <a:pt x="90" y="2222"/>
                  </a:lnTo>
                  <a:lnTo>
                    <a:pt x="116" y="2126"/>
                  </a:lnTo>
                  <a:lnTo>
                    <a:pt x="144" y="2026"/>
                  </a:lnTo>
                  <a:lnTo>
                    <a:pt x="178" y="1924"/>
                  </a:lnTo>
                  <a:lnTo>
                    <a:pt x="218" y="1820"/>
                  </a:lnTo>
                  <a:lnTo>
                    <a:pt x="262" y="1716"/>
                  </a:lnTo>
                  <a:lnTo>
                    <a:pt x="286" y="1662"/>
                  </a:lnTo>
                  <a:lnTo>
                    <a:pt x="312" y="1608"/>
                  </a:lnTo>
                  <a:lnTo>
                    <a:pt x="340" y="1554"/>
                  </a:lnTo>
                  <a:lnTo>
                    <a:pt x="368" y="1500"/>
                  </a:lnTo>
                  <a:lnTo>
                    <a:pt x="398" y="1446"/>
                  </a:lnTo>
                  <a:lnTo>
                    <a:pt x="430" y="1392"/>
                  </a:lnTo>
                  <a:lnTo>
                    <a:pt x="462" y="1338"/>
                  </a:lnTo>
                  <a:lnTo>
                    <a:pt x="498" y="1284"/>
                  </a:lnTo>
                  <a:lnTo>
                    <a:pt x="534" y="1230"/>
                  </a:lnTo>
                  <a:lnTo>
                    <a:pt x="574" y="1176"/>
                  </a:lnTo>
                  <a:lnTo>
                    <a:pt x="614" y="1124"/>
                  </a:lnTo>
                  <a:lnTo>
                    <a:pt x="656" y="1070"/>
                  </a:lnTo>
                  <a:lnTo>
                    <a:pt x="700" y="1018"/>
                  </a:lnTo>
                  <a:lnTo>
                    <a:pt x="746" y="966"/>
                  </a:lnTo>
                  <a:lnTo>
                    <a:pt x="794" y="914"/>
                  </a:lnTo>
                  <a:lnTo>
                    <a:pt x="844" y="862"/>
                  </a:lnTo>
                  <a:lnTo>
                    <a:pt x="896" y="812"/>
                  </a:lnTo>
                  <a:lnTo>
                    <a:pt x="950" y="762"/>
                  </a:lnTo>
                  <a:lnTo>
                    <a:pt x="1006" y="712"/>
                  </a:lnTo>
                  <a:lnTo>
                    <a:pt x="1064" y="664"/>
                  </a:lnTo>
                  <a:lnTo>
                    <a:pt x="1124" y="616"/>
                  </a:lnTo>
                  <a:lnTo>
                    <a:pt x="1188" y="568"/>
                  </a:lnTo>
                  <a:lnTo>
                    <a:pt x="1252" y="522"/>
                  </a:lnTo>
                  <a:lnTo>
                    <a:pt x="1320" y="478"/>
                  </a:lnTo>
                  <a:lnTo>
                    <a:pt x="1390" y="434"/>
                  </a:lnTo>
                  <a:lnTo>
                    <a:pt x="1462" y="390"/>
                  </a:lnTo>
                  <a:lnTo>
                    <a:pt x="1536" y="350"/>
                  </a:lnTo>
                  <a:lnTo>
                    <a:pt x="1608" y="312"/>
                  </a:lnTo>
                  <a:lnTo>
                    <a:pt x="1682" y="276"/>
                  </a:lnTo>
                  <a:lnTo>
                    <a:pt x="1754" y="242"/>
                  </a:lnTo>
                  <a:lnTo>
                    <a:pt x="1826" y="212"/>
                  </a:lnTo>
                  <a:lnTo>
                    <a:pt x="1896" y="184"/>
                  </a:lnTo>
                  <a:lnTo>
                    <a:pt x="1968" y="158"/>
                  </a:lnTo>
                  <a:lnTo>
                    <a:pt x="2038" y="134"/>
                  </a:lnTo>
                  <a:lnTo>
                    <a:pt x="2108" y="112"/>
                  </a:lnTo>
                  <a:lnTo>
                    <a:pt x="2178" y="92"/>
                  </a:lnTo>
                  <a:lnTo>
                    <a:pt x="2248" y="74"/>
                  </a:lnTo>
                  <a:lnTo>
                    <a:pt x="2316" y="60"/>
                  </a:lnTo>
                  <a:lnTo>
                    <a:pt x="2384" y="46"/>
                  </a:lnTo>
                  <a:lnTo>
                    <a:pt x="2450" y="34"/>
                  </a:lnTo>
                  <a:lnTo>
                    <a:pt x="2518" y="24"/>
                  </a:lnTo>
                  <a:lnTo>
                    <a:pt x="2584" y="16"/>
                  </a:lnTo>
                  <a:lnTo>
                    <a:pt x="2648" y="10"/>
                  </a:lnTo>
                  <a:lnTo>
                    <a:pt x="2714" y="6"/>
                  </a:lnTo>
                  <a:lnTo>
                    <a:pt x="2776" y="2"/>
                  </a:lnTo>
                  <a:lnTo>
                    <a:pt x="2840" y="2"/>
                  </a:lnTo>
                  <a:lnTo>
                    <a:pt x="2902" y="0"/>
                  </a:lnTo>
                  <a:lnTo>
                    <a:pt x="2964" y="2"/>
                  </a:lnTo>
                  <a:lnTo>
                    <a:pt x="3024" y="4"/>
                  </a:lnTo>
                  <a:lnTo>
                    <a:pt x="3082" y="8"/>
                  </a:lnTo>
                  <a:lnTo>
                    <a:pt x="3142" y="14"/>
                  </a:lnTo>
                  <a:lnTo>
                    <a:pt x="3200" y="20"/>
                  </a:lnTo>
                  <a:lnTo>
                    <a:pt x="3312" y="34"/>
                  </a:lnTo>
                  <a:lnTo>
                    <a:pt x="3420" y="52"/>
                  </a:lnTo>
                  <a:lnTo>
                    <a:pt x="3522" y="74"/>
                  </a:lnTo>
                  <a:lnTo>
                    <a:pt x="3622" y="100"/>
                  </a:lnTo>
                  <a:lnTo>
                    <a:pt x="3716" y="126"/>
                  </a:lnTo>
                  <a:lnTo>
                    <a:pt x="3806" y="154"/>
                  </a:lnTo>
                  <a:lnTo>
                    <a:pt x="3890" y="184"/>
                  </a:lnTo>
                  <a:lnTo>
                    <a:pt x="3968" y="214"/>
                  </a:lnTo>
                  <a:lnTo>
                    <a:pt x="4042" y="244"/>
                  </a:lnTo>
                  <a:lnTo>
                    <a:pt x="4108" y="272"/>
                  </a:lnTo>
                  <a:lnTo>
                    <a:pt x="4168" y="302"/>
                  </a:lnTo>
                  <a:lnTo>
                    <a:pt x="4224" y="328"/>
                  </a:lnTo>
                  <a:lnTo>
                    <a:pt x="4272" y="354"/>
                  </a:lnTo>
                  <a:lnTo>
                    <a:pt x="4346" y="396"/>
                  </a:lnTo>
                  <a:lnTo>
                    <a:pt x="4394" y="424"/>
                  </a:lnTo>
                  <a:lnTo>
                    <a:pt x="4408" y="436"/>
                  </a:lnTo>
                  <a:lnTo>
                    <a:pt x="4410" y="454"/>
                  </a:lnTo>
                  <a:lnTo>
                    <a:pt x="4408" y="506"/>
                  </a:lnTo>
                  <a:lnTo>
                    <a:pt x="4404" y="592"/>
                  </a:lnTo>
                  <a:lnTo>
                    <a:pt x="4394" y="702"/>
                  </a:lnTo>
                  <a:lnTo>
                    <a:pt x="4388" y="768"/>
                  </a:lnTo>
                  <a:lnTo>
                    <a:pt x="4378" y="840"/>
                  </a:lnTo>
                  <a:lnTo>
                    <a:pt x="4366" y="916"/>
                  </a:lnTo>
                  <a:lnTo>
                    <a:pt x="4350" y="996"/>
                  </a:lnTo>
                  <a:lnTo>
                    <a:pt x="4332" y="1082"/>
                  </a:lnTo>
                  <a:lnTo>
                    <a:pt x="4312" y="1170"/>
                  </a:lnTo>
                  <a:lnTo>
                    <a:pt x="4286" y="1264"/>
                  </a:lnTo>
                  <a:lnTo>
                    <a:pt x="4258" y="1358"/>
                  </a:lnTo>
                  <a:lnTo>
                    <a:pt x="4226" y="1458"/>
                  </a:lnTo>
                  <a:lnTo>
                    <a:pt x="4188" y="1558"/>
                  </a:lnTo>
                  <a:lnTo>
                    <a:pt x="4146" y="1660"/>
                  </a:lnTo>
                  <a:lnTo>
                    <a:pt x="4100" y="1764"/>
                  </a:lnTo>
                  <a:lnTo>
                    <a:pt x="4048" y="1868"/>
                  </a:lnTo>
                  <a:lnTo>
                    <a:pt x="4020" y="1920"/>
                  </a:lnTo>
                  <a:lnTo>
                    <a:pt x="3990" y="1974"/>
                  </a:lnTo>
                  <a:lnTo>
                    <a:pt x="3960" y="2026"/>
                  </a:lnTo>
                  <a:lnTo>
                    <a:pt x="3928" y="2078"/>
                  </a:lnTo>
                  <a:lnTo>
                    <a:pt x="3894" y="2130"/>
                  </a:lnTo>
                  <a:lnTo>
                    <a:pt x="3858" y="2182"/>
                  </a:lnTo>
                  <a:lnTo>
                    <a:pt x="3820" y="2236"/>
                  </a:lnTo>
                  <a:lnTo>
                    <a:pt x="3782" y="2286"/>
                  </a:lnTo>
                  <a:lnTo>
                    <a:pt x="3742" y="2338"/>
                  </a:lnTo>
                  <a:lnTo>
                    <a:pt x="3700" y="2390"/>
                  </a:lnTo>
                  <a:lnTo>
                    <a:pt x="3656" y="2440"/>
                  </a:lnTo>
                  <a:lnTo>
                    <a:pt x="3610" y="2490"/>
                  </a:lnTo>
                  <a:lnTo>
                    <a:pt x="3564" y="2540"/>
                  </a:lnTo>
                  <a:lnTo>
                    <a:pt x="3514" y="2590"/>
                  </a:lnTo>
                  <a:lnTo>
                    <a:pt x="3464" y="2638"/>
                  </a:lnTo>
                  <a:lnTo>
                    <a:pt x="3410" y="2686"/>
                  </a:lnTo>
                  <a:lnTo>
                    <a:pt x="3356" y="2732"/>
                  </a:lnTo>
                  <a:lnTo>
                    <a:pt x="3300" y="2780"/>
                  </a:lnTo>
                  <a:lnTo>
                    <a:pt x="3240" y="2824"/>
                  </a:lnTo>
                  <a:lnTo>
                    <a:pt x="3180" y="2870"/>
                  </a:lnTo>
                  <a:lnTo>
                    <a:pt x="3118" y="2912"/>
                  </a:lnTo>
                  <a:lnTo>
                    <a:pt x="3052" y="2956"/>
                  </a:lnTo>
                  <a:lnTo>
                    <a:pt x="2986" y="2996"/>
                  </a:lnTo>
                  <a:lnTo>
                    <a:pt x="2920" y="3034"/>
                  </a:lnTo>
                  <a:lnTo>
                    <a:pt x="2854" y="3072"/>
                  </a:lnTo>
                  <a:lnTo>
                    <a:pt x="2788" y="3106"/>
                  </a:lnTo>
                  <a:lnTo>
                    <a:pt x="2722" y="3138"/>
                  </a:lnTo>
                  <a:lnTo>
                    <a:pt x="2656" y="3168"/>
                  </a:lnTo>
                  <a:lnTo>
                    <a:pt x="2590" y="3196"/>
                  </a:lnTo>
                  <a:lnTo>
                    <a:pt x="2526" y="3222"/>
                  </a:lnTo>
                  <a:lnTo>
                    <a:pt x="2460" y="3246"/>
                  </a:lnTo>
                  <a:lnTo>
                    <a:pt x="2394" y="3268"/>
                  </a:lnTo>
                  <a:lnTo>
                    <a:pt x="2330" y="3288"/>
                  </a:lnTo>
                  <a:lnTo>
                    <a:pt x="2266" y="3306"/>
                  </a:lnTo>
                  <a:lnTo>
                    <a:pt x="2200" y="3324"/>
                  </a:lnTo>
                  <a:lnTo>
                    <a:pt x="2136" y="3338"/>
                  </a:lnTo>
                  <a:lnTo>
                    <a:pt x="2072" y="3352"/>
                  </a:lnTo>
                  <a:lnTo>
                    <a:pt x="2010" y="3364"/>
                  </a:lnTo>
                  <a:lnTo>
                    <a:pt x="1946" y="3374"/>
                  </a:lnTo>
                  <a:lnTo>
                    <a:pt x="1884" y="3384"/>
                  </a:lnTo>
                  <a:lnTo>
                    <a:pt x="1822" y="3390"/>
                  </a:lnTo>
                  <a:lnTo>
                    <a:pt x="1760" y="3396"/>
                  </a:lnTo>
                  <a:lnTo>
                    <a:pt x="1700" y="3402"/>
                  </a:lnTo>
                  <a:lnTo>
                    <a:pt x="1640" y="3404"/>
                  </a:lnTo>
                  <a:lnTo>
                    <a:pt x="1580" y="3406"/>
                  </a:lnTo>
                  <a:lnTo>
                    <a:pt x="1520" y="3408"/>
                  </a:lnTo>
                  <a:lnTo>
                    <a:pt x="1404" y="3406"/>
                  </a:lnTo>
                  <a:lnTo>
                    <a:pt x="1290" y="3398"/>
                  </a:lnTo>
                  <a:lnTo>
                    <a:pt x="1180" y="3388"/>
                  </a:lnTo>
                  <a:lnTo>
                    <a:pt x="1072" y="3374"/>
                  </a:lnTo>
                  <a:lnTo>
                    <a:pt x="968" y="3358"/>
                  </a:lnTo>
                  <a:lnTo>
                    <a:pt x="870" y="3338"/>
                  </a:lnTo>
                  <a:lnTo>
                    <a:pt x="774" y="3316"/>
                  </a:lnTo>
                  <a:lnTo>
                    <a:pt x="682" y="3292"/>
                  </a:lnTo>
                  <a:lnTo>
                    <a:pt x="594" y="3266"/>
                  </a:lnTo>
                  <a:lnTo>
                    <a:pt x="512" y="3240"/>
                  </a:lnTo>
                  <a:lnTo>
                    <a:pt x="436" y="3212"/>
                  </a:lnTo>
                  <a:lnTo>
                    <a:pt x="364" y="3184"/>
                  </a:lnTo>
                  <a:lnTo>
                    <a:pt x="296" y="3156"/>
                  </a:lnTo>
                  <a:lnTo>
                    <a:pt x="236" y="3128"/>
                  </a:lnTo>
                  <a:lnTo>
                    <a:pt x="180" y="3100"/>
                  </a:lnTo>
                  <a:lnTo>
                    <a:pt x="132" y="3074"/>
                  </a:lnTo>
                  <a:lnTo>
                    <a:pt x="88" y="3048"/>
                  </a:lnTo>
                  <a:lnTo>
                    <a:pt x="54" y="3026"/>
                  </a:lnTo>
                  <a:lnTo>
                    <a:pt x="24" y="3004"/>
                  </a:lnTo>
                  <a:lnTo>
                    <a:pt x="2" y="2986"/>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1" name="Freeform 28"/>
            <p:cNvSpPr>
              <a:spLocks/>
            </p:cNvSpPr>
            <p:nvPr/>
          </p:nvSpPr>
          <p:spPr bwMode="auto">
            <a:xfrm>
              <a:off x="3492500" y="1152525"/>
              <a:ext cx="1177925" cy="909637"/>
            </a:xfrm>
            <a:custGeom>
              <a:avLst/>
              <a:gdLst>
                <a:gd name="T0" fmla="*/ 2147483647 w 4408"/>
                <a:gd name="T1" fmla="*/ 2147483647 h 3408"/>
                <a:gd name="T2" fmla="*/ 2147483647 w 4408"/>
                <a:gd name="T3" fmla="*/ 2147483647 h 3408"/>
                <a:gd name="T4" fmla="*/ 2147483647 w 4408"/>
                <a:gd name="T5" fmla="*/ 2147483647 h 3408"/>
                <a:gd name="T6" fmla="*/ 2147483647 w 4408"/>
                <a:gd name="T7" fmla="*/ 2147483647 h 3408"/>
                <a:gd name="T8" fmla="*/ 2147483647 w 4408"/>
                <a:gd name="T9" fmla="*/ 2147483647 h 3408"/>
                <a:gd name="T10" fmla="*/ 2147483647 w 4408"/>
                <a:gd name="T11" fmla="*/ 2147483647 h 3408"/>
                <a:gd name="T12" fmla="*/ 2147483647 w 4408"/>
                <a:gd name="T13" fmla="*/ 2147483647 h 3408"/>
                <a:gd name="T14" fmla="*/ 2147483647 w 4408"/>
                <a:gd name="T15" fmla="*/ 2147483647 h 3408"/>
                <a:gd name="T16" fmla="*/ 2147483647 w 4408"/>
                <a:gd name="T17" fmla="*/ 2147483647 h 3408"/>
                <a:gd name="T18" fmla="*/ 2147483647 w 4408"/>
                <a:gd name="T19" fmla="*/ 2147483647 h 3408"/>
                <a:gd name="T20" fmla="*/ 2147483647 w 4408"/>
                <a:gd name="T21" fmla="*/ 2147483647 h 3408"/>
                <a:gd name="T22" fmla="*/ 2147483647 w 4408"/>
                <a:gd name="T23" fmla="*/ 2147483647 h 3408"/>
                <a:gd name="T24" fmla="*/ 2147483647 w 4408"/>
                <a:gd name="T25" fmla="*/ 2147483647 h 3408"/>
                <a:gd name="T26" fmla="*/ 2147483647 w 4408"/>
                <a:gd name="T27" fmla="*/ 2147483647 h 3408"/>
                <a:gd name="T28" fmla="*/ 2147483647 w 4408"/>
                <a:gd name="T29" fmla="*/ 2147483647 h 3408"/>
                <a:gd name="T30" fmla="*/ 2147483647 w 4408"/>
                <a:gd name="T31" fmla="*/ 2147483647 h 3408"/>
                <a:gd name="T32" fmla="*/ 2147483647 w 4408"/>
                <a:gd name="T33" fmla="*/ 2147483647 h 3408"/>
                <a:gd name="T34" fmla="*/ 2147483647 w 4408"/>
                <a:gd name="T35" fmla="*/ 2147483647 h 3408"/>
                <a:gd name="T36" fmla="*/ 2147483647 w 4408"/>
                <a:gd name="T37" fmla="*/ 2147483647 h 3408"/>
                <a:gd name="T38" fmla="*/ 2147483647 w 4408"/>
                <a:gd name="T39" fmla="*/ 2147483647 h 3408"/>
                <a:gd name="T40" fmla="*/ 2147483647 w 4408"/>
                <a:gd name="T41" fmla="*/ 2147483647 h 3408"/>
                <a:gd name="T42" fmla="*/ 2147483647 w 4408"/>
                <a:gd name="T43" fmla="*/ 0 h 3408"/>
                <a:gd name="T44" fmla="*/ 2147483647 w 4408"/>
                <a:gd name="T45" fmla="*/ 2147483647 h 3408"/>
                <a:gd name="T46" fmla="*/ 2147483647 w 4408"/>
                <a:gd name="T47" fmla="*/ 2147483647 h 3408"/>
                <a:gd name="T48" fmla="*/ 2147483647 w 4408"/>
                <a:gd name="T49" fmla="*/ 2147483647 h 3408"/>
                <a:gd name="T50" fmla="*/ 2147483647 w 4408"/>
                <a:gd name="T51" fmla="*/ 2147483647 h 3408"/>
                <a:gd name="T52" fmla="*/ 2147483647 w 4408"/>
                <a:gd name="T53" fmla="*/ 2147483647 h 3408"/>
                <a:gd name="T54" fmla="*/ 2147483647 w 4408"/>
                <a:gd name="T55" fmla="*/ 2147483647 h 3408"/>
                <a:gd name="T56" fmla="*/ 0 w 4408"/>
                <a:gd name="T57" fmla="*/ 2147483647 h 3408"/>
                <a:gd name="T58" fmla="*/ 0 w 4408"/>
                <a:gd name="T59" fmla="*/ 2147483647 h 3408"/>
                <a:gd name="T60" fmla="*/ 2147483647 w 4408"/>
                <a:gd name="T61" fmla="*/ 2147483647 h 3408"/>
                <a:gd name="T62" fmla="*/ 2147483647 w 4408"/>
                <a:gd name="T63" fmla="*/ 2147483647 h 3408"/>
                <a:gd name="T64" fmla="*/ 2147483647 w 4408"/>
                <a:gd name="T65" fmla="*/ 2147483647 h 3408"/>
                <a:gd name="T66" fmla="*/ 2147483647 w 4408"/>
                <a:gd name="T67" fmla="*/ 2147483647 h 3408"/>
                <a:gd name="T68" fmla="*/ 2147483647 w 4408"/>
                <a:gd name="T69" fmla="*/ 2147483647 h 3408"/>
                <a:gd name="T70" fmla="*/ 2147483647 w 4408"/>
                <a:gd name="T71" fmla="*/ 2147483647 h 3408"/>
                <a:gd name="T72" fmla="*/ 2147483647 w 4408"/>
                <a:gd name="T73" fmla="*/ 2147483647 h 3408"/>
                <a:gd name="T74" fmla="*/ 2147483647 w 4408"/>
                <a:gd name="T75" fmla="*/ 2147483647 h 3408"/>
                <a:gd name="T76" fmla="*/ 2147483647 w 4408"/>
                <a:gd name="T77" fmla="*/ 2147483647 h 3408"/>
                <a:gd name="T78" fmla="*/ 2147483647 w 4408"/>
                <a:gd name="T79" fmla="*/ 2147483647 h 3408"/>
                <a:gd name="T80" fmla="*/ 2147483647 w 4408"/>
                <a:gd name="T81" fmla="*/ 2147483647 h 3408"/>
                <a:gd name="T82" fmla="*/ 2147483647 w 4408"/>
                <a:gd name="T83" fmla="*/ 2147483647 h 3408"/>
                <a:gd name="T84" fmla="*/ 2147483647 w 4408"/>
                <a:gd name="T85" fmla="*/ 2147483647 h 3408"/>
                <a:gd name="T86" fmla="*/ 2147483647 w 4408"/>
                <a:gd name="T87" fmla="*/ 2147483647 h 3408"/>
                <a:gd name="T88" fmla="*/ 2147483647 w 4408"/>
                <a:gd name="T89" fmla="*/ 2147483647 h 3408"/>
                <a:gd name="T90" fmla="*/ 2147483647 w 4408"/>
                <a:gd name="T91" fmla="*/ 2147483647 h 3408"/>
                <a:gd name="T92" fmla="*/ 2147483647 w 4408"/>
                <a:gd name="T93" fmla="*/ 2147483647 h 3408"/>
                <a:gd name="T94" fmla="*/ 2147483647 w 4408"/>
                <a:gd name="T95" fmla="*/ 2147483647 h 3408"/>
                <a:gd name="T96" fmla="*/ 2147483647 w 4408"/>
                <a:gd name="T97" fmla="*/ 2147483647 h 3408"/>
                <a:gd name="T98" fmla="*/ 2147483647 w 4408"/>
                <a:gd name="T99" fmla="*/ 2147483647 h 3408"/>
                <a:gd name="T100" fmla="*/ 2147483647 w 4408"/>
                <a:gd name="T101" fmla="*/ 2147483647 h 3408"/>
                <a:gd name="T102" fmla="*/ 2147483647 w 4408"/>
                <a:gd name="T103" fmla="*/ 2147483647 h 3408"/>
                <a:gd name="T104" fmla="*/ 2147483647 w 4408"/>
                <a:gd name="T105" fmla="*/ 2147483647 h 3408"/>
                <a:gd name="T106" fmla="*/ 2147483647 w 4408"/>
                <a:gd name="T107" fmla="*/ 2147483647 h 3408"/>
                <a:gd name="T108" fmla="*/ 2147483647 w 4408"/>
                <a:gd name="T109" fmla="*/ 2147483647 h 3408"/>
                <a:gd name="T110" fmla="*/ 2147483647 w 4408"/>
                <a:gd name="T111" fmla="*/ 2147483647 h 3408"/>
                <a:gd name="T112" fmla="*/ 2147483647 w 4408"/>
                <a:gd name="T113" fmla="*/ 2147483647 h 34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08"/>
                <a:gd name="T172" fmla="*/ 0 h 3408"/>
                <a:gd name="T173" fmla="*/ 4408 w 4408"/>
                <a:gd name="T174" fmla="*/ 3408 h 34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08" h="3408">
                  <a:moveTo>
                    <a:pt x="4408" y="2986"/>
                  </a:moveTo>
                  <a:lnTo>
                    <a:pt x="4408" y="2986"/>
                  </a:lnTo>
                  <a:lnTo>
                    <a:pt x="4408" y="2966"/>
                  </a:lnTo>
                  <a:lnTo>
                    <a:pt x="4408" y="2912"/>
                  </a:lnTo>
                  <a:lnTo>
                    <a:pt x="4406" y="2824"/>
                  </a:lnTo>
                  <a:lnTo>
                    <a:pt x="4404" y="2768"/>
                  </a:lnTo>
                  <a:lnTo>
                    <a:pt x="4400" y="2708"/>
                  </a:lnTo>
                  <a:lnTo>
                    <a:pt x="4392" y="2640"/>
                  </a:lnTo>
                  <a:lnTo>
                    <a:pt x="4384" y="2566"/>
                  </a:lnTo>
                  <a:lnTo>
                    <a:pt x="4372" y="2486"/>
                  </a:lnTo>
                  <a:lnTo>
                    <a:pt x="4358" y="2402"/>
                  </a:lnTo>
                  <a:lnTo>
                    <a:pt x="4340" y="2314"/>
                  </a:lnTo>
                  <a:lnTo>
                    <a:pt x="4320" y="2222"/>
                  </a:lnTo>
                  <a:lnTo>
                    <a:pt x="4294" y="2126"/>
                  </a:lnTo>
                  <a:lnTo>
                    <a:pt x="4264" y="2026"/>
                  </a:lnTo>
                  <a:lnTo>
                    <a:pt x="4230" y="1924"/>
                  </a:lnTo>
                  <a:lnTo>
                    <a:pt x="4192" y="1820"/>
                  </a:lnTo>
                  <a:lnTo>
                    <a:pt x="4148" y="1716"/>
                  </a:lnTo>
                  <a:lnTo>
                    <a:pt x="4122" y="1662"/>
                  </a:lnTo>
                  <a:lnTo>
                    <a:pt x="4098" y="1608"/>
                  </a:lnTo>
                  <a:lnTo>
                    <a:pt x="4070" y="1554"/>
                  </a:lnTo>
                  <a:lnTo>
                    <a:pt x="4042" y="1500"/>
                  </a:lnTo>
                  <a:lnTo>
                    <a:pt x="4012" y="1446"/>
                  </a:lnTo>
                  <a:lnTo>
                    <a:pt x="3980" y="1392"/>
                  </a:lnTo>
                  <a:lnTo>
                    <a:pt x="3946" y="1338"/>
                  </a:lnTo>
                  <a:lnTo>
                    <a:pt x="3912" y="1284"/>
                  </a:lnTo>
                  <a:lnTo>
                    <a:pt x="3874" y="1230"/>
                  </a:lnTo>
                  <a:lnTo>
                    <a:pt x="3836" y="1176"/>
                  </a:lnTo>
                  <a:lnTo>
                    <a:pt x="3796" y="1124"/>
                  </a:lnTo>
                  <a:lnTo>
                    <a:pt x="3754" y="1070"/>
                  </a:lnTo>
                  <a:lnTo>
                    <a:pt x="3710" y="1018"/>
                  </a:lnTo>
                  <a:lnTo>
                    <a:pt x="3664" y="966"/>
                  </a:lnTo>
                  <a:lnTo>
                    <a:pt x="3616" y="914"/>
                  </a:lnTo>
                  <a:lnTo>
                    <a:pt x="3566" y="862"/>
                  </a:lnTo>
                  <a:lnTo>
                    <a:pt x="3514" y="812"/>
                  </a:lnTo>
                  <a:lnTo>
                    <a:pt x="3460" y="762"/>
                  </a:lnTo>
                  <a:lnTo>
                    <a:pt x="3404" y="712"/>
                  </a:lnTo>
                  <a:lnTo>
                    <a:pt x="3344" y="664"/>
                  </a:lnTo>
                  <a:lnTo>
                    <a:pt x="3284" y="616"/>
                  </a:lnTo>
                  <a:lnTo>
                    <a:pt x="3222" y="568"/>
                  </a:lnTo>
                  <a:lnTo>
                    <a:pt x="3156" y="522"/>
                  </a:lnTo>
                  <a:lnTo>
                    <a:pt x="3088" y="478"/>
                  </a:lnTo>
                  <a:lnTo>
                    <a:pt x="3020" y="434"/>
                  </a:lnTo>
                  <a:lnTo>
                    <a:pt x="2946" y="390"/>
                  </a:lnTo>
                  <a:lnTo>
                    <a:pt x="2874" y="350"/>
                  </a:lnTo>
                  <a:lnTo>
                    <a:pt x="2800" y="312"/>
                  </a:lnTo>
                  <a:lnTo>
                    <a:pt x="2728" y="276"/>
                  </a:lnTo>
                  <a:lnTo>
                    <a:pt x="2656" y="242"/>
                  </a:lnTo>
                  <a:lnTo>
                    <a:pt x="2584" y="212"/>
                  </a:lnTo>
                  <a:lnTo>
                    <a:pt x="2512" y="184"/>
                  </a:lnTo>
                  <a:lnTo>
                    <a:pt x="2442" y="158"/>
                  </a:lnTo>
                  <a:lnTo>
                    <a:pt x="2370" y="134"/>
                  </a:lnTo>
                  <a:lnTo>
                    <a:pt x="2300" y="112"/>
                  </a:lnTo>
                  <a:lnTo>
                    <a:pt x="2230" y="92"/>
                  </a:lnTo>
                  <a:lnTo>
                    <a:pt x="2162" y="74"/>
                  </a:lnTo>
                  <a:lnTo>
                    <a:pt x="2094" y="60"/>
                  </a:lnTo>
                  <a:lnTo>
                    <a:pt x="2026" y="46"/>
                  </a:lnTo>
                  <a:lnTo>
                    <a:pt x="1958" y="34"/>
                  </a:lnTo>
                  <a:lnTo>
                    <a:pt x="1892" y="24"/>
                  </a:lnTo>
                  <a:lnTo>
                    <a:pt x="1826" y="16"/>
                  </a:lnTo>
                  <a:lnTo>
                    <a:pt x="1760" y="10"/>
                  </a:lnTo>
                  <a:lnTo>
                    <a:pt x="1696" y="6"/>
                  </a:lnTo>
                  <a:lnTo>
                    <a:pt x="1632" y="2"/>
                  </a:lnTo>
                  <a:lnTo>
                    <a:pt x="1570" y="2"/>
                  </a:lnTo>
                  <a:lnTo>
                    <a:pt x="1508" y="0"/>
                  </a:lnTo>
                  <a:lnTo>
                    <a:pt x="1446" y="2"/>
                  </a:lnTo>
                  <a:lnTo>
                    <a:pt x="1386" y="4"/>
                  </a:lnTo>
                  <a:lnTo>
                    <a:pt x="1326" y="8"/>
                  </a:lnTo>
                  <a:lnTo>
                    <a:pt x="1268" y="14"/>
                  </a:lnTo>
                  <a:lnTo>
                    <a:pt x="1210" y="20"/>
                  </a:lnTo>
                  <a:lnTo>
                    <a:pt x="1098" y="34"/>
                  </a:lnTo>
                  <a:lnTo>
                    <a:pt x="990" y="52"/>
                  </a:lnTo>
                  <a:lnTo>
                    <a:pt x="886" y="74"/>
                  </a:lnTo>
                  <a:lnTo>
                    <a:pt x="788" y="100"/>
                  </a:lnTo>
                  <a:lnTo>
                    <a:pt x="692" y="126"/>
                  </a:lnTo>
                  <a:lnTo>
                    <a:pt x="604" y="154"/>
                  </a:lnTo>
                  <a:lnTo>
                    <a:pt x="520" y="184"/>
                  </a:lnTo>
                  <a:lnTo>
                    <a:pt x="442" y="214"/>
                  </a:lnTo>
                  <a:lnTo>
                    <a:pt x="368" y="244"/>
                  </a:lnTo>
                  <a:lnTo>
                    <a:pt x="302" y="272"/>
                  </a:lnTo>
                  <a:lnTo>
                    <a:pt x="240" y="302"/>
                  </a:lnTo>
                  <a:lnTo>
                    <a:pt x="186" y="328"/>
                  </a:lnTo>
                  <a:lnTo>
                    <a:pt x="138" y="354"/>
                  </a:lnTo>
                  <a:lnTo>
                    <a:pt x="62" y="396"/>
                  </a:lnTo>
                  <a:lnTo>
                    <a:pt x="16" y="424"/>
                  </a:lnTo>
                  <a:lnTo>
                    <a:pt x="0" y="436"/>
                  </a:lnTo>
                  <a:lnTo>
                    <a:pt x="0" y="454"/>
                  </a:lnTo>
                  <a:lnTo>
                    <a:pt x="0" y="506"/>
                  </a:lnTo>
                  <a:lnTo>
                    <a:pt x="4" y="592"/>
                  </a:lnTo>
                  <a:lnTo>
                    <a:pt x="14" y="702"/>
                  </a:lnTo>
                  <a:lnTo>
                    <a:pt x="22" y="768"/>
                  </a:lnTo>
                  <a:lnTo>
                    <a:pt x="32" y="840"/>
                  </a:lnTo>
                  <a:lnTo>
                    <a:pt x="44" y="916"/>
                  </a:lnTo>
                  <a:lnTo>
                    <a:pt x="58" y="996"/>
                  </a:lnTo>
                  <a:lnTo>
                    <a:pt x="76" y="1082"/>
                  </a:lnTo>
                  <a:lnTo>
                    <a:pt x="98" y="1170"/>
                  </a:lnTo>
                  <a:lnTo>
                    <a:pt x="122" y="1264"/>
                  </a:lnTo>
                  <a:lnTo>
                    <a:pt x="152" y="1358"/>
                  </a:lnTo>
                  <a:lnTo>
                    <a:pt x="184" y="1458"/>
                  </a:lnTo>
                  <a:lnTo>
                    <a:pt x="220" y="1558"/>
                  </a:lnTo>
                  <a:lnTo>
                    <a:pt x="262" y="1660"/>
                  </a:lnTo>
                  <a:lnTo>
                    <a:pt x="310" y="1764"/>
                  </a:lnTo>
                  <a:lnTo>
                    <a:pt x="362" y="1868"/>
                  </a:lnTo>
                  <a:lnTo>
                    <a:pt x="390" y="1920"/>
                  </a:lnTo>
                  <a:lnTo>
                    <a:pt x="418" y="1974"/>
                  </a:lnTo>
                  <a:lnTo>
                    <a:pt x="450" y="2026"/>
                  </a:lnTo>
                  <a:lnTo>
                    <a:pt x="482" y="2078"/>
                  </a:lnTo>
                  <a:lnTo>
                    <a:pt x="516" y="2130"/>
                  </a:lnTo>
                  <a:lnTo>
                    <a:pt x="552" y="2182"/>
                  </a:lnTo>
                  <a:lnTo>
                    <a:pt x="588" y="2236"/>
                  </a:lnTo>
                  <a:lnTo>
                    <a:pt x="628" y="2286"/>
                  </a:lnTo>
                  <a:lnTo>
                    <a:pt x="668" y="2338"/>
                  </a:lnTo>
                  <a:lnTo>
                    <a:pt x="710" y="2390"/>
                  </a:lnTo>
                  <a:lnTo>
                    <a:pt x="754" y="2440"/>
                  </a:lnTo>
                  <a:lnTo>
                    <a:pt x="798" y="2490"/>
                  </a:lnTo>
                  <a:lnTo>
                    <a:pt x="846" y="2540"/>
                  </a:lnTo>
                  <a:lnTo>
                    <a:pt x="894" y="2590"/>
                  </a:lnTo>
                  <a:lnTo>
                    <a:pt x="946" y="2638"/>
                  </a:lnTo>
                  <a:lnTo>
                    <a:pt x="998" y="2686"/>
                  </a:lnTo>
                  <a:lnTo>
                    <a:pt x="1054" y="2732"/>
                  </a:lnTo>
                  <a:lnTo>
                    <a:pt x="1110" y="2780"/>
                  </a:lnTo>
                  <a:lnTo>
                    <a:pt x="1168" y="2824"/>
                  </a:lnTo>
                  <a:lnTo>
                    <a:pt x="1230" y="2870"/>
                  </a:lnTo>
                  <a:lnTo>
                    <a:pt x="1292" y="2912"/>
                  </a:lnTo>
                  <a:lnTo>
                    <a:pt x="1356" y="2956"/>
                  </a:lnTo>
                  <a:lnTo>
                    <a:pt x="1422" y="2996"/>
                  </a:lnTo>
                  <a:lnTo>
                    <a:pt x="1488" y="3034"/>
                  </a:lnTo>
                  <a:lnTo>
                    <a:pt x="1554" y="3072"/>
                  </a:lnTo>
                  <a:lnTo>
                    <a:pt x="1620" y="3106"/>
                  </a:lnTo>
                  <a:lnTo>
                    <a:pt x="1686" y="3138"/>
                  </a:lnTo>
                  <a:lnTo>
                    <a:pt x="1752" y="3168"/>
                  </a:lnTo>
                  <a:lnTo>
                    <a:pt x="1818" y="3196"/>
                  </a:lnTo>
                  <a:lnTo>
                    <a:pt x="1884" y="3222"/>
                  </a:lnTo>
                  <a:lnTo>
                    <a:pt x="1950" y="3246"/>
                  </a:lnTo>
                  <a:lnTo>
                    <a:pt x="2014" y="3268"/>
                  </a:lnTo>
                  <a:lnTo>
                    <a:pt x="2080" y="3288"/>
                  </a:lnTo>
                  <a:lnTo>
                    <a:pt x="2144" y="3306"/>
                  </a:lnTo>
                  <a:lnTo>
                    <a:pt x="2208" y="3324"/>
                  </a:lnTo>
                  <a:lnTo>
                    <a:pt x="2272" y="3338"/>
                  </a:lnTo>
                  <a:lnTo>
                    <a:pt x="2336" y="3352"/>
                  </a:lnTo>
                  <a:lnTo>
                    <a:pt x="2400" y="3364"/>
                  </a:lnTo>
                  <a:lnTo>
                    <a:pt x="2462" y="3374"/>
                  </a:lnTo>
                  <a:lnTo>
                    <a:pt x="2526" y="3384"/>
                  </a:lnTo>
                  <a:lnTo>
                    <a:pt x="2588" y="3390"/>
                  </a:lnTo>
                  <a:lnTo>
                    <a:pt x="2648" y="3396"/>
                  </a:lnTo>
                  <a:lnTo>
                    <a:pt x="2710" y="3402"/>
                  </a:lnTo>
                  <a:lnTo>
                    <a:pt x="2770" y="3404"/>
                  </a:lnTo>
                  <a:lnTo>
                    <a:pt x="2830" y="3406"/>
                  </a:lnTo>
                  <a:lnTo>
                    <a:pt x="2888" y="3408"/>
                  </a:lnTo>
                  <a:lnTo>
                    <a:pt x="3006" y="3406"/>
                  </a:lnTo>
                  <a:lnTo>
                    <a:pt x="3118" y="3398"/>
                  </a:lnTo>
                  <a:lnTo>
                    <a:pt x="3230" y="3388"/>
                  </a:lnTo>
                  <a:lnTo>
                    <a:pt x="3336" y="3374"/>
                  </a:lnTo>
                  <a:lnTo>
                    <a:pt x="3440" y="3358"/>
                  </a:lnTo>
                  <a:lnTo>
                    <a:pt x="3540" y="3338"/>
                  </a:lnTo>
                  <a:lnTo>
                    <a:pt x="3636" y="3316"/>
                  </a:lnTo>
                  <a:lnTo>
                    <a:pt x="3728" y="3292"/>
                  </a:lnTo>
                  <a:lnTo>
                    <a:pt x="3814" y="3266"/>
                  </a:lnTo>
                  <a:lnTo>
                    <a:pt x="3896" y="3240"/>
                  </a:lnTo>
                  <a:lnTo>
                    <a:pt x="3974" y="3212"/>
                  </a:lnTo>
                  <a:lnTo>
                    <a:pt x="4046" y="3184"/>
                  </a:lnTo>
                  <a:lnTo>
                    <a:pt x="4112" y="3156"/>
                  </a:lnTo>
                  <a:lnTo>
                    <a:pt x="4174" y="3128"/>
                  </a:lnTo>
                  <a:lnTo>
                    <a:pt x="4228" y="3100"/>
                  </a:lnTo>
                  <a:lnTo>
                    <a:pt x="4278" y="3074"/>
                  </a:lnTo>
                  <a:lnTo>
                    <a:pt x="4320" y="3048"/>
                  </a:lnTo>
                  <a:lnTo>
                    <a:pt x="4356" y="3026"/>
                  </a:lnTo>
                  <a:lnTo>
                    <a:pt x="4386" y="3004"/>
                  </a:lnTo>
                  <a:lnTo>
                    <a:pt x="4408" y="2986"/>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2" name="Freeform 29"/>
            <p:cNvSpPr>
              <a:spLocks/>
            </p:cNvSpPr>
            <p:nvPr/>
          </p:nvSpPr>
          <p:spPr bwMode="auto">
            <a:xfrm>
              <a:off x="3365500" y="2679700"/>
              <a:ext cx="1273175" cy="857250"/>
            </a:xfrm>
            <a:custGeom>
              <a:avLst/>
              <a:gdLst>
                <a:gd name="T0" fmla="*/ 2147483647 w 4764"/>
                <a:gd name="T1" fmla="*/ 2147483647 h 3212"/>
                <a:gd name="T2" fmla="*/ 2147483647 w 4764"/>
                <a:gd name="T3" fmla="*/ 2147483647 h 3212"/>
                <a:gd name="T4" fmla="*/ 2147483647 w 4764"/>
                <a:gd name="T5" fmla="*/ 2147483647 h 3212"/>
                <a:gd name="T6" fmla="*/ 2147483647 w 4764"/>
                <a:gd name="T7" fmla="*/ 2147483647 h 3212"/>
                <a:gd name="T8" fmla="*/ 2147483647 w 4764"/>
                <a:gd name="T9" fmla="*/ 2147483647 h 3212"/>
                <a:gd name="T10" fmla="*/ 2147483647 w 4764"/>
                <a:gd name="T11" fmla="*/ 2147483647 h 3212"/>
                <a:gd name="T12" fmla="*/ 2147483647 w 4764"/>
                <a:gd name="T13" fmla="*/ 2147483647 h 3212"/>
                <a:gd name="T14" fmla="*/ 2147483647 w 4764"/>
                <a:gd name="T15" fmla="*/ 2147483647 h 3212"/>
                <a:gd name="T16" fmla="*/ 2147483647 w 4764"/>
                <a:gd name="T17" fmla="*/ 2147483647 h 3212"/>
                <a:gd name="T18" fmla="*/ 2147483647 w 4764"/>
                <a:gd name="T19" fmla="*/ 2147483647 h 3212"/>
                <a:gd name="T20" fmla="*/ 2147483647 w 4764"/>
                <a:gd name="T21" fmla="*/ 2147483647 h 3212"/>
                <a:gd name="T22" fmla="*/ 2147483647 w 4764"/>
                <a:gd name="T23" fmla="*/ 2147483647 h 3212"/>
                <a:gd name="T24" fmla="*/ 2147483647 w 4764"/>
                <a:gd name="T25" fmla="*/ 2147483647 h 3212"/>
                <a:gd name="T26" fmla="*/ 2147483647 w 4764"/>
                <a:gd name="T27" fmla="*/ 2147483647 h 3212"/>
                <a:gd name="T28" fmla="*/ 2147483647 w 4764"/>
                <a:gd name="T29" fmla="*/ 2147483647 h 3212"/>
                <a:gd name="T30" fmla="*/ 2147483647 w 4764"/>
                <a:gd name="T31" fmla="*/ 2147483647 h 3212"/>
                <a:gd name="T32" fmla="*/ 2147483647 w 4764"/>
                <a:gd name="T33" fmla="*/ 2147483647 h 3212"/>
                <a:gd name="T34" fmla="*/ 2147483647 w 4764"/>
                <a:gd name="T35" fmla="*/ 2147483647 h 3212"/>
                <a:gd name="T36" fmla="*/ 2147483647 w 4764"/>
                <a:gd name="T37" fmla="*/ 2147483647 h 3212"/>
                <a:gd name="T38" fmla="*/ 2147483647 w 4764"/>
                <a:gd name="T39" fmla="*/ 2147483647 h 3212"/>
                <a:gd name="T40" fmla="*/ 2147483647 w 4764"/>
                <a:gd name="T41" fmla="*/ 2147483647 h 3212"/>
                <a:gd name="T42" fmla="*/ 2147483647 w 4764"/>
                <a:gd name="T43" fmla="*/ 2147483647 h 3212"/>
                <a:gd name="T44" fmla="*/ 2147483647 w 4764"/>
                <a:gd name="T45" fmla="*/ 2147483647 h 3212"/>
                <a:gd name="T46" fmla="*/ 2147483647 w 4764"/>
                <a:gd name="T47" fmla="*/ 2147483647 h 3212"/>
                <a:gd name="T48" fmla="*/ 2147483647 w 4764"/>
                <a:gd name="T49" fmla="*/ 2147483647 h 3212"/>
                <a:gd name="T50" fmla="*/ 2147483647 w 4764"/>
                <a:gd name="T51" fmla="*/ 2147483647 h 3212"/>
                <a:gd name="T52" fmla="*/ 2147483647 w 4764"/>
                <a:gd name="T53" fmla="*/ 2147483647 h 3212"/>
                <a:gd name="T54" fmla="*/ 2147483647 w 4764"/>
                <a:gd name="T55" fmla="*/ 2147483647 h 3212"/>
                <a:gd name="T56" fmla="*/ 0 w 4764"/>
                <a:gd name="T57" fmla="*/ 2147483647 h 3212"/>
                <a:gd name="T58" fmla="*/ 2147483647 w 4764"/>
                <a:gd name="T59" fmla="*/ 2147483647 h 3212"/>
                <a:gd name="T60" fmla="*/ 2147483647 w 4764"/>
                <a:gd name="T61" fmla="*/ 2147483647 h 3212"/>
                <a:gd name="T62" fmla="*/ 2147483647 w 4764"/>
                <a:gd name="T63" fmla="*/ 2147483647 h 3212"/>
                <a:gd name="T64" fmla="*/ 2147483647 w 4764"/>
                <a:gd name="T65" fmla="*/ 2147483647 h 3212"/>
                <a:gd name="T66" fmla="*/ 2147483647 w 4764"/>
                <a:gd name="T67" fmla="*/ 2147483647 h 3212"/>
                <a:gd name="T68" fmla="*/ 2147483647 w 4764"/>
                <a:gd name="T69" fmla="*/ 2147483647 h 3212"/>
                <a:gd name="T70" fmla="*/ 2147483647 w 4764"/>
                <a:gd name="T71" fmla="*/ 2147483647 h 3212"/>
                <a:gd name="T72" fmla="*/ 2147483647 w 4764"/>
                <a:gd name="T73" fmla="*/ 2147483647 h 3212"/>
                <a:gd name="T74" fmla="*/ 2147483647 w 4764"/>
                <a:gd name="T75" fmla="*/ 2147483647 h 3212"/>
                <a:gd name="T76" fmla="*/ 2147483647 w 4764"/>
                <a:gd name="T77" fmla="*/ 2147483647 h 3212"/>
                <a:gd name="T78" fmla="*/ 2147483647 w 4764"/>
                <a:gd name="T79" fmla="*/ 2147483647 h 3212"/>
                <a:gd name="T80" fmla="*/ 2147483647 w 4764"/>
                <a:gd name="T81" fmla="*/ 2147483647 h 3212"/>
                <a:gd name="T82" fmla="*/ 2147483647 w 4764"/>
                <a:gd name="T83" fmla="*/ 2147483647 h 3212"/>
                <a:gd name="T84" fmla="*/ 2147483647 w 4764"/>
                <a:gd name="T85" fmla="*/ 2147483647 h 3212"/>
                <a:gd name="T86" fmla="*/ 2147483647 w 4764"/>
                <a:gd name="T87" fmla="*/ 2147483647 h 3212"/>
                <a:gd name="T88" fmla="*/ 2147483647 w 4764"/>
                <a:gd name="T89" fmla="*/ 2147483647 h 3212"/>
                <a:gd name="T90" fmla="*/ 2147483647 w 4764"/>
                <a:gd name="T91" fmla="*/ 2147483647 h 3212"/>
                <a:gd name="T92" fmla="*/ 2147483647 w 4764"/>
                <a:gd name="T93" fmla="*/ 2147483647 h 3212"/>
                <a:gd name="T94" fmla="*/ 2147483647 w 4764"/>
                <a:gd name="T95" fmla="*/ 0 h 3212"/>
                <a:gd name="T96" fmla="*/ 2147483647 w 4764"/>
                <a:gd name="T97" fmla="*/ 2147483647 h 3212"/>
                <a:gd name="T98" fmla="*/ 2147483647 w 4764"/>
                <a:gd name="T99" fmla="*/ 2147483647 h 3212"/>
                <a:gd name="T100" fmla="*/ 2147483647 w 4764"/>
                <a:gd name="T101" fmla="*/ 2147483647 h 3212"/>
                <a:gd name="T102" fmla="*/ 2147483647 w 4764"/>
                <a:gd name="T103" fmla="*/ 2147483647 h 3212"/>
                <a:gd name="T104" fmla="*/ 2147483647 w 4764"/>
                <a:gd name="T105" fmla="*/ 2147483647 h 3212"/>
                <a:gd name="T106" fmla="*/ 2147483647 w 4764"/>
                <a:gd name="T107" fmla="*/ 2147483647 h 3212"/>
                <a:gd name="T108" fmla="*/ 2147483647 w 4764"/>
                <a:gd name="T109" fmla="*/ 2147483647 h 3212"/>
                <a:gd name="T110" fmla="*/ 2147483647 w 4764"/>
                <a:gd name="T111" fmla="*/ 2147483647 h 3212"/>
                <a:gd name="T112" fmla="*/ 2147483647 w 4764"/>
                <a:gd name="T113" fmla="*/ 2147483647 h 32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64"/>
                <a:gd name="T172" fmla="*/ 0 h 3212"/>
                <a:gd name="T173" fmla="*/ 4764 w 4764"/>
                <a:gd name="T174" fmla="*/ 3212 h 32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64" h="3212">
                  <a:moveTo>
                    <a:pt x="4764" y="702"/>
                  </a:moveTo>
                  <a:lnTo>
                    <a:pt x="4764" y="702"/>
                  </a:lnTo>
                  <a:lnTo>
                    <a:pt x="4762" y="722"/>
                  </a:lnTo>
                  <a:lnTo>
                    <a:pt x="4754" y="776"/>
                  </a:lnTo>
                  <a:lnTo>
                    <a:pt x="4736" y="862"/>
                  </a:lnTo>
                  <a:lnTo>
                    <a:pt x="4726" y="916"/>
                  </a:lnTo>
                  <a:lnTo>
                    <a:pt x="4710" y="976"/>
                  </a:lnTo>
                  <a:lnTo>
                    <a:pt x="4694" y="1042"/>
                  </a:lnTo>
                  <a:lnTo>
                    <a:pt x="4672" y="1112"/>
                  </a:lnTo>
                  <a:lnTo>
                    <a:pt x="4648" y="1188"/>
                  </a:lnTo>
                  <a:lnTo>
                    <a:pt x="4620" y="1270"/>
                  </a:lnTo>
                  <a:lnTo>
                    <a:pt x="4588" y="1354"/>
                  </a:lnTo>
                  <a:lnTo>
                    <a:pt x="4552" y="1442"/>
                  </a:lnTo>
                  <a:lnTo>
                    <a:pt x="4512" y="1532"/>
                  </a:lnTo>
                  <a:lnTo>
                    <a:pt x="4466" y="1626"/>
                  </a:lnTo>
                  <a:lnTo>
                    <a:pt x="4416" y="1720"/>
                  </a:lnTo>
                  <a:lnTo>
                    <a:pt x="4360" y="1816"/>
                  </a:lnTo>
                  <a:lnTo>
                    <a:pt x="4300" y="1914"/>
                  </a:lnTo>
                  <a:lnTo>
                    <a:pt x="4268" y="1962"/>
                  </a:lnTo>
                  <a:lnTo>
                    <a:pt x="4234" y="2010"/>
                  </a:lnTo>
                  <a:lnTo>
                    <a:pt x="4198" y="2060"/>
                  </a:lnTo>
                  <a:lnTo>
                    <a:pt x="4160" y="2108"/>
                  </a:lnTo>
                  <a:lnTo>
                    <a:pt x="4122" y="2156"/>
                  </a:lnTo>
                  <a:lnTo>
                    <a:pt x="4082" y="2204"/>
                  </a:lnTo>
                  <a:lnTo>
                    <a:pt x="4040" y="2252"/>
                  </a:lnTo>
                  <a:lnTo>
                    <a:pt x="3996" y="2300"/>
                  </a:lnTo>
                  <a:lnTo>
                    <a:pt x="3952" y="2346"/>
                  </a:lnTo>
                  <a:lnTo>
                    <a:pt x="3904" y="2394"/>
                  </a:lnTo>
                  <a:lnTo>
                    <a:pt x="3856" y="2440"/>
                  </a:lnTo>
                  <a:lnTo>
                    <a:pt x="3806" y="2486"/>
                  </a:lnTo>
                  <a:lnTo>
                    <a:pt x="3754" y="2530"/>
                  </a:lnTo>
                  <a:lnTo>
                    <a:pt x="3700" y="2574"/>
                  </a:lnTo>
                  <a:lnTo>
                    <a:pt x="3644" y="2618"/>
                  </a:lnTo>
                  <a:lnTo>
                    <a:pt x="3586" y="2660"/>
                  </a:lnTo>
                  <a:lnTo>
                    <a:pt x="3526" y="2702"/>
                  </a:lnTo>
                  <a:lnTo>
                    <a:pt x="3466" y="2742"/>
                  </a:lnTo>
                  <a:lnTo>
                    <a:pt x="3402" y="2782"/>
                  </a:lnTo>
                  <a:lnTo>
                    <a:pt x="3336" y="2820"/>
                  </a:lnTo>
                  <a:lnTo>
                    <a:pt x="3268" y="2858"/>
                  </a:lnTo>
                  <a:lnTo>
                    <a:pt x="3200" y="2894"/>
                  </a:lnTo>
                  <a:lnTo>
                    <a:pt x="3128" y="2928"/>
                  </a:lnTo>
                  <a:lnTo>
                    <a:pt x="3054" y="2962"/>
                  </a:lnTo>
                  <a:lnTo>
                    <a:pt x="2978" y="2994"/>
                  </a:lnTo>
                  <a:lnTo>
                    <a:pt x="2900" y="3024"/>
                  </a:lnTo>
                  <a:lnTo>
                    <a:pt x="2820" y="3052"/>
                  </a:lnTo>
                  <a:lnTo>
                    <a:pt x="2742" y="3078"/>
                  </a:lnTo>
                  <a:lnTo>
                    <a:pt x="2664" y="3102"/>
                  </a:lnTo>
                  <a:lnTo>
                    <a:pt x="2588" y="3122"/>
                  </a:lnTo>
                  <a:lnTo>
                    <a:pt x="2512" y="3140"/>
                  </a:lnTo>
                  <a:lnTo>
                    <a:pt x="2436" y="3158"/>
                  </a:lnTo>
                  <a:lnTo>
                    <a:pt x="2362" y="3172"/>
                  </a:lnTo>
                  <a:lnTo>
                    <a:pt x="2288" y="3182"/>
                  </a:lnTo>
                  <a:lnTo>
                    <a:pt x="2216" y="3192"/>
                  </a:lnTo>
                  <a:lnTo>
                    <a:pt x="2144" y="3200"/>
                  </a:lnTo>
                  <a:lnTo>
                    <a:pt x="2074" y="3206"/>
                  </a:lnTo>
                  <a:lnTo>
                    <a:pt x="2004" y="3210"/>
                  </a:lnTo>
                  <a:lnTo>
                    <a:pt x="1934" y="3212"/>
                  </a:lnTo>
                  <a:lnTo>
                    <a:pt x="1866" y="3212"/>
                  </a:lnTo>
                  <a:lnTo>
                    <a:pt x="1798" y="3212"/>
                  </a:lnTo>
                  <a:lnTo>
                    <a:pt x="1732" y="3208"/>
                  </a:lnTo>
                  <a:lnTo>
                    <a:pt x="1666" y="3204"/>
                  </a:lnTo>
                  <a:lnTo>
                    <a:pt x="1602" y="3198"/>
                  </a:lnTo>
                  <a:lnTo>
                    <a:pt x="1538" y="3192"/>
                  </a:lnTo>
                  <a:lnTo>
                    <a:pt x="1476" y="3182"/>
                  </a:lnTo>
                  <a:lnTo>
                    <a:pt x="1416" y="3172"/>
                  </a:lnTo>
                  <a:lnTo>
                    <a:pt x="1356" y="3162"/>
                  </a:lnTo>
                  <a:lnTo>
                    <a:pt x="1296" y="3150"/>
                  </a:lnTo>
                  <a:lnTo>
                    <a:pt x="1238" y="3136"/>
                  </a:lnTo>
                  <a:lnTo>
                    <a:pt x="1180" y="3122"/>
                  </a:lnTo>
                  <a:lnTo>
                    <a:pt x="1126" y="3106"/>
                  </a:lnTo>
                  <a:lnTo>
                    <a:pt x="1016" y="3072"/>
                  </a:lnTo>
                  <a:lnTo>
                    <a:pt x="914" y="3036"/>
                  </a:lnTo>
                  <a:lnTo>
                    <a:pt x="814" y="2998"/>
                  </a:lnTo>
                  <a:lnTo>
                    <a:pt x="720" y="2958"/>
                  </a:lnTo>
                  <a:lnTo>
                    <a:pt x="632" y="2916"/>
                  </a:lnTo>
                  <a:lnTo>
                    <a:pt x="548" y="2874"/>
                  </a:lnTo>
                  <a:lnTo>
                    <a:pt x="470" y="2832"/>
                  </a:lnTo>
                  <a:lnTo>
                    <a:pt x="398" y="2788"/>
                  </a:lnTo>
                  <a:lnTo>
                    <a:pt x="332" y="2748"/>
                  </a:lnTo>
                  <a:lnTo>
                    <a:pt x="270" y="2708"/>
                  </a:lnTo>
                  <a:lnTo>
                    <a:pt x="214" y="2668"/>
                  </a:lnTo>
                  <a:lnTo>
                    <a:pt x="166" y="2634"/>
                  </a:lnTo>
                  <a:lnTo>
                    <a:pt x="122" y="2600"/>
                  </a:lnTo>
                  <a:lnTo>
                    <a:pt x="54" y="2546"/>
                  </a:lnTo>
                  <a:lnTo>
                    <a:pt x="14" y="2510"/>
                  </a:lnTo>
                  <a:lnTo>
                    <a:pt x="0" y="2498"/>
                  </a:lnTo>
                  <a:lnTo>
                    <a:pt x="2" y="2480"/>
                  </a:lnTo>
                  <a:lnTo>
                    <a:pt x="12" y="2428"/>
                  </a:lnTo>
                  <a:lnTo>
                    <a:pt x="30" y="2344"/>
                  </a:lnTo>
                  <a:lnTo>
                    <a:pt x="58" y="2236"/>
                  </a:lnTo>
                  <a:lnTo>
                    <a:pt x="76" y="2172"/>
                  </a:lnTo>
                  <a:lnTo>
                    <a:pt x="96" y="2104"/>
                  </a:lnTo>
                  <a:lnTo>
                    <a:pt x="120" y="2032"/>
                  </a:lnTo>
                  <a:lnTo>
                    <a:pt x="148" y="1954"/>
                  </a:lnTo>
                  <a:lnTo>
                    <a:pt x="180" y="1872"/>
                  </a:lnTo>
                  <a:lnTo>
                    <a:pt x="216" y="1788"/>
                  </a:lnTo>
                  <a:lnTo>
                    <a:pt x="256" y="1700"/>
                  </a:lnTo>
                  <a:lnTo>
                    <a:pt x="300" y="1612"/>
                  </a:lnTo>
                  <a:lnTo>
                    <a:pt x="348" y="1520"/>
                  </a:lnTo>
                  <a:lnTo>
                    <a:pt x="400" y="1426"/>
                  </a:lnTo>
                  <a:lnTo>
                    <a:pt x="458" y="1332"/>
                  </a:lnTo>
                  <a:lnTo>
                    <a:pt x="522" y="1238"/>
                  </a:lnTo>
                  <a:lnTo>
                    <a:pt x="590" y="1142"/>
                  </a:lnTo>
                  <a:lnTo>
                    <a:pt x="626" y="1096"/>
                  </a:lnTo>
                  <a:lnTo>
                    <a:pt x="664" y="1048"/>
                  </a:lnTo>
                  <a:lnTo>
                    <a:pt x="704" y="1002"/>
                  </a:lnTo>
                  <a:lnTo>
                    <a:pt x="744" y="956"/>
                  </a:lnTo>
                  <a:lnTo>
                    <a:pt x="786" y="910"/>
                  </a:lnTo>
                  <a:lnTo>
                    <a:pt x="830" y="864"/>
                  </a:lnTo>
                  <a:lnTo>
                    <a:pt x="874" y="818"/>
                  </a:lnTo>
                  <a:lnTo>
                    <a:pt x="920" y="774"/>
                  </a:lnTo>
                  <a:lnTo>
                    <a:pt x="968" y="730"/>
                  </a:lnTo>
                  <a:lnTo>
                    <a:pt x="1018" y="686"/>
                  </a:lnTo>
                  <a:lnTo>
                    <a:pt x="1070" y="642"/>
                  </a:lnTo>
                  <a:lnTo>
                    <a:pt x="1124" y="600"/>
                  </a:lnTo>
                  <a:lnTo>
                    <a:pt x="1178" y="560"/>
                  </a:lnTo>
                  <a:lnTo>
                    <a:pt x="1234" y="518"/>
                  </a:lnTo>
                  <a:lnTo>
                    <a:pt x="1292" y="480"/>
                  </a:lnTo>
                  <a:lnTo>
                    <a:pt x="1352" y="440"/>
                  </a:lnTo>
                  <a:lnTo>
                    <a:pt x="1414" y="404"/>
                  </a:lnTo>
                  <a:lnTo>
                    <a:pt x="1478" y="366"/>
                  </a:lnTo>
                  <a:lnTo>
                    <a:pt x="1542" y="332"/>
                  </a:lnTo>
                  <a:lnTo>
                    <a:pt x="1610" y="298"/>
                  </a:lnTo>
                  <a:lnTo>
                    <a:pt x="1680" y="264"/>
                  </a:lnTo>
                  <a:lnTo>
                    <a:pt x="1750" y="234"/>
                  </a:lnTo>
                  <a:lnTo>
                    <a:pt x="1822" y="204"/>
                  </a:lnTo>
                  <a:lnTo>
                    <a:pt x="1894" y="176"/>
                  </a:lnTo>
                  <a:lnTo>
                    <a:pt x="1964" y="152"/>
                  </a:lnTo>
                  <a:lnTo>
                    <a:pt x="2034" y="128"/>
                  </a:lnTo>
                  <a:lnTo>
                    <a:pt x="2106" y="108"/>
                  </a:lnTo>
                  <a:lnTo>
                    <a:pt x="2176" y="88"/>
                  </a:lnTo>
                  <a:lnTo>
                    <a:pt x="2244" y="72"/>
                  </a:lnTo>
                  <a:lnTo>
                    <a:pt x="2314" y="56"/>
                  </a:lnTo>
                  <a:lnTo>
                    <a:pt x="2382" y="44"/>
                  </a:lnTo>
                  <a:lnTo>
                    <a:pt x="2450" y="32"/>
                  </a:lnTo>
                  <a:lnTo>
                    <a:pt x="2518" y="22"/>
                  </a:lnTo>
                  <a:lnTo>
                    <a:pt x="2584" y="16"/>
                  </a:lnTo>
                  <a:lnTo>
                    <a:pt x="2650" y="10"/>
                  </a:lnTo>
                  <a:lnTo>
                    <a:pt x="2716" y="4"/>
                  </a:lnTo>
                  <a:lnTo>
                    <a:pt x="2782" y="2"/>
                  </a:lnTo>
                  <a:lnTo>
                    <a:pt x="2846" y="0"/>
                  </a:lnTo>
                  <a:lnTo>
                    <a:pt x="2910" y="0"/>
                  </a:lnTo>
                  <a:lnTo>
                    <a:pt x="2972" y="2"/>
                  </a:lnTo>
                  <a:lnTo>
                    <a:pt x="3034" y="6"/>
                  </a:lnTo>
                  <a:lnTo>
                    <a:pt x="3096" y="10"/>
                  </a:lnTo>
                  <a:lnTo>
                    <a:pt x="3158" y="14"/>
                  </a:lnTo>
                  <a:lnTo>
                    <a:pt x="3218" y="22"/>
                  </a:lnTo>
                  <a:lnTo>
                    <a:pt x="3276" y="30"/>
                  </a:lnTo>
                  <a:lnTo>
                    <a:pt x="3336" y="38"/>
                  </a:lnTo>
                  <a:lnTo>
                    <a:pt x="3450" y="60"/>
                  </a:lnTo>
                  <a:lnTo>
                    <a:pt x="3560" y="84"/>
                  </a:lnTo>
                  <a:lnTo>
                    <a:pt x="3668" y="112"/>
                  </a:lnTo>
                  <a:lnTo>
                    <a:pt x="3772" y="144"/>
                  </a:lnTo>
                  <a:lnTo>
                    <a:pt x="3872" y="176"/>
                  </a:lnTo>
                  <a:lnTo>
                    <a:pt x="3966" y="212"/>
                  </a:lnTo>
                  <a:lnTo>
                    <a:pt x="4058" y="250"/>
                  </a:lnTo>
                  <a:lnTo>
                    <a:pt x="4144" y="288"/>
                  </a:lnTo>
                  <a:lnTo>
                    <a:pt x="4226" y="328"/>
                  </a:lnTo>
                  <a:lnTo>
                    <a:pt x="4302" y="368"/>
                  </a:lnTo>
                  <a:lnTo>
                    <a:pt x="4374" y="408"/>
                  </a:lnTo>
                  <a:lnTo>
                    <a:pt x="4440" y="448"/>
                  </a:lnTo>
                  <a:lnTo>
                    <a:pt x="4502" y="486"/>
                  </a:lnTo>
                  <a:lnTo>
                    <a:pt x="4558" y="524"/>
                  </a:lnTo>
                  <a:lnTo>
                    <a:pt x="4606" y="560"/>
                  </a:lnTo>
                  <a:lnTo>
                    <a:pt x="4650" y="594"/>
                  </a:lnTo>
                  <a:lnTo>
                    <a:pt x="4688" y="626"/>
                  </a:lnTo>
                  <a:lnTo>
                    <a:pt x="4720" y="654"/>
                  </a:lnTo>
                  <a:lnTo>
                    <a:pt x="4746" y="680"/>
                  </a:lnTo>
                  <a:lnTo>
                    <a:pt x="4764" y="702"/>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3" name="Freeform 30"/>
            <p:cNvSpPr>
              <a:spLocks/>
            </p:cNvSpPr>
            <p:nvPr/>
          </p:nvSpPr>
          <p:spPr bwMode="auto">
            <a:xfrm>
              <a:off x="2814638" y="1841500"/>
              <a:ext cx="1308100" cy="833437"/>
            </a:xfrm>
            <a:custGeom>
              <a:avLst/>
              <a:gdLst>
                <a:gd name="T0" fmla="*/ 2147483647 w 4896"/>
                <a:gd name="T1" fmla="*/ 2147483647 h 3122"/>
                <a:gd name="T2" fmla="*/ 2147483647 w 4896"/>
                <a:gd name="T3" fmla="*/ 2147483647 h 3122"/>
                <a:gd name="T4" fmla="*/ 2147483647 w 4896"/>
                <a:gd name="T5" fmla="*/ 2147483647 h 3122"/>
                <a:gd name="T6" fmla="*/ 2147483647 w 4896"/>
                <a:gd name="T7" fmla="*/ 2147483647 h 3122"/>
                <a:gd name="T8" fmla="*/ 2147483647 w 4896"/>
                <a:gd name="T9" fmla="*/ 2147483647 h 3122"/>
                <a:gd name="T10" fmla="*/ 2147483647 w 4896"/>
                <a:gd name="T11" fmla="*/ 2147483647 h 3122"/>
                <a:gd name="T12" fmla="*/ 2147483647 w 4896"/>
                <a:gd name="T13" fmla="*/ 2147483647 h 3122"/>
                <a:gd name="T14" fmla="*/ 2147483647 w 4896"/>
                <a:gd name="T15" fmla="*/ 2147483647 h 3122"/>
                <a:gd name="T16" fmla="*/ 2147483647 w 4896"/>
                <a:gd name="T17" fmla="*/ 2147483647 h 3122"/>
                <a:gd name="T18" fmla="*/ 2147483647 w 4896"/>
                <a:gd name="T19" fmla="*/ 2147483647 h 3122"/>
                <a:gd name="T20" fmla="*/ 2147483647 w 4896"/>
                <a:gd name="T21" fmla="*/ 2147483647 h 3122"/>
                <a:gd name="T22" fmla="*/ 2147483647 w 4896"/>
                <a:gd name="T23" fmla="*/ 2147483647 h 3122"/>
                <a:gd name="T24" fmla="*/ 2147483647 w 4896"/>
                <a:gd name="T25" fmla="*/ 2147483647 h 3122"/>
                <a:gd name="T26" fmla="*/ 2147483647 w 4896"/>
                <a:gd name="T27" fmla="*/ 2147483647 h 3122"/>
                <a:gd name="T28" fmla="*/ 2147483647 w 4896"/>
                <a:gd name="T29" fmla="*/ 2147483647 h 3122"/>
                <a:gd name="T30" fmla="*/ 2147483647 w 4896"/>
                <a:gd name="T31" fmla="*/ 2147483647 h 3122"/>
                <a:gd name="T32" fmla="*/ 2147483647 w 4896"/>
                <a:gd name="T33" fmla="*/ 2147483647 h 3122"/>
                <a:gd name="T34" fmla="*/ 2147483647 w 4896"/>
                <a:gd name="T35" fmla="*/ 2147483647 h 3122"/>
                <a:gd name="T36" fmla="*/ 2147483647 w 4896"/>
                <a:gd name="T37" fmla="*/ 2147483647 h 3122"/>
                <a:gd name="T38" fmla="*/ 2147483647 w 4896"/>
                <a:gd name="T39" fmla="*/ 2147483647 h 3122"/>
                <a:gd name="T40" fmla="*/ 2147483647 w 4896"/>
                <a:gd name="T41" fmla="*/ 2147483647 h 3122"/>
                <a:gd name="T42" fmla="*/ 2147483647 w 4896"/>
                <a:gd name="T43" fmla="*/ 2147483647 h 3122"/>
                <a:gd name="T44" fmla="*/ 2147483647 w 4896"/>
                <a:gd name="T45" fmla="*/ 2147483647 h 3122"/>
                <a:gd name="T46" fmla="*/ 2147483647 w 4896"/>
                <a:gd name="T47" fmla="*/ 2147483647 h 3122"/>
                <a:gd name="T48" fmla="*/ 2147483647 w 4896"/>
                <a:gd name="T49" fmla="*/ 2147483647 h 3122"/>
                <a:gd name="T50" fmla="*/ 2147483647 w 4896"/>
                <a:gd name="T51" fmla="*/ 2147483647 h 3122"/>
                <a:gd name="T52" fmla="*/ 2147483647 w 4896"/>
                <a:gd name="T53" fmla="*/ 2147483647 h 3122"/>
                <a:gd name="T54" fmla="*/ 2147483647 w 4896"/>
                <a:gd name="T55" fmla="*/ 2147483647 h 3122"/>
                <a:gd name="T56" fmla="*/ 0 w 4896"/>
                <a:gd name="T57" fmla="*/ 2147483647 h 3122"/>
                <a:gd name="T58" fmla="*/ 2147483647 w 4896"/>
                <a:gd name="T59" fmla="*/ 2147483647 h 3122"/>
                <a:gd name="T60" fmla="*/ 2147483647 w 4896"/>
                <a:gd name="T61" fmla="*/ 2147483647 h 3122"/>
                <a:gd name="T62" fmla="*/ 2147483647 w 4896"/>
                <a:gd name="T63" fmla="*/ 2147483647 h 3122"/>
                <a:gd name="T64" fmla="*/ 2147483647 w 4896"/>
                <a:gd name="T65" fmla="*/ 2147483647 h 3122"/>
                <a:gd name="T66" fmla="*/ 2147483647 w 4896"/>
                <a:gd name="T67" fmla="*/ 2147483647 h 3122"/>
                <a:gd name="T68" fmla="*/ 2147483647 w 4896"/>
                <a:gd name="T69" fmla="*/ 2147483647 h 3122"/>
                <a:gd name="T70" fmla="*/ 2147483647 w 4896"/>
                <a:gd name="T71" fmla="*/ 2147483647 h 3122"/>
                <a:gd name="T72" fmla="*/ 2147483647 w 4896"/>
                <a:gd name="T73" fmla="*/ 2147483647 h 3122"/>
                <a:gd name="T74" fmla="*/ 2147483647 w 4896"/>
                <a:gd name="T75" fmla="*/ 2147483647 h 3122"/>
                <a:gd name="T76" fmla="*/ 2147483647 w 4896"/>
                <a:gd name="T77" fmla="*/ 0 h 3122"/>
                <a:gd name="T78" fmla="*/ 2147483647 w 4896"/>
                <a:gd name="T79" fmla="*/ 2147483647 h 3122"/>
                <a:gd name="T80" fmla="*/ 2147483647 w 4896"/>
                <a:gd name="T81" fmla="*/ 2147483647 h 3122"/>
                <a:gd name="T82" fmla="*/ 2147483647 w 4896"/>
                <a:gd name="T83" fmla="*/ 2147483647 h 3122"/>
                <a:gd name="T84" fmla="*/ 2147483647 w 4896"/>
                <a:gd name="T85" fmla="*/ 2147483647 h 3122"/>
                <a:gd name="T86" fmla="*/ 2147483647 w 4896"/>
                <a:gd name="T87" fmla="*/ 2147483647 h 3122"/>
                <a:gd name="T88" fmla="*/ 2147483647 w 4896"/>
                <a:gd name="T89" fmla="*/ 2147483647 h 3122"/>
                <a:gd name="T90" fmla="*/ 2147483647 w 4896"/>
                <a:gd name="T91" fmla="*/ 2147483647 h 3122"/>
                <a:gd name="T92" fmla="*/ 2147483647 w 4896"/>
                <a:gd name="T93" fmla="*/ 2147483647 h 3122"/>
                <a:gd name="T94" fmla="*/ 2147483647 w 4896"/>
                <a:gd name="T95" fmla="*/ 2147483647 h 3122"/>
                <a:gd name="T96" fmla="*/ 2147483647 w 4896"/>
                <a:gd name="T97" fmla="*/ 2147483647 h 3122"/>
                <a:gd name="T98" fmla="*/ 2147483647 w 4896"/>
                <a:gd name="T99" fmla="*/ 2147483647 h 3122"/>
                <a:gd name="T100" fmla="*/ 2147483647 w 4896"/>
                <a:gd name="T101" fmla="*/ 2147483647 h 3122"/>
                <a:gd name="T102" fmla="*/ 2147483647 w 4896"/>
                <a:gd name="T103" fmla="*/ 2147483647 h 3122"/>
                <a:gd name="T104" fmla="*/ 2147483647 w 4896"/>
                <a:gd name="T105" fmla="*/ 2147483647 h 3122"/>
                <a:gd name="T106" fmla="*/ 2147483647 w 4896"/>
                <a:gd name="T107" fmla="*/ 2147483647 h 3122"/>
                <a:gd name="T108" fmla="*/ 2147483647 w 4896"/>
                <a:gd name="T109" fmla="*/ 2147483647 h 3122"/>
                <a:gd name="T110" fmla="*/ 2147483647 w 4896"/>
                <a:gd name="T111" fmla="*/ 2147483647 h 3122"/>
                <a:gd name="T112" fmla="*/ 2147483647 w 4896"/>
                <a:gd name="T113" fmla="*/ 2147483647 h 312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96"/>
                <a:gd name="T172" fmla="*/ 0 h 3122"/>
                <a:gd name="T173" fmla="*/ 4896 w 4896"/>
                <a:gd name="T174" fmla="*/ 3122 h 312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96" h="3122">
                  <a:moveTo>
                    <a:pt x="4896" y="2252"/>
                  </a:moveTo>
                  <a:lnTo>
                    <a:pt x="4896" y="2252"/>
                  </a:lnTo>
                  <a:lnTo>
                    <a:pt x="4884" y="2266"/>
                  </a:lnTo>
                  <a:lnTo>
                    <a:pt x="4844" y="2304"/>
                  </a:lnTo>
                  <a:lnTo>
                    <a:pt x="4780" y="2364"/>
                  </a:lnTo>
                  <a:lnTo>
                    <a:pt x="4738" y="2400"/>
                  </a:lnTo>
                  <a:lnTo>
                    <a:pt x="4692" y="2440"/>
                  </a:lnTo>
                  <a:lnTo>
                    <a:pt x="4638" y="2482"/>
                  </a:lnTo>
                  <a:lnTo>
                    <a:pt x="4578" y="2526"/>
                  </a:lnTo>
                  <a:lnTo>
                    <a:pt x="4514" y="2574"/>
                  </a:lnTo>
                  <a:lnTo>
                    <a:pt x="4444" y="2622"/>
                  </a:lnTo>
                  <a:lnTo>
                    <a:pt x="4368" y="2670"/>
                  </a:lnTo>
                  <a:lnTo>
                    <a:pt x="4286" y="2720"/>
                  </a:lnTo>
                  <a:lnTo>
                    <a:pt x="4200" y="2768"/>
                  </a:lnTo>
                  <a:lnTo>
                    <a:pt x="4108" y="2816"/>
                  </a:lnTo>
                  <a:lnTo>
                    <a:pt x="4012" y="2862"/>
                  </a:lnTo>
                  <a:lnTo>
                    <a:pt x="3910" y="2906"/>
                  </a:lnTo>
                  <a:lnTo>
                    <a:pt x="3802" y="2948"/>
                  </a:lnTo>
                  <a:lnTo>
                    <a:pt x="3748" y="2968"/>
                  </a:lnTo>
                  <a:lnTo>
                    <a:pt x="3692" y="2986"/>
                  </a:lnTo>
                  <a:lnTo>
                    <a:pt x="3634" y="3004"/>
                  </a:lnTo>
                  <a:lnTo>
                    <a:pt x="3574" y="3022"/>
                  </a:lnTo>
                  <a:lnTo>
                    <a:pt x="3516" y="3036"/>
                  </a:lnTo>
                  <a:lnTo>
                    <a:pt x="3454" y="3052"/>
                  </a:lnTo>
                  <a:lnTo>
                    <a:pt x="3392" y="3066"/>
                  </a:lnTo>
                  <a:lnTo>
                    <a:pt x="3328" y="3078"/>
                  </a:lnTo>
                  <a:lnTo>
                    <a:pt x="3264" y="3088"/>
                  </a:lnTo>
                  <a:lnTo>
                    <a:pt x="3200" y="3098"/>
                  </a:lnTo>
                  <a:lnTo>
                    <a:pt x="3132" y="3106"/>
                  </a:lnTo>
                  <a:lnTo>
                    <a:pt x="3066" y="3112"/>
                  </a:lnTo>
                  <a:lnTo>
                    <a:pt x="2996" y="3118"/>
                  </a:lnTo>
                  <a:lnTo>
                    <a:pt x="2928" y="3122"/>
                  </a:lnTo>
                  <a:lnTo>
                    <a:pt x="2856" y="3122"/>
                  </a:lnTo>
                  <a:lnTo>
                    <a:pt x="2784" y="3122"/>
                  </a:lnTo>
                  <a:lnTo>
                    <a:pt x="2712" y="3120"/>
                  </a:lnTo>
                  <a:lnTo>
                    <a:pt x="2638" y="3116"/>
                  </a:lnTo>
                  <a:lnTo>
                    <a:pt x="2564" y="3110"/>
                  </a:lnTo>
                  <a:lnTo>
                    <a:pt x="2488" y="3102"/>
                  </a:lnTo>
                  <a:lnTo>
                    <a:pt x="2412" y="3092"/>
                  </a:lnTo>
                  <a:lnTo>
                    <a:pt x="2334" y="3078"/>
                  </a:lnTo>
                  <a:lnTo>
                    <a:pt x="2256" y="3064"/>
                  </a:lnTo>
                  <a:lnTo>
                    <a:pt x="2178" y="3046"/>
                  </a:lnTo>
                  <a:lnTo>
                    <a:pt x="2098" y="3028"/>
                  </a:lnTo>
                  <a:lnTo>
                    <a:pt x="2016" y="3006"/>
                  </a:lnTo>
                  <a:lnTo>
                    <a:pt x="1936" y="2980"/>
                  </a:lnTo>
                  <a:lnTo>
                    <a:pt x="1858" y="2954"/>
                  </a:lnTo>
                  <a:lnTo>
                    <a:pt x="1782" y="2928"/>
                  </a:lnTo>
                  <a:lnTo>
                    <a:pt x="1708" y="2898"/>
                  </a:lnTo>
                  <a:lnTo>
                    <a:pt x="1636" y="2868"/>
                  </a:lnTo>
                  <a:lnTo>
                    <a:pt x="1566" y="2836"/>
                  </a:lnTo>
                  <a:lnTo>
                    <a:pt x="1496" y="2804"/>
                  </a:lnTo>
                  <a:lnTo>
                    <a:pt x="1430" y="2770"/>
                  </a:lnTo>
                  <a:lnTo>
                    <a:pt x="1366" y="2734"/>
                  </a:lnTo>
                  <a:lnTo>
                    <a:pt x="1304" y="2698"/>
                  </a:lnTo>
                  <a:lnTo>
                    <a:pt x="1244" y="2660"/>
                  </a:lnTo>
                  <a:lnTo>
                    <a:pt x="1186" y="2622"/>
                  </a:lnTo>
                  <a:lnTo>
                    <a:pt x="1128" y="2582"/>
                  </a:lnTo>
                  <a:lnTo>
                    <a:pt x="1074" y="2542"/>
                  </a:lnTo>
                  <a:lnTo>
                    <a:pt x="1020" y="2500"/>
                  </a:lnTo>
                  <a:lnTo>
                    <a:pt x="968" y="2458"/>
                  </a:lnTo>
                  <a:lnTo>
                    <a:pt x="918" y="2416"/>
                  </a:lnTo>
                  <a:lnTo>
                    <a:pt x="870" y="2372"/>
                  </a:lnTo>
                  <a:lnTo>
                    <a:pt x="824" y="2330"/>
                  </a:lnTo>
                  <a:lnTo>
                    <a:pt x="778" y="2286"/>
                  </a:lnTo>
                  <a:lnTo>
                    <a:pt x="736" y="2240"/>
                  </a:lnTo>
                  <a:lnTo>
                    <a:pt x="694" y="2196"/>
                  </a:lnTo>
                  <a:lnTo>
                    <a:pt x="654" y="2150"/>
                  </a:lnTo>
                  <a:lnTo>
                    <a:pt x="616" y="2106"/>
                  </a:lnTo>
                  <a:lnTo>
                    <a:pt x="578" y="2060"/>
                  </a:lnTo>
                  <a:lnTo>
                    <a:pt x="542" y="2014"/>
                  </a:lnTo>
                  <a:lnTo>
                    <a:pt x="476" y="1924"/>
                  </a:lnTo>
                  <a:lnTo>
                    <a:pt x="414" y="1832"/>
                  </a:lnTo>
                  <a:lnTo>
                    <a:pt x="358" y="1742"/>
                  </a:lnTo>
                  <a:lnTo>
                    <a:pt x="306" y="1654"/>
                  </a:lnTo>
                  <a:lnTo>
                    <a:pt x="260" y="1568"/>
                  </a:lnTo>
                  <a:lnTo>
                    <a:pt x="218" y="1484"/>
                  </a:lnTo>
                  <a:lnTo>
                    <a:pt x="180" y="1404"/>
                  </a:lnTo>
                  <a:lnTo>
                    <a:pt x="148" y="1326"/>
                  </a:lnTo>
                  <a:lnTo>
                    <a:pt x="118" y="1254"/>
                  </a:lnTo>
                  <a:lnTo>
                    <a:pt x="94" y="1184"/>
                  </a:lnTo>
                  <a:lnTo>
                    <a:pt x="72" y="1120"/>
                  </a:lnTo>
                  <a:lnTo>
                    <a:pt x="54" y="1062"/>
                  </a:lnTo>
                  <a:lnTo>
                    <a:pt x="38" y="1010"/>
                  </a:lnTo>
                  <a:lnTo>
                    <a:pt x="16" y="926"/>
                  </a:lnTo>
                  <a:lnTo>
                    <a:pt x="4" y="874"/>
                  </a:lnTo>
                  <a:lnTo>
                    <a:pt x="0" y="854"/>
                  </a:lnTo>
                  <a:lnTo>
                    <a:pt x="14" y="842"/>
                  </a:lnTo>
                  <a:lnTo>
                    <a:pt x="52" y="806"/>
                  </a:lnTo>
                  <a:lnTo>
                    <a:pt x="116" y="750"/>
                  </a:lnTo>
                  <a:lnTo>
                    <a:pt x="204" y="680"/>
                  </a:lnTo>
                  <a:lnTo>
                    <a:pt x="256" y="640"/>
                  </a:lnTo>
                  <a:lnTo>
                    <a:pt x="312" y="596"/>
                  </a:lnTo>
                  <a:lnTo>
                    <a:pt x="376" y="552"/>
                  </a:lnTo>
                  <a:lnTo>
                    <a:pt x="444" y="508"/>
                  </a:lnTo>
                  <a:lnTo>
                    <a:pt x="518" y="460"/>
                  </a:lnTo>
                  <a:lnTo>
                    <a:pt x="598" y="414"/>
                  </a:lnTo>
                  <a:lnTo>
                    <a:pt x="680" y="368"/>
                  </a:lnTo>
                  <a:lnTo>
                    <a:pt x="770" y="322"/>
                  </a:lnTo>
                  <a:lnTo>
                    <a:pt x="864" y="276"/>
                  </a:lnTo>
                  <a:lnTo>
                    <a:pt x="962" y="234"/>
                  </a:lnTo>
                  <a:lnTo>
                    <a:pt x="1064" y="192"/>
                  </a:lnTo>
                  <a:lnTo>
                    <a:pt x="1170" y="154"/>
                  </a:lnTo>
                  <a:lnTo>
                    <a:pt x="1282" y="118"/>
                  </a:lnTo>
                  <a:lnTo>
                    <a:pt x="1340" y="102"/>
                  </a:lnTo>
                  <a:lnTo>
                    <a:pt x="1398" y="88"/>
                  </a:lnTo>
                  <a:lnTo>
                    <a:pt x="1456" y="74"/>
                  </a:lnTo>
                  <a:lnTo>
                    <a:pt x="1518" y="60"/>
                  </a:lnTo>
                  <a:lnTo>
                    <a:pt x="1578" y="48"/>
                  </a:lnTo>
                  <a:lnTo>
                    <a:pt x="1640" y="36"/>
                  </a:lnTo>
                  <a:lnTo>
                    <a:pt x="1704" y="28"/>
                  </a:lnTo>
                  <a:lnTo>
                    <a:pt x="1768" y="20"/>
                  </a:lnTo>
                  <a:lnTo>
                    <a:pt x="1832" y="12"/>
                  </a:lnTo>
                  <a:lnTo>
                    <a:pt x="1898" y="6"/>
                  </a:lnTo>
                  <a:lnTo>
                    <a:pt x="1966" y="4"/>
                  </a:lnTo>
                  <a:lnTo>
                    <a:pt x="2034" y="0"/>
                  </a:lnTo>
                  <a:lnTo>
                    <a:pt x="2102" y="0"/>
                  </a:lnTo>
                  <a:lnTo>
                    <a:pt x="2172" y="2"/>
                  </a:lnTo>
                  <a:lnTo>
                    <a:pt x="2242" y="4"/>
                  </a:lnTo>
                  <a:lnTo>
                    <a:pt x="2312" y="8"/>
                  </a:lnTo>
                  <a:lnTo>
                    <a:pt x="2384" y="16"/>
                  </a:lnTo>
                  <a:lnTo>
                    <a:pt x="2458" y="24"/>
                  </a:lnTo>
                  <a:lnTo>
                    <a:pt x="2530" y="34"/>
                  </a:lnTo>
                  <a:lnTo>
                    <a:pt x="2604" y="48"/>
                  </a:lnTo>
                  <a:lnTo>
                    <a:pt x="2680" y="62"/>
                  </a:lnTo>
                  <a:lnTo>
                    <a:pt x="2756" y="80"/>
                  </a:lnTo>
                  <a:lnTo>
                    <a:pt x="2830" y="98"/>
                  </a:lnTo>
                  <a:lnTo>
                    <a:pt x="2904" y="120"/>
                  </a:lnTo>
                  <a:lnTo>
                    <a:pt x="2976" y="142"/>
                  </a:lnTo>
                  <a:lnTo>
                    <a:pt x="3048" y="164"/>
                  </a:lnTo>
                  <a:lnTo>
                    <a:pt x="3116" y="190"/>
                  </a:lnTo>
                  <a:lnTo>
                    <a:pt x="3184" y="216"/>
                  </a:lnTo>
                  <a:lnTo>
                    <a:pt x="3250" y="244"/>
                  </a:lnTo>
                  <a:lnTo>
                    <a:pt x="3314" y="274"/>
                  </a:lnTo>
                  <a:lnTo>
                    <a:pt x="3376" y="304"/>
                  </a:lnTo>
                  <a:lnTo>
                    <a:pt x="3438" y="336"/>
                  </a:lnTo>
                  <a:lnTo>
                    <a:pt x="3498" y="368"/>
                  </a:lnTo>
                  <a:lnTo>
                    <a:pt x="3556" y="402"/>
                  </a:lnTo>
                  <a:lnTo>
                    <a:pt x="3612" y="436"/>
                  </a:lnTo>
                  <a:lnTo>
                    <a:pt x="3668" y="472"/>
                  </a:lnTo>
                  <a:lnTo>
                    <a:pt x="3722" y="508"/>
                  </a:lnTo>
                  <a:lnTo>
                    <a:pt x="3774" y="546"/>
                  </a:lnTo>
                  <a:lnTo>
                    <a:pt x="3826" y="584"/>
                  </a:lnTo>
                  <a:lnTo>
                    <a:pt x="3876" y="622"/>
                  </a:lnTo>
                  <a:lnTo>
                    <a:pt x="3924" y="662"/>
                  </a:lnTo>
                  <a:lnTo>
                    <a:pt x="3970" y="702"/>
                  </a:lnTo>
                  <a:lnTo>
                    <a:pt x="4016" y="742"/>
                  </a:lnTo>
                  <a:lnTo>
                    <a:pt x="4060" y="784"/>
                  </a:lnTo>
                  <a:lnTo>
                    <a:pt x="4104" y="826"/>
                  </a:lnTo>
                  <a:lnTo>
                    <a:pt x="4146" y="868"/>
                  </a:lnTo>
                  <a:lnTo>
                    <a:pt x="4224" y="952"/>
                  </a:lnTo>
                  <a:lnTo>
                    <a:pt x="4298" y="1038"/>
                  </a:lnTo>
                  <a:lnTo>
                    <a:pt x="4368" y="1124"/>
                  </a:lnTo>
                  <a:lnTo>
                    <a:pt x="4434" y="1212"/>
                  </a:lnTo>
                  <a:lnTo>
                    <a:pt x="4492" y="1298"/>
                  </a:lnTo>
                  <a:lnTo>
                    <a:pt x="4548" y="1384"/>
                  </a:lnTo>
                  <a:lnTo>
                    <a:pt x="4598" y="1468"/>
                  </a:lnTo>
                  <a:lnTo>
                    <a:pt x="4646" y="1550"/>
                  </a:lnTo>
                  <a:lnTo>
                    <a:pt x="4688" y="1630"/>
                  </a:lnTo>
                  <a:lnTo>
                    <a:pt x="4726" y="1708"/>
                  </a:lnTo>
                  <a:lnTo>
                    <a:pt x="4758" y="1784"/>
                  </a:lnTo>
                  <a:lnTo>
                    <a:pt x="4788" y="1854"/>
                  </a:lnTo>
                  <a:lnTo>
                    <a:pt x="4814" y="1922"/>
                  </a:lnTo>
                  <a:lnTo>
                    <a:pt x="4836" y="1986"/>
                  </a:lnTo>
                  <a:lnTo>
                    <a:pt x="4856" y="2044"/>
                  </a:lnTo>
                  <a:lnTo>
                    <a:pt x="4870" y="2098"/>
                  </a:lnTo>
                  <a:lnTo>
                    <a:pt x="4882" y="2146"/>
                  </a:lnTo>
                  <a:lnTo>
                    <a:pt x="4890" y="2188"/>
                  </a:lnTo>
                  <a:lnTo>
                    <a:pt x="4896" y="2224"/>
                  </a:lnTo>
                  <a:lnTo>
                    <a:pt x="4896" y="2252"/>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4" name="Freeform 31"/>
            <p:cNvSpPr>
              <a:spLocks/>
            </p:cNvSpPr>
            <p:nvPr/>
          </p:nvSpPr>
          <p:spPr bwMode="auto">
            <a:xfrm>
              <a:off x="5732463" y="1841500"/>
              <a:ext cx="1308101" cy="833437"/>
            </a:xfrm>
            <a:custGeom>
              <a:avLst/>
              <a:gdLst>
                <a:gd name="T0" fmla="*/ 2147483647 w 4896"/>
                <a:gd name="T1" fmla="*/ 2147483647 h 3122"/>
                <a:gd name="T2" fmla="*/ 2147483647 w 4896"/>
                <a:gd name="T3" fmla="*/ 2147483647 h 3122"/>
                <a:gd name="T4" fmla="*/ 2147483647 w 4896"/>
                <a:gd name="T5" fmla="*/ 2147483647 h 3122"/>
                <a:gd name="T6" fmla="*/ 2147483647 w 4896"/>
                <a:gd name="T7" fmla="*/ 2147483647 h 3122"/>
                <a:gd name="T8" fmla="*/ 2147483647 w 4896"/>
                <a:gd name="T9" fmla="*/ 2147483647 h 3122"/>
                <a:gd name="T10" fmla="*/ 2147483647 w 4896"/>
                <a:gd name="T11" fmla="*/ 2147483647 h 3122"/>
                <a:gd name="T12" fmla="*/ 2147483647 w 4896"/>
                <a:gd name="T13" fmla="*/ 2147483647 h 3122"/>
                <a:gd name="T14" fmla="*/ 2147483647 w 4896"/>
                <a:gd name="T15" fmla="*/ 2147483647 h 3122"/>
                <a:gd name="T16" fmla="*/ 2147483647 w 4896"/>
                <a:gd name="T17" fmla="*/ 2147483647 h 3122"/>
                <a:gd name="T18" fmla="*/ 2147483647 w 4896"/>
                <a:gd name="T19" fmla="*/ 2147483647 h 3122"/>
                <a:gd name="T20" fmla="*/ 2147483647 w 4896"/>
                <a:gd name="T21" fmla="*/ 2147483647 h 3122"/>
                <a:gd name="T22" fmla="*/ 2147483647 w 4896"/>
                <a:gd name="T23" fmla="*/ 2147483647 h 3122"/>
                <a:gd name="T24" fmla="*/ 2147483647 w 4896"/>
                <a:gd name="T25" fmla="*/ 2147483647 h 3122"/>
                <a:gd name="T26" fmla="*/ 2147483647 w 4896"/>
                <a:gd name="T27" fmla="*/ 2147483647 h 3122"/>
                <a:gd name="T28" fmla="*/ 2147483647 w 4896"/>
                <a:gd name="T29" fmla="*/ 2147483647 h 3122"/>
                <a:gd name="T30" fmla="*/ 2147483647 w 4896"/>
                <a:gd name="T31" fmla="*/ 2147483647 h 3122"/>
                <a:gd name="T32" fmla="*/ 2147483647 w 4896"/>
                <a:gd name="T33" fmla="*/ 2147483647 h 3122"/>
                <a:gd name="T34" fmla="*/ 2147483647 w 4896"/>
                <a:gd name="T35" fmla="*/ 2147483647 h 3122"/>
                <a:gd name="T36" fmla="*/ 2147483647 w 4896"/>
                <a:gd name="T37" fmla="*/ 2147483647 h 3122"/>
                <a:gd name="T38" fmla="*/ 2147483647 w 4896"/>
                <a:gd name="T39" fmla="*/ 2147483647 h 3122"/>
                <a:gd name="T40" fmla="*/ 2147483647 w 4896"/>
                <a:gd name="T41" fmla="*/ 2147483647 h 3122"/>
                <a:gd name="T42" fmla="*/ 2147483647 w 4896"/>
                <a:gd name="T43" fmla="*/ 2147483647 h 3122"/>
                <a:gd name="T44" fmla="*/ 2147483647 w 4896"/>
                <a:gd name="T45" fmla="*/ 2147483647 h 3122"/>
                <a:gd name="T46" fmla="*/ 2147483647 w 4896"/>
                <a:gd name="T47" fmla="*/ 2147483647 h 3122"/>
                <a:gd name="T48" fmla="*/ 2147483647 w 4896"/>
                <a:gd name="T49" fmla="*/ 2147483647 h 3122"/>
                <a:gd name="T50" fmla="*/ 2147483647 w 4896"/>
                <a:gd name="T51" fmla="*/ 2147483647 h 3122"/>
                <a:gd name="T52" fmla="*/ 2147483647 w 4896"/>
                <a:gd name="T53" fmla="*/ 2147483647 h 3122"/>
                <a:gd name="T54" fmla="*/ 2147483647 w 4896"/>
                <a:gd name="T55" fmla="*/ 2147483647 h 3122"/>
                <a:gd name="T56" fmla="*/ 2147483647 w 4896"/>
                <a:gd name="T57" fmla="*/ 2147483647 h 3122"/>
                <a:gd name="T58" fmla="*/ 2147483647 w 4896"/>
                <a:gd name="T59" fmla="*/ 2147483647 h 3122"/>
                <a:gd name="T60" fmla="*/ 2147483647 w 4896"/>
                <a:gd name="T61" fmla="*/ 2147483647 h 3122"/>
                <a:gd name="T62" fmla="*/ 2147483647 w 4896"/>
                <a:gd name="T63" fmla="*/ 2147483647 h 3122"/>
                <a:gd name="T64" fmla="*/ 2147483647 w 4896"/>
                <a:gd name="T65" fmla="*/ 2147483647 h 3122"/>
                <a:gd name="T66" fmla="*/ 2147483647 w 4896"/>
                <a:gd name="T67" fmla="*/ 2147483647 h 3122"/>
                <a:gd name="T68" fmla="*/ 2147483647 w 4896"/>
                <a:gd name="T69" fmla="*/ 2147483647 h 3122"/>
                <a:gd name="T70" fmla="*/ 2147483647 w 4896"/>
                <a:gd name="T71" fmla="*/ 2147483647 h 3122"/>
                <a:gd name="T72" fmla="*/ 2147483647 w 4896"/>
                <a:gd name="T73" fmla="*/ 2147483647 h 3122"/>
                <a:gd name="T74" fmla="*/ 2147483647 w 4896"/>
                <a:gd name="T75" fmla="*/ 2147483647 h 3122"/>
                <a:gd name="T76" fmla="*/ 2147483647 w 4896"/>
                <a:gd name="T77" fmla="*/ 0 h 3122"/>
                <a:gd name="T78" fmla="*/ 2147483647 w 4896"/>
                <a:gd name="T79" fmla="*/ 2147483647 h 3122"/>
                <a:gd name="T80" fmla="*/ 2147483647 w 4896"/>
                <a:gd name="T81" fmla="*/ 2147483647 h 3122"/>
                <a:gd name="T82" fmla="*/ 2147483647 w 4896"/>
                <a:gd name="T83" fmla="*/ 2147483647 h 3122"/>
                <a:gd name="T84" fmla="*/ 2147483647 w 4896"/>
                <a:gd name="T85" fmla="*/ 2147483647 h 3122"/>
                <a:gd name="T86" fmla="*/ 2147483647 w 4896"/>
                <a:gd name="T87" fmla="*/ 2147483647 h 3122"/>
                <a:gd name="T88" fmla="*/ 2147483647 w 4896"/>
                <a:gd name="T89" fmla="*/ 2147483647 h 3122"/>
                <a:gd name="T90" fmla="*/ 2147483647 w 4896"/>
                <a:gd name="T91" fmla="*/ 2147483647 h 3122"/>
                <a:gd name="T92" fmla="*/ 2147483647 w 4896"/>
                <a:gd name="T93" fmla="*/ 2147483647 h 3122"/>
                <a:gd name="T94" fmla="*/ 2147483647 w 4896"/>
                <a:gd name="T95" fmla="*/ 2147483647 h 3122"/>
                <a:gd name="T96" fmla="*/ 2147483647 w 4896"/>
                <a:gd name="T97" fmla="*/ 2147483647 h 3122"/>
                <a:gd name="T98" fmla="*/ 2147483647 w 4896"/>
                <a:gd name="T99" fmla="*/ 2147483647 h 3122"/>
                <a:gd name="T100" fmla="*/ 2147483647 w 4896"/>
                <a:gd name="T101" fmla="*/ 2147483647 h 3122"/>
                <a:gd name="T102" fmla="*/ 2147483647 w 4896"/>
                <a:gd name="T103" fmla="*/ 2147483647 h 3122"/>
                <a:gd name="T104" fmla="*/ 2147483647 w 4896"/>
                <a:gd name="T105" fmla="*/ 2147483647 h 3122"/>
                <a:gd name="T106" fmla="*/ 2147483647 w 4896"/>
                <a:gd name="T107" fmla="*/ 2147483647 h 3122"/>
                <a:gd name="T108" fmla="*/ 2147483647 w 4896"/>
                <a:gd name="T109" fmla="*/ 2147483647 h 3122"/>
                <a:gd name="T110" fmla="*/ 2147483647 w 4896"/>
                <a:gd name="T111" fmla="*/ 2147483647 h 3122"/>
                <a:gd name="T112" fmla="*/ 2147483647 w 4896"/>
                <a:gd name="T113" fmla="*/ 2147483647 h 312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96"/>
                <a:gd name="T172" fmla="*/ 0 h 3122"/>
                <a:gd name="T173" fmla="*/ 4896 w 4896"/>
                <a:gd name="T174" fmla="*/ 3122 h 312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96" h="3122">
                  <a:moveTo>
                    <a:pt x="0" y="2252"/>
                  </a:moveTo>
                  <a:lnTo>
                    <a:pt x="0" y="2252"/>
                  </a:lnTo>
                  <a:lnTo>
                    <a:pt x="14" y="2266"/>
                  </a:lnTo>
                  <a:lnTo>
                    <a:pt x="52" y="2304"/>
                  </a:lnTo>
                  <a:lnTo>
                    <a:pt x="116" y="2364"/>
                  </a:lnTo>
                  <a:lnTo>
                    <a:pt x="158" y="2400"/>
                  </a:lnTo>
                  <a:lnTo>
                    <a:pt x="206" y="2440"/>
                  </a:lnTo>
                  <a:lnTo>
                    <a:pt x="260" y="2482"/>
                  </a:lnTo>
                  <a:lnTo>
                    <a:pt x="318" y="2526"/>
                  </a:lnTo>
                  <a:lnTo>
                    <a:pt x="382" y="2574"/>
                  </a:lnTo>
                  <a:lnTo>
                    <a:pt x="454" y="2622"/>
                  </a:lnTo>
                  <a:lnTo>
                    <a:pt x="530" y="2670"/>
                  </a:lnTo>
                  <a:lnTo>
                    <a:pt x="610" y="2720"/>
                  </a:lnTo>
                  <a:lnTo>
                    <a:pt x="698" y="2768"/>
                  </a:lnTo>
                  <a:lnTo>
                    <a:pt x="788" y="2816"/>
                  </a:lnTo>
                  <a:lnTo>
                    <a:pt x="886" y="2862"/>
                  </a:lnTo>
                  <a:lnTo>
                    <a:pt x="988" y="2906"/>
                  </a:lnTo>
                  <a:lnTo>
                    <a:pt x="1094" y="2948"/>
                  </a:lnTo>
                  <a:lnTo>
                    <a:pt x="1150" y="2968"/>
                  </a:lnTo>
                  <a:lnTo>
                    <a:pt x="1206" y="2986"/>
                  </a:lnTo>
                  <a:lnTo>
                    <a:pt x="1264" y="3004"/>
                  </a:lnTo>
                  <a:lnTo>
                    <a:pt x="1322" y="3022"/>
                  </a:lnTo>
                  <a:lnTo>
                    <a:pt x="1382" y="3036"/>
                  </a:lnTo>
                  <a:lnTo>
                    <a:pt x="1442" y="3052"/>
                  </a:lnTo>
                  <a:lnTo>
                    <a:pt x="1504" y="3066"/>
                  </a:lnTo>
                  <a:lnTo>
                    <a:pt x="1568" y="3078"/>
                  </a:lnTo>
                  <a:lnTo>
                    <a:pt x="1632" y="3088"/>
                  </a:lnTo>
                  <a:lnTo>
                    <a:pt x="1698" y="3098"/>
                  </a:lnTo>
                  <a:lnTo>
                    <a:pt x="1764" y="3106"/>
                  </a:lnTo>
                  <a:lnTo>
                    <a:pt x="1832" y="3112"/>
                  </a:lnTo>
                  <a:lnTo>
                    <a:pt x="1900" y="3118"/>
                  </a:lnTo>
                  <a:lnTo>
                    <a:pt x="1970" y="3122"/>
                  </a:lnTo>
                  <a:lnTo>
                    <a:pt x="2040" y="3122"/>
                  </a:lnTo>
                  <a:lnTo>
                    <a:pt x="2112" y="3122"/>
                  </a:lnTo>
                  <a:lnTo>
                    <a:pt x="2184" y="3120"/>
                  </a:lnTo>
                  <a:lnTo>
                    <a:pt x="2258" y="3116"/>
                  </a:lnTo>
                  <a:lnTo>
                    <a:pt x="2332" y="3110"/>
                  </a:lnTo>
                  <a:lnTo>
                    <a:pt x="2408" y="3102"/>
                  </a:lnTo>
                  <a:lnTo>
                    <a:pt x="2484" y="3092"/>
                  </a:lnTo>
                  <a:lnTo>
                    <a:pt x="2562" y="3078"/>
                  </a:lnTo>
                  <a:lnTo>
                    <a:pt x="2640" y="3064"/>
                  </a:lnTo>
                  <a:lnTo>
                    <a:pt x="2720" y="3046"/>
                  </a:lnTo>
                  <a:lnTo>
                    <a:pt x="2800" y="3028"/>
                  </a:lnTo>
                  <a:lnTo>
                    <a:pt x="2880" y="3006"/>
                  </a:lnTo>
                  <a:lnTo>
                    <a:pt x="2962" y="2980"/>
                  </a:lnTo>
                  <a:lnTo>
                    <a:pt x="3040" y="2954"/>
                  </a:lnTo>
                  <a:lnTo>
                    <a:pt x="3116" y="2928"/>
                  </a:lnTo>
                  <a:lnTo>
                    <a:pt x="3190" y="2898"/>
                  </a:lnTo>
                  <a:lnTo>
                    <a:pt x="3262" y="2868"/>
                  </a:lnTo>
                  <a:lnTo>
                    <a:pt x="3332" y="2836"/>
                  </a:lnTo>
                  <a:lnTo>
                    <a:pt x="3400" y="2804"/>
                  </a:lnTo>
                  <a:lnTo>
                    <a:pt x="3466" y="2770"/>
                  </a:lnTo>
                  <a:lnTo>
                    <a:pt x="3530" y="2734"/>
                  </a:lnTo>
                  <a:lnTo>
                    <a:pt x="3592" y="2698"/>
                  </a:lnTo>
                  <a:lnTo>
                    <a:pt x="3654" y="2660"/>
                  </a:lnTo>
                  <a:lnTo>
                    <a:pt x="3712" y="2622"/>
                  </a:lnTo>
                  <a:lnTo>
                    <a:pt x="3768" y="2582"/>
                  </a:lnTo>
                  <a:lnTo>
                    <a:pt x="3824" y="2542"/>
                  </a:lnTo>
                  <a:lnTo>
                    <a:pt x="3876" y="2500"/>
                  </a:lnTo>
                  <a:lnTo>
                    <a:pt x="3928" y="2458"/>
                  </a:lnTo>
                  <a:lnTo>
                    <a:pt x="3978" y="2416"/>
                  </a:lnTo>
                  <a:lnTo>
                    <a:pt x="4026" y="2372"/>
                  </a:lnTo>
                  <a:lnTo>
                    <a:pt x="4074" y="2330"/>
                  </a:lnTo>
                  <a:lnTo>
                    <a:pt x="4118" y="2286"/>
                  </a:lnTo>
                  <a:lnTo>
                    <a:pt x="4162" y="2240"/>
                  </a:lnTo>
                  <a:lnTo>
                    <a:pt x="4202" y="2196"/>
                  </a:lnTo>
                  <a:lnTo>
                    <a:pt x="4244" y="2150"/>
                  </a:lnTo>
                  <a:lnTo>
                    <a:pt x="4282" y="2106"/>
                  </a:lnTo>
                  <a:lnTo>
                    <a:pt x="4318" y="2060"/>
                  </a:lnTo>
                  <a:lnTo>
                    <a:pt x="4354" y="2014"/>
                  </a:lnTo>
                  <a:lnTo>
                    <a:pt x="4422" y="1924"/>
                  </a:lnTo>
                  <a:lnTo>
                    <a:pt x="4484" y="1832"/>
                  </a:lnTo>
                  <a:lnTo>
                    <a:pt x="4540" y="1742"/>
                  </a:lnTo>
                  <a:lnTo>
                    <a:pt x="4592" y="1654"/>
                  </a:lnTo>
                  <a:lnTo>
                    <a:pt x="4638" y="1568"/>
                  </a:lnTo>
                  <a:lnTo>
                    <a:pt x="4680" y="1484"/>
                  </a:lnTo>
                  <a:lnTo>
                    <a:pt x="4716" y="1404"/>
                  </a:lnTo>
                  <a:lnTo>
                    <a:pt x="4750" y="1326"/>
                  </a:lnTo>
                  <a:lnTo>
                    <a:pt x="4778" y="1254"/>
                  </a:lnTo>
                  <a:lnTo>
                    <a:pt x="4804" y="1184"/>
                  </a:lnTo>
                  <a:lnTo>
                    <a:pt x="4826" y="1120"/>
                  </a:lnTo>
                  <a:lnTo>
                    <a:pt x="4844" y="1062"/>
                  </a:lnTo>
                  <a:lnTo>
                    <a:pt x="4858" y="1010"/>
                  </a:lnTo>
                  <a:lnTo>
                    <a:pt x="4880" y="926"/>
                  </a:lnTo>
                  <a:lnTo>
                    <a:pt x="4892" y="874"/>
                  </a:lnTo>
                  <a:lnTo>
                    <a:pt x="4896" y="854"/>
                  </a:lnTo>
                  <a:lnTo>
                    <a:pt x="4882" y="842"/>
                  </a:lnTo>
                  <a:lnTo>
                    <a:pt x="4844" y="806"/>
                  </a:lnTo>
                  <a:lnTo>
                    <a:pt x="4780" y="750"/>
                  </a:lnTo>
                  <a:lnTo>
                    <a:pt x="4694" y="680"/>
                  </a:lnTo>
                  <a:lnTo>
                    <a:pt x="4642" y="640"/>
                  </a:lnTo>
                  <a:lnTo>
                    <a:pt x="4584" y="596"/>
                  </a:lnTo>
                  <a:lnTo>
                    <a:pt x="4520" y="552"/>
                  </a:lnTo>
                  <a:lnTo>
                    <a:pt x="4452" y="508"/>
                  </a:lnTo>
                  <a:lnTo>
                    <a:pt x="4378" y="460"/>
                  </a:lnTo>
                  <a:lnTo>
                    <a:pt x="4300" y="414"/>
                  </a:lnTo>
                  <a:lnTo>
                    <a:pt x="4216" y="368"/>
                  </a:lnTo>
                  <a:lnTo>
                    <a:pt x="4128" y="322"/>
                  </a:lnTo>
                  <a:lnTo>
                    <a:pt x="4034" y="276"/>
                  </a:lnTo>
                  <a:lnTo>
                    <a:pt x="3936" y="234"/>
                  </a:lnTo>
                  <a:lnTo>
                    <a:pt x="3834" y="192"/>
                  </a:lnTo>
                  <a:lnTo>
                    <a:pt x="3726" y="154"/>
                  </a:lnTo>
                  <a:lnTo>
                    <a:pt x="3614" y="118"/>
                  </a:lnTo>
                  <a:lnTo>
                    <a:pt x="3558" y="102"/>
                  </a:lnTo>
                  <a:lnTo>
                    <a:pt x="3500" y="88"/>
                  </a:lnTo>
                  <a:lnTo>
                    <a:pt x="3440" y="74"/>
                  </a:lnTo>
                  <a:lnTo>
                    <a:pt x="3380" y="60"/>
                  </a:lnTo>
                  <a:lnTo>
                    <a:pt x="3318" y="48"/>
                  </a:lnTo>
                  <a:lnTo>
                    <a:pt x="3256" y="36"/>
                  </a:lnTo>
                  <a:lnTo>
                    <a:pt x="3194" y="28"/>
                  </a:lnTo>
                  <a:lnTo>
                    <a:pt x="3130" y="20"/>
                  </a:lnTo>
                  <a:lnTo>
                    <a:pt x="3064" y="12"/>
                  </a:lnTo>
                  <a:lnTo>
                    <a:pt x="2998" y="6"/>
                  </a:lnTo>
                  <a:lnTo>
                    <a:pt x="2932" y="4"/>
                  </a:lnTo>
                  <a:lnTo>
                    <a:pt x="2864" y="0"/>
                  </a:lnTo>
                  <a:lnTo>
                    <a:pt x="2794" y="0"/>
                  </a:lnTo>
                  <a:lnTo>
                    <a:pt x="2726" y="2"/>
                  </a:lnTo>
                  <a:lnTo>
                    <a:pt x="2656" y="4"/>
                  </a:lnTo>
                  <a:lnTo>
                    <a:pt x="2584" y="8"/>
                  </a:lnTo>
                  <a:lnTo>
                    <a:pt x="2512" y="16"/>
                  </a:lnTo>
                  <a:lnTo>
                    <a:pt x="2440" y="24"/>
                  </a:lnTo>
                  <a:lnTo>
                    <a:pt x="2366" y="34"/>
                  </a:lnTo>
                  <a:lnTo>
                    <a:pt x="2292" y="48"/>
                  </a:lnTo>
                  <a:lnTo>
                    <a:pt x="2216" y="62"/>
                  </a:lnTo>
                  <a:lnTo>
                    <a:pt x="2142" y="80"/>
                  </a:lnTo>
                  <a:lnTo>
                    <a:pt x="2066" y="98"/>
                  </a:lnTo>
                  <a:lnTo>
                    <a:pt x="1992" y="120"/>
                  </a:lnTo>
                  <a:lnTo>
                    <a:pt x="1920" y="142"/>
                  </a:lnTo>
                  <a:lnTo>
                    <a:pt x="1850" y="164"/>
                  </a:lnTo>
                  <a:lnTo>
                    <a:pt x="1780" y="190"/>
                  </a:lnTo>
                  <a:lnTo>
                    <a:pt x="1714" y="216"/>
                  </a:lnTo>
                  <a:lnTo>
                    <a:pt x="1648" y="244"/>
                  </a:lnTo>
                  <a:lnTo>
                    <a:pt x="1584" y="274"/>
                  </a:lnTo>
                  <a:lnTo>
                    <a:pt x="1520" y="304"/>
                  </a:lnTo>
                  <a:lnTo>
                    <a:pt x="1460" y="336"/>
                  </a:lnTo>
                  <a:lnTo>
                    <a:pt x="1400" y="368"/>
                  </a:lnTo>
                  <a:lnTo>
                    <a:pt x="1342" y="402"/>
                  </a:lnTo>
                  <a:lnTo>
                    <a:pt x="1284" y="436"/>
                  </a:lnTo>
                  <a:lnTo>
                    <a:pt x="1230" y="472"/>
                  </a:lnTo>
                  <a:lnTo>
                    <a:pt x="1176" y="508"/>
                  </a:lnTo>
                  <a:lnTo>
                    <a:pt x="1122" y="546"/>
                  </a:lnTo>
                  <a:lnTo>
                    <a:pt x="1072" y="584"/>
                  </a:lnTo>
                  <a:lnTo>
                    <a:pt x="1022" y="622"/>
                  </a:lnTo>
                  <a:lnTo>
                    <a:pt x="974" y="662"/>
                  </a:lnTo>
                  <a:lnTo>
                    <a:pt x="926" y="702"/>
                  </a:lnTo>
                  <a:lnTo>
                    <a:pt x="880" y="742"/>
                  </a:lnTo>
                  <a:lnTo>
                    <a:pt x="836" y="784"/>
                  </a:lnTo>
                  <a:lnTo>
                    <a:pt x="794" y="826"/>
                  </a:lnTo>
                  <a:lnTo>
                    <a:pt x="752" y="868"/>
                  </a:lnTo>
                  <a:lnTo>
                    <a:pt x="672" y="952"/>
                  </a:lnTo>
                  <a:lnTo>
                    <a:pt x="598" y="1038"/>
                  </a:lnTo>
                  <a:lnTo>
                    <a:pt x="528" y="1124"/>
                  </a:lnTo>
                  <a:lnTo>
                    <a:pt x="464" y="1212"/>
                  </a:lnTo>
                  <a:lnTo>
                    <a:pt x="404" y="1298"/>
                  </a:lnTo>
                  <a:lnTo>
                    <a:pt x="348" y="1384"/>
                  </a:lnTo>
                  <a:lnTo>
                    <a:pt x="298" y="1468"/>
                  </a:lnTo>
                  <a:lnTo>
                    <a:pt x="252" y="1550"/>
                  </a:lnTo>
                  <a:lnTo>
                    <a:pt x="210" y="1630"/>
                  </a:lnTo>
                  <a:lnTo>
                    <a:pt x="172" y="1708"/>
                  </a:lnTo>
                  <a:lnTo>
                    <a:pt x="138" y="1784"/>
                  </a:lnTo>
                  <a:lnTo>
                    <a:pt x="108" y="1854"/>
                  </a:lnTo>
                  <a:lnTo>
                    <a:pt x="82" y="1922"/>
                  </a:lnTo>
                  <a:lnTo>
                    <a:pt x="60" y="1986"/>
                  </a:lnTo>
                  <a:lnTo>
                    <a:pt x="42" y="2044"/>
                  </a:lnTo>
                  <a:lnTo>
                    <a:pt x="26" y="2098"/>
                  </a:lnTo>
                  <a:lnTo>
                    <a:pt x="16" y="2146"/>
                  </a:lnTo>
                  <a:lnTo>
                    <a:pt x="6" y="2188"/>
                  </a:lnTo>
                  <a:lnTo>
                    <a:pt x="2" y="2224"/>
                  </a:lnTo>
                  <a:lnTo>
                    <a:pt x="0" y="2252"/>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dirty="0"/>
            </a:p>
          </p:txBody>
        </p:sp>
        <p:sp>
          <p:nvSpPr>
            <p:cNvPr id="15" name="Freeform 32"/>
            <p:cNvSpPr>
              <a:spLocks/>
            </p:cNvSpPr>
            <p:nvPr/>
          </p:nvSpPr>
          <p:spPr bwMode="auto">
            <a:xfrm>
              <a:off x="5229225" y="2682875"/>
              <a:ext cx="1282700" cy="852487"/>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6" name="Freeform 33"/>
            <p:cNvSpPr>
              <a:spLocks/>
            </p:cNvSpPr>
            <p:nvPr/>
          </p:nvSpPr>
          <p:spPr bwMode="auto">
            <a:xfrm>
              <a:off x="4530725" y="333375"/>
              <a:ext cx="806450" cy="1360488"/>
            </a:xfrm>
            <a:custGeom>
              <a:avLst/>
              <a:gdLst>
                <a:gd name="T0" fmla="*/ 2147483647 w 3018"/>
                <a:gd name="T1" fmla="*/ 2147483647 h 5092"/>
                <a:gd name="T2" fmla="*/ 2147483647 w 3018"/>
                <a:gd name="T3" fmla="*/ 2147483647 h 5092"/>
                <a:gd name="T4" fmla="*/ 2147483647 w 3018"/>
                <a:gd name="T5" fmla="*/ 2147483647 h 5092"/>
                <a:gd name="T6" fmla="*/ 2147483647 w 3018"/>
                <a:gd name="T7" fmla="*/ 2147483647 h 5092"/>
                <a:gd name="T8" fmla="*/ 2147483647 w 3018"/>
                <a:gd name="T9" fmla="*/ 2147483647 h 5092"/>
                <a:gd name="T10" fmla="*/ 2147483647 w 3018"/>
                <a:gd name="T11" fmla="*/ 2147483647 h 5092"/>
                <a:gd name="T12" fmla="*/ 2147483647 w 3018"/>
                <a:gd name="T13" fmla="*/ 2147483647 h 5092"/>
                <a:gd name="T14" fmla="*/ 2147483647 w 3018"/>
                <a:gd name="T15" fmla="*/ 2147483647 h 5092"/>
                <a:gd name="T16" fmla="*/ 2147483647 w 3018"/>
                <a:gd name="T17" fmla="*/ 2147483647 h 5092"/>
                <a:gd name="T18" fmla="*/ 2147483647 w 3018"/>
                <a:gd name="T19" fmla="*/ 2147483647 h 5092"/>
                <a:gd name="T20" fmla="*/ 2147483647 w 3018"/>
                <a:gd name="T21" fmla="*/ 2147483647 h 5092"/>
                <a:gd name="T22" fmla="*/ 2147483647 w 3018"/>
                <a:gd name="T23" fmla="*/ 2147483647 h 5092"/>
                <a:gd name="T24" fmla="*/ 2147483647 w 3018"/>
                <a:gd name="T25" fmla="*/ 2147483647 h 5092"/>
                <a:gd name="T26" fmla="*/ 2147483647 w 3018"/>
                <a:gd name="T27" fmla="*/ 2147483647 h 5092"/>
                <a:gd name="T28" fmla="*/ 0 w 3018"/>
                <a:gd name="T29" fmla="*/ 2147483647 h 5092"/>
                <a:gd name="T30" fmla="*/ 2147483647 w 3018"/>
                <a:gd name="T31" fmla="*/ 2147483647 h 5092"/>
                <a:gd name="T32" fmla="*/ 2147483647 w 3018"/>
                <a:gd name="T33" fmla="*/ 2147483647 h 5092"/>
                <a:gd name="T34" fmla="*/ 2147483647 w 3018"/>
                <a:gd name="T35" fmla="*/ 2147483647 h 5092"/>
                <a:gd name="T36" fmla="*/ 2147483647 w 3018"/>
                <a:gd name="T37" fmla="*/ 2147483647 h 5092"/>
                <a:gd name="T38" fmla="*/ 2147483647 w 3018"/>
                <a:gd name="T39" fmla="*/ 2147483647 h 5092"/>
                <a:gd name="T40" fmla="*/ 2147483647 w 3018"/>
                <a:gd name="T41" fmla="*/ 2147483647 h 5092"/>
                <a:gd name="T42" fmla="*/ 2147483647 w 3018"/>
                <a:gd name="T43" fmla="*/ 2147483647 h 5092"/>
                <a:gd name="T44" fmla="*/ 2147483647 w 3018"/>
                <a:gd name="T45" fmla="*/ 2147483647 h 5092"/>
                <a:gd name="T46" fmla="*/ 2147483647 w 3018"/>
                <a:gd name="T47" fmla="*/ 2147483647 h 5092"/>
                <a:gd name="T48" fmla="*/ 2147483647 w 3018"/>
                <a:gd name="T49" fmla="*/ 2147483647 h 5092"/>
                <a:gd name="T50" fmla="*/ 2147483647 w 3018"/>
                <a:gd name="T51" fmla="*/ 2147483647 h 5092"/>
                <a:gd name="T52" fmla="*/ 2147483647 w 3018"/>
                <a:gd name="T53" fmla="*/ 2147483647 h 5092"/>
                <a:gd name="T54" fmla="*/ 2147483647 w 3018"/>
                <a:gd name="T55" fmla="*/ 2147483647 h 5092"/>
                <a:gd name="T56" fmla="*/ 2147483647 w 3018"/>
                <a:gd name="T57" fmla="*/ 0 h 5092"/>
                <a:gd name="T58" fmla="*/ 2147483647 w 3018"/>
                <a:gd name="T59" fmla="*/ 2147483647 h 5092"/>
                <a:gd name="T60" fmla="*/ 2147483647 w 3018"/>
                <a:gd name="T61" fmla="*/ 2147483647 h 5092"/>
                <a:gd name="T62" fmla="*/ 2147483647 w 3018"/>
                <a:gd name="T63" fmla="*/ 2147483647 h 5092"/>
                <a:gd name="T64" fmla="*/ 2147483647 w 3018"/>
                <a:gd name="T65" fmla="*/ 2147483647 h 5092"/>
                <a:gd name="T66" fmla="*/ 2147483647 w 3018"/>
                <a:gd name="T67" fmla="*/ 2147483647 h 5092"/>
                <a:gd name="T68" fmla="*/ 2147483647 w 3018"/>
                <a:gd name="T69" fmla="*/ 2147483647 h 5092"/>
                <a:gd name="T70" fmla="*/ 2147483647 w 3018"/>
                <a:gd name="T71" fmla="*/ 2147483647 h 5092"/>
                <a:gd name="T72" fmla="*/ 2147483647 w 3018"/>
                <a:gd name="T73" fmla="*/ 2147483647 h 5092"/>
                <a:gd name="T74" fmla="*/ 2147483647 w 3018"/>
                <a:gd name="T75" fmla="*/ 2147483647 h 5092"/>
                <a:gd name="T76" fmla="*/ 2147483647 w 3018"/>
                <a:gd name="T77" fmla="*/ 2147483647 h 5092"/>
                <a:gd name="T78" fmla="*/ 2147483647 w 3018"/>
                <a:gd name="T79" fmla="*/ 2147483647 h 5092"/>
                <a:gd name="T80" fmla="*/ 2147483647 w 3018"/>
                <a:gd name="T81" fmla="*/ 2147483647 h 5092"/>
                <a:gd name="T82" fmla="*/ 2147483647 w 3018"/>
                <a:gd name="T83" fmla="*/ 2147483647 h 5092"/>
                <a:gd name="T84" fmla="*/ 2147483647 w 3018"/>
                <a:gd name="T85" fmla="*/ 2147483647 h 5092"/>
                <a:gd name="T86" fmla="*/ 2147483647 w 3018"/>
                <a:gd name="T87" fmla="*/ 2147483647 h 5092"/>
                <a:gd name="T88" fmla="*/ 2147483647 w 3018"/>
                <a:gd name="T89" fmla="*/ 2147483647 h 5092"/>
                <a:gd name="T90" fmla="*/ 2147483647 w 3018"/>
                <a:gd name="T91" fmla="*/ 2147483647 h 5092"/>
                <a:gd name="T92" fmla="*/ 2147483647 w 3018"/>
                <a:gd name="T93" fmla="*/ 2147483647 h 5092"/>
                <a:gd name="T94" fmla="*/ 2147483647 w 3018"/>
                <a:gd name="T95" fmla="*/ 2147483647 h 5092"/>
                <a:gd name="T96" fmla="*/ 2147483647 w 3018"/>
                <a:gd name="T97" fmla="*/ 2147483647 h 5092"/>
                <a:gd name="T98" fmla="*/ 2147483647 w 3018"/>
                <a:gd name="T99" fmla="*/ 2147483647 h 5092"/>
                <a:gd name="T100" fmla="*/ 2147483647 w 3018"/>
                <a:gd name="T101" fmla="*/ 2147483647 h 5092"/>
                <a:gd name="T102" fmla="*/ 2147483647 w 3018"/>
                <a:gd name="T103" fmla="*/ 2147483647 h 5092"/>
                <a:gd name="T104" fmla="*/ 2147483647 w 3018"/>
                <a:gd name="T105" fmla="*/ 2147483647 h 5092"/>
                <a:gd name="T106" fmla="*/ 2147483647 w 3018"/>
                <a:gd name="T107" fmla="*/ 2147483647 h 5092"/>
                <a:gd name="T108" fmla="*/ 2147483647 w 3018"/>
                <a:gd name="T109" fmla="*/ 2147483647 h 5092"/>
                <a:gd name="T110" fmla="*/ 2147483647 w 3018"/>
                <a:gd name="T111" fmla="*/ 2147483647 h 5092"/>
                <a:gd name="T112" fmla="*/ 2147483647 w 3018"/>
                <a:gd name="T113" fmla="*/ 2147483647 h 50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018"/>
                <a:gd name="T172" fmla="*/ 0 h 5092"/>
                <a:gd name="T173" fmla="*/ 3018 w 3018"/>
                <a:gd name="T174" fmla="*/ 5092 h 509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018" h="5092">
                  <a:moveTo>
                    <a:pt x="1514" y="5092"/>
                  </a:moveTo>
                  <a:lnTo>
                    <a:pt x="1514" y="5092"/>
                  </a:lnTo>
                  <a:lnTo>
                    <a:pt x="1496" y="5082"/>
                  </a:lnTo>
                  <a:lnTo>
                    <a:pt x="1448" y="5056"/>
                  </a:lnTo>
                  <a:lnTo>
                    <a:pt x="1374" y="5010"/>
                  </a:lnTo>
                  <a:lnTo>
                    <a:pt x="1328" y="4980"/>
                  </a:lnTo>
                  <a:lnTo>
                    <a:pt x="1276" y="4946"/>
                  </a:lnTo>
                  <a:lnTo>
                    <a:pt x="1222" y="4906"/>
                  </a:lnTo>
                  <a:lnTo>
                    <a:pt x="1162" y="4862"/>
                  </a:lnTo>
                  <a:lnTo>
                    <a:pt x="1100" y="4812"/>
                  </a:lnTo>
                  <a:lnTo>
                    <a:pt x="1034" y="4758"/>
                  </a:lnTo>
                  <a:lnTo>
                    <a:pt x="966" y="4698"/>
                  </a:lnTo>
                  <a:lnTo>
                    <a:pt x="896" y="4632"/>
                  </a:lnTo>
                  <a:lnTo>
                    <a:pt x="826" y="4562"/>
                  </a:lnTo>
                  <a:lnTo>
                    <a:pt x="756" y="4488"/>
                  </a:lnTo>
                  <a:lnTo>
                    <a:pt x="684" y="4408"/>
                  </a:lnTo>
                  <a:lnTo>
                    <a:pt x="614" y="4322"/>
                  </a:lnTo>
                  <a:lnTo>
                    <a:pt x="544" y="4230"/>
                  </a:lnTo>
                  <a:lnTo>
                    <a:pt x="510" y="4182"/>
                  </a:lnTo>
                  <a:lnTo>
                    <a:pt x="476" y="4134"/>
                  </a:lnTo>
                  <a:lnTo>
                    <a:pt x="444" y="4084"/>
                  </a:lnTo>
                  <a:lnTo>
                    <a:pt x="412" y="4032"/>
                  </a:lnTo>
                  <a:lnTo>
                    <a:pt x="380" y="3978"/>
                  </a:lnTo>
                  <a:lnTo>
                    <a:pt x="348" y="3924"/>
                  </a:lnTo>
                  <a:lnTo>
                    <a:pt x="318" y="3868"/>
                  </a:lnTo>
                  <a:lnTo>
                    <a:pt x="290" y="3810"/>
                  </a:lnTo>
                  <a:lnTo>
                    <a:pt x="262" y="3752"/>
                  </a:lnTo>
                  <a:lnTo>
                    <a:pt x="234" y="3692"/>
                  </a:lnTo>
                  <a:lnTo>
                    <a:pt x="208" y="3630"/>
                  </a:lnTo>
                  <a:lnTo>
                    <a:pt x="184" y="3566"/>
                  </a:lnTo>
                  <a:lnTo>
                    <a:pt x="160" y="3502"/>
                  </a:lnTo>
                  <a:lnTo>
                    <a:pt x="138" y="3436"/>
                  </a:lnTo>
                  <a:lnTo>
                    <a:pt x="116" y="3368"/>
                  </a:lnTo>
                  <a:lnTo>
                    <a:pt x="98" y="3300"/>
                  </a:lnTo>
                  <a:lnTo>
                    <a:pt x="80" y="3228"/>
                  </a:lnTo>
                  <a:lnTo>
                    <a:pt x="64" y="3158"/>
                  </a:lnTo>
                  <a:lnTo>
                    <a:pt x="48" y="3084"/>
                  </a:lnTo>
                  <a:lnTo>
                    <a:pt x="36" y="3008"/>
                  </a:lnTo>
                  <a:lnTo>
                    <a:pt x="24" y="2932"/>
                  </a:lnTo>
                  <a:lnTo>
                    <a:pt x="16" y="2854"/>
                  </a:lnTo>
                  <a:lnTo>
                    <a:pt x="8" y="2776"/>
                  </a:lnTo>
                  <a:lnTo>
                    <a:pt x="4" y="2694"/>
                  </a:lnTo>
                  <a:lnTo>
                    <a:pt x="0" y="2612"/>
                  </a:lnTo>
                  <a:lnTo>
                    <a:pt x="0" y="2528"/>
                  </a:lnTo>
                  <a:lnTo>
                    <a:pt x="0" y="2444"/>
                  </a:lnTo>
                  <a:lnTo>
                    <a:pt x="4" y="2362"/>
                  </a:lnTo>
                  <a:lnTo>
                    <a:pt x="10" y="2280"/>
                  </a:lnTo>
                  <a:lnTo>
                    <a:pt x="18" y="2202"/>
                  </a:lnTo>
                  <a:lnTo>
                    <a:pt x="26" y="2124"/>
                  </a:lnTo>
                  <a:lnTo>
                    <a:pt x="38" y="2048"/>
                  </a:lnTo>
                  <a:lnTo>
                    <a:pt x="50" y="1974"/>
                  </a:lnTo>
                  <a:lnTo>
                    <a:pt x="66" y="1900"/>
                  </a:lnTo>
                  <a:lnTo>
                    <a:pt x="82" y="1828"/>
                  </a:lnTo>
                  <a:lnTo>
                    <a:pt x="100" y="1758"/>
                  </a:lnTo>
                  <a:lnTo>
                    <a:pt x="120" y="1690"/>
                  </a:lnTo>
                  <a:lnTo>
                    <a:pt x="140" y="1624"/>
                  </a:lnTo>
                  <a:lnTo>
                    <a:pt x="164" y="1558"/>
                  </a:lnTo>
                  <a:lnTo>
                    <a:pt x="186" y="1494"/>
                  </a:lnTo>
                  <a:lnTo>
                    <a:pt x="212" y="1432"/>
                  </a:lnTo>
                  <a:lnTo>
                    <a:pt x="238" y="1370"/>
                  </a:lnTo>
                  <a:lnTo>
                    <a:pt x="264" y="1310"/>
                  </a:lnTo>
                  <a:lnTo>
                    <a:pt x="294" y="1252"/>
                  </a:lnTo>
                  <a:lnTo>
                    <a:pt x="322" y="1196"/>
                  </a:lnTo>
                  <a:lnTo>
                    <a:pt x="352" y="1140"/>
                  </a:lnTo>
                  <a:lnTo>
                    <a:pt x="384" y="1086"/>
                  </a:lnTo>
                  <a:lnTo>
                    <a:pt x="416" y="1034"/>
                  </a:lnTo>
                  <a:lnTo>
                    <a:pt x="448" y="984"/>
                  </a:lnTo>
                  <a:lnTo>
                    <a:pt x="480" y="934"/>
                  </a:lnTo>
                  <a:lnTo>
                    <a:pt x="514" y="886"/>
                  </a:lnTo>
                  <a:lnTo>
                    <a:pt x="548" y="838"/>
                  </a:lnTo>
                  <a:lnTo>
                    <a:pt x="618" y="750"/>
                  </a:lnTo>
                  <a:lnTo>
                    <a:pt x="688" y="666"/>
                  </a:lnTo>
                  <a:lnTo>
                    <a:pt x="758" y="586"/>
                  </a:lnTo>
                  <a:lnTo>
                    <a:pt x="830" y="512"/>
                  </a:lnTo>
                  <a:lnTo>
                    <a:pt x="900" y="444"/>
                  </a:lnTo>
                  <a:lnTo>
                    <a:pt x="968" y="382"/>
                  </a:lnTo>
                  <a:lnTo>
                    <a:pt x="1036" y="324"/>
                  </a:lnTo>
                  <a:lnTo>
                    <a:pt x="1102" y="270"/>
                  </a:lnTo>
                  <a:lnTo>
                    <a:pt x="1164" y="222"/>
                  </a:lnTo>
                  <a:lnTo>
                    <a:pt x="1224" y="180"/>
                  </a:lnTo>
                  <a:lnTo>
                    <a:pt x="1278" y="140"/>
                  </a:lnTo>
                  <a:lnTo>
                    <a:pt x="1330" y="108"/>
                  </a:lnTo>
                  <a:lnTo>
                    <a:pt x="1374" y="78"/>
                  </a:lnTo>
                  <a:lnTo>
                    <a:pt x="1450" y="34"/>
                  </a:lnTo>
                  <a:lnTo>
                    <a:pt x="1498" y="8"/>
                  </a:lnTo>
                  <a:lnTo>
                    <a:pt x="1514" y="0"/>
                  </a:lnTo>
                  <a:lnTo>
                    <a:pt x="1530" y="10"/>
                  </a:lnTo>
                  <a:lnTo>
                    <a:pt x="1576" y="36"/>
                  </a:lnTo>
                  <a:lnTo>
                    <a:pt x="1646" y="82"/>
                  </a:lnTo>
                  <a:lnTo>
                    <a:pt x="1738" y="146"/>
                  </a:lnTo>
                  <a:lnTo>
                    <a:pt x="1792" y="186"/>
                  </a:lnTo>
                  <a:lnTo>
                    <a:pt x="1848" y="230"/>
                  </a:lnTo>
                  <a:lnTo>
                    <a:pt x="1908" y="278"/>
                  </a:lnTo>
                  <a:lnTo>
                    <a:pt x="1970" y="332"/>
                  </a:lnTo>
                  <a:lnTo>
                    <a:pt x="2036" y="390"/>
                  </a:lnTo>
                  <a:lnTo>
                    <a:pt x="2102" y="452"/>
                  </a:lnTo>
                  <a:lnTo>
                    <a:pt x="2170" y="520"/>
                  </a:lnTo>
                  <a:lnTo>
                    <a:pt x="2238" y="594"/>
                  </a:lnTo>
                  <a:lnTo>
                    <a:pt x="2306" y="670"/>
                  </a:lnTo>
                  <a:lnTo>
                    <a:pt x="2376" y="754"/>
                  </a:lnTo>
                  <a:lnTo>
                    <a:pt x="2442" y="840"/>
                  </a:lnTo>
                  <a:lnTo>
                    <a:pt x="2510" y="934"/>
                  </a:lnTo>
                  <a:lnTo>
                    <a:pt x="2574" y="1030"/>
                  </a:lnTo>
                  <a:lnTo>
                    <a:pt x="2604" y="1082"/>
                  </a:lnTo>
                  <a:lnTo>
                    <a:pt x="2636" y="1132"/>
                  </a:lnTo>
                  <a:lnTo>
                    <a:pt x="2666" y="1186"/>
                  </a:lnTo>
                  <a:lnTo>
                    <a:pt x="2694" y="1240"/>
                  </a:lnTo>
                  <a:lnTo>
                    <a:pt x="2724" y="1296"/>
                  </a:lnTo>
                  <a:lnTo>
                    <a:pt x="2750" y="1352"/>
                  </a:lnTo>
                  <a:lnTo>
                    <a:pt x="2778" y="1410"/>
                  </a:lnTo>
                  <a:lnTo>
                    <a:pt x="2802" y="1470"/>
                  </a:lnTo>
                  <a:lnTo>
                    <a:pt x="2828" y="1530"/>
                  </a:lnTo>
                  <a:lnTo>
                    <a:pt x="2850" y="1592"/>
                  </a:lnTo>
                  <a:lnTo>
                    <a:pt x="2872" y="1656"/>
                  </a:lnTo>
                  <a:lnTo>
                    <a:pt x="2894" y="1720"/>
                  </a:lnTo>
                  <a:lnTo>
                    <a:pt x="2912" y="1786"/>
                  </a:lnTo>
                  <a:lnTo>
                    <a:pt x="2930" y="1854"/>
                  </a:lnTo>
                  <a:lnTo>
                    <a:pt x="2948" y="1922"/>
                  </a:lnTo>
                  <a:lnTo>
                    <a:pt x="2962" y="1992"/>
                  </a:lnTo>
                  <a:lnTo>
                    <a:pt x="2976" y="2062"/>
                  </a:lnTo>
                  <a:lnTo>
                    <a:pt x="2986" y="2134"/>
                  </a:lnTo>
                  <a:lnTo>
                    <a:pt x="2996" y="2208"/>
                  </a:lnTo>
                  <a:lnTo>
                    <a:pt x="3006" y="2284"/>
                  </a:lnTo>
                  <a:lnTo>
                    <a:pt x="3012" y="2360"/>
                  </a:lnTo>
                  <a:lnTo>
                    <a:pt x="3016" y="2436"/>
                  </a:lnTo>
                  <a:lnTo>
                    <a:pt x="3018" y="2514"/>
                  </a:lnTo>
                  <a:lnTo>
                    <a:pt x="3018" y="2590"/>
                  </a:lnTo>
                  <a:lnTo>
                    <a:pt x="3016" y="2666"/>
                  </a:lnTo>
                  <a:lnTo>
                    <a:pt x="3014" y="2740"/>
                  </a:lnTo>
                  <a:lnTo>
                    <a:pt x="3008" y="2814"/>
                  </a:lnTo>
                  <a:lnTo>
                    <a:pt x="3002" y="2886"/>
                  </a:lnTo>
                  <a:lnTo>
                    <a:pt x="2992" y="2956"/>
                  </a:lnTo>
                  <a:lnTo>
                    <a:pt x="2982" y="3026"/>
                  </a:lnTo>
                  <a:lnTo>
                    <a:pt x="2970" y="3094"/>
                  </a:lnTo>
                  <a:lnTo>
                    <a:pt x="2956" y="3162"/>
                  </a:lnTo>
                  <a:lnTo>
                    <a:pt x="2942" y="3228"/>
                  </a:lnTo>
                  <a:lnTo>
                    <a:pt x="2926" y="3294"/>
                  </a:lnTo>
                  <a:lnTo>
                    <a:pt x="2908" y="3358"/>
                  </a:lnTo>
                  <a:lnTo>
                    <a:pt x="2888" y="3422"/>
                  </a:lnTo>
                  <a:lnTo>
                    <a:pt x="2868" y="3484"/>
                  </a:lnTo>
                  <a:lnTo>
                    <a:pt x="2848" y="3544"/>
                  </a:lnTo>
                  <a:lnTo>
                    <a:pt x="2824" y="3604"/>
                  </a:lnTo>
                  <a:lnTo>
                    <a:pt x="2800" y="3662"/>
                  </a:lnTo>
                  <a:lnTo>
                    <a:pt x="2776" y="3720"/>
                  </a:lnTo>
                  <a:lnTo>
                    <a:pt x="2750" y="3776"/>
                  </a:lnTo>
                  <a:lnTo>
                    <a:pt x="2724" y="3830"/>
                  </a:lnTo>
                  <a:lnTo>
                    <a:pt x="2696" y="3884"/>
                  </a:lnTo>
                  <a:lnTo>
                    <a:pt x="2668" y="3938"/>
                  </a:lnTo>
                  <a:lnTo>
                    <a:pt x="2640" y="3988"/>
                  </a:lnTo>
                  <a:lnTo>
                    <a:pt x="2580" y="4088"/>
                  </a:lnTo>
                  <a:lnTo>
                    <a:pt x="2516" y="4184"/>
                  </a:lnTo>
                  <a:lnTo>
                    <a:pt x="2452" y="4274"/>
                  </a:lnTo>
                  <a:lnTo>
                    <a:pt x="2388" y="4360"/>
                  </a:lnTo>
                  <a:lnTo>
                    <a:pt x="2320" y="4442"/>
                  </a:lnTo>
                  <a:lnTo>
                    <a:pt x="2254" y="4518"/>
                  </a:lnTo>
                  <a:lnTo>
                    <a:pt x="2186" y="4590"/>
                  </a:lnTo>
                  <a:lnTo>
                    <a:pt x="2120" y="4658"/>
                  </a:lnTo>
                  <a:lnTo>
                    <a:pt x="2054" y="4720"/>
                  </a:lnTo>
                  <a:lnTo>
                    <a:pt x="1990" y="4778"/>
                  </a:lnTo>
                  <a:lnTo>
                    <a:pt x="1926" y="4830"/>
                  </a:lnTo>
                  <a:lnTo>
                    <a:pt x="1866" y="4878"/>
                  </a:lnTo>
                  <a:lnTo>
                    <a:pt x="1808" y="4922"/>
                  </a:lnTo>
                  <a:lnTo>
                    <a:pt x="1754" y="4960"/>
                  </a:lnTo>
                  <a:lnTo>
                    <a:pt x="1702" y="4994"/>
                  </a:lnTo>
                  <a:lnTo>
                    <a:pt x="1654" y="5024"/>
                  </a:lnTo>
                  <a:lnTo>
                    <a:pt x="1612" y="5048"/>
                  </a:lnTo>
                  <a:lnTo>
                    <a:pt x="1574" y="5068"/>
                  </a:lnTo>
                  <a:lnTo>
                    <a:pt x="1540" y="5082"/>
                  </a:lnTo>
                  <a:lnTo>
                    <a:pt x="1514" y="5092"/>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7" name="Freeform 34"/>
            <p:cNvSpPr>
              <a:spLocks/>
            </p:cNvSpPr>
            <p:nvPr/>
          </p:nvSpPr>
          <p:spPr bwMode="auto">
            <a:xfrm>
              <a:off x="4284663" y="2854325"/>
              <a:ext cx="1322387" cy="2489200"/>
            </a:xfrm>
            <a:custGeom>
              <a:avLst/>
              <a:gdLst>
                <a:gd name="connsiteX0" fmla="*/ 4476 w 5676"/>
                <a:gd name="connsiteY0" fmla="*/ 8 h 8840"/>
                <a:gd name="connsiteX1" fmla="*/ 1212 w 5676"/>
                <a:gd name="connsiteY1" fmla="*/ 0 h 8840"/>
                <a:gd name="connsiteX2" fmla="*/ 2092 w 5676"/>
                <a:gd name="connsiteY2" fmla="*/ 0 h 8840"/>
                <a:gd name="connsiteX3" fmla="*/ 1476 w 5676"/>
                <a:gd name="connsiteY3" fmla="*/ 4448 h 8840"/>
                <a:gd name="connsiteX4" fmla="*/ 1476 w 5676"/>
                <a:gd name="connsiteY4" fmla="*/ 4448 h 8840"/>
                <a:gd name="connsiteX5" fmla="*/ 1446 w 5676"/>
                <a:gd name="connsiteY5" fmla="*/ 4626 h 8840"/>
                <a:gd name="connsiteX6" fmla="*/ 1408 w 5676"/>
                <a:gd name="connsiteY6" fmla="*/ 4832 h 8840"/>
                <a:gd name="connsiteX7" fmla="*/ 1356 w 5676"/>
                <a:gd name="connsiteY7" fmla="*/ 5098 h 8840"/>
                <a:gd name="connsiteX8" fmla="*/ 1292 w 5676"/>
                <a:gd name="connsiteY8" fmla="*/ 5414 h 8840"/>
                <a:gd name="connsiteX9" fmla="*/ 1216 w 5676"/>
                <a:gd name="connsiteY9" fmla="*/ 5768 h 8840"/>
                <a:gd name="connsiteX10" fmla="*/ 1174 w 5676"/>
                <a:gd name="connsiteY10" fmla="*/ 5956 h 8840"/>
                <a:gd name="connsiteX11" fmla="*/ 1128 w 5676"/>
                <a:gd name="connsiteY11" fmla="*/ 6150 h 8840"/>
                <a:gd name="connsiteX12" fmla="*/ 1082 w 5676"/>
                <a:gd name="connsiteY12" fmla="*/ 6346 h 8840"/>
                <a:gd name="connsiteX13" fmla="*/ 1032 w 5676"/>
                <a:gd name="connsiteY13" fmla="*/ 6546 h 8840"/>
                <a:gd name="connsiteX14" fmla="*/ 980 w 5676"/>
                <a:gd name="connsiteY14" fmla="*/ 6746 h 8840"/>
                <a:gd name="connsiteX15" fmla="*/ 926 w 5676"/>
                <a:gd name="connsiteY15" fmla="*/ 6944 h 8840"/>
                <a:gd name="connsiteX16" fmla="*/ 868 w 5676"/>
                <a:gd name="connsiteY16" fmla="*/ 7142 h 8840"/>
                <a:gd name="connsiteX17" fmla="*/ 810 w 5676"/>
                <a:gd name="connsiteY17" fmla="*/ 7334 h 8840"/>
                <a:gd name="connsiteX18" fmla="*/ 750 w 5676"/>
                <a:gd name="connsiteY18" fmla="*/ 7524 h 8840"/>
                <a:gd name="connsiteX19" fmla="*/ 688 w 5676"/>
                <a:gd name="connsiteY19" fmla="*/ 7704 h 8840"/>
                <a:gd name="connsiteX20" fmla="*/ 626 w 5676"/>
                <a:gd name="connsiteY20" fmla="*/ 7878 h 8840"/>
                <a:gd name="connsiteX21" fmla="*/ 594 w 5676"/>
                <a:gd name="connsiteY21" fmla="*/ 7962 h 8840"/>
                <a:gd name="connsiteX22" fmla="*/ 560 w 5676"/>
                <a:gd name="connsiteY22" fmla="*/ 8042 h 8840"/>
                <a:gd name="connsiteX23" fmla="*/ 528 w 5676"/>
                <a:gd name="connsiteY23" fmla="*/ 8120 h 8840"/>
                <a:gd name="connsiteX24" fmla="*/ 494 w 5676"/>
                <a:gd name="connsiteY24" fmla="*/ 8196 h 8840"/>
                <a:gd name="connsiteX25" fmla="*/ 460 w 5676"/>
                <a:gd name="connsiteY25" fmla="*/ 8268 h 8840"/>
                <a:gd name="connsiteX26" fmla="*/ 426 w 5676"/>
                <a:gd name="connsiteY26" fmla="*/ 8338 h 8840"/>
                <a:gd name="connsiteX27" fmla="*/ 392 w 5676"/>
                <a:gd name="connsiteY27" fmla="*/ 8402 h 8840"/>
                <a:gd name="connsiteX28" fmla="*/ 358 w 5676"/>
                <a:gd name="connsiteY28" fmla="*/ 8464 h 8840"/>
                <a:gd name="connsiteX29" fmla="*/ 324 w 5676"/>
                <a:gd name="connsiteY29" fmla="*/ 8522 h 8840"/>
                <a:gd name="connsiteX30" fmla="*/ 288 w 5676"/>
                <a:gd name="connsiteY30" fmla="*/ 8576 h 8840"/>
                <a:gd name="connsiteX31" fmla="*/ 252 w 5676"/>
                <a:gd name="connsiteY31" fmla="*/ 8626 h 8840"/>
                <a:gd name="connsiteX32" fmla="*/ 218 w 5676"/>
                <a:gd name="connsiteY32" fmla="*/ 8670 h 8840"/>
                <a:gd name="connsiteX33" fmla="*/ 182 w 5676"/>
                <a:gd name="connsiteY33" fmla="*/ 8712 h 8840"/>
                <a:gd name="connsiteX34" fmla="*/ 146 w 5676"/>
                <a:gd name="connsiteY34" fmla="*/ 8748 h 8840"/>
                <a:gd name="connsiteX35" fmla="*/ 110 w 5676"/>
                <a:gd name="connsiteY35" fmla="*/ 8778 h 8840"/>
                <a:gd name="connsiteX36" fmla="*/ 74 w 5676"/>
                <a:gd name="connsiteY36" fmla="*/ 8804 h 8840"/>
                <a:gd name="connsiteX37" fmla="*/ 38 w 5676"/>
                <a:gd name="connsiteY37" fmla="*/ 8826 h 8840"/>
                <a:gd name="connsiteX38" fmla="*/ 20 w 5676"/>
                <a:gd name="connsiteY38" fmla="*/ 8834 h 8840"/>
                <a:gd name="connsiteX39" fmla="*/ 0 w 5676"/>
                <a:gd name="connsiteY39" fmla="*/ 8840 h 8840"/>
                <a:gd name="connsiteX40" fmla="*/ 5676 w 5676"/>
                <a:gd name="connsiteY40" fmla="*/ 8840 h 8840"/>
                <a:gd name="connsiteX41" fmla="*/ 5676 w 5676"/>
                <a:gd name="connsiteY41" fmla="*/ 8840 h 8840"/>
                <a:gd name="connsiteX42" fmla="*/ 5668 w 5676"/>
                <a:gd name="connsiteY42" fmla="*/ 8834 h 8840"/>
                <a:gd name="connsiteX43" fmla="*/ 5644 w 5676"/>
                <a:gd name="connsiteY43" fmla="*/ 8816 h 8840"/>
                <a:gd name="connsiteX44" fmla="*/ 5626 w 5676"/>
                <a:gd name="connsiteY44" fmla="*/ 8800 h 8840"/>
                <a:gd name="connsiteX45" fmla="*/ 5604 w 5676"/>
                <a:gd name="connsiteY45" fmla="*/ 8778 h 8840"/>
                <a:gd name="connsiteX46" fmla="*/ 5578 w 5676"/>
                <a:gd name="connsiteY46" fmla="*/ 8752 h 8840"/>
                <a:gd name="connsiteX47" fmla="*/ 5550 w 5676"/>
                <a:gd name="connsiteY47" fmla="*/ 8718 h 8840"/>
                <a:gd name="connsiteX48" fmla="*/ 5518 w 5676"/>
                <a:gd name="connsiteY48" fmla="*/ 8680 h 8840"/>
                <a:gd name="connsiteX49" fmla="*/ 5484 w 5676"/>
                <a:gd name="connsiteY49" fmla="*/ 8634 h 8840"/>
                <a:gd name="connsiteX50" fmla="*/ 5446 w 5676"/>
                <a:gd name="connsiteY50" fmla="*/ 8580 h 8840"/>
                <a:gd name="connsiteX51" fmla="*/ 5406 w 5676"/>
                <a:gd name="connsiteY51" fmla="*/ 8518 h 8840"/>
                <a:gd name="connsiteX52" fmla="*/ 5364 w 5676"/>
                <a:gd name="connsiteY52" fmla="*/ 8448 h 8840"/>
                <a:gd name="connsiteX53" fmla="*/ 5318 w 5676"/>
                <a:gd name="connsiteY53" fmla="*/ 8370 h 8840"/>
                <a:gd name="connsiteX54" fmla="*/ 5272 w 5676"/>
                <a:gd name="connsiteY54" fmla="*/ 8280 h 8840"/>
                <a:gd name="connsiteX55" fmla="*/ 5222 w 5676"/>
                <a:gd name="connsiteY55" fmla="*/ 8182 h 8840"/>
                <a:gd name="connsiteX56" fmla="*/ 5170 w 5676"/>
                <a:gd name="connsiteY56" fmla="*/ 8072 h 8840"/>
                <a:gd name="connsiteX57" fmla="*/ 5118 w 5676"/>
                <a:gd name="connsiteY57" fmla="*/ 7952 h 8840"/>
                <a:gd name="connsiteX58" fmla="*/ 5064 w 5676"/>
                <a:gd name="connsiteY58" fmla="*/ 7820 h 8840"/>
                <a:gd name="connsiteX59" fmla="*/ 5006 w 5676"/>
                <a:gd name="connsiteY59" fmla="*/ 7678 h 8840"/>
                <a:gd name="connsiteX60" fmla="*/ 4950 w 5676"/>
                <a:gd name="connsiteY60" fmla="*/ 7522 h 8840"/>
                <a:gd name="connsiteX61" fmla="*/ 4890 w 5676"/>
                <a:gd name="connsiteY61" fmla="*/ 7352 h 8840"/>
                <a:gd name="connsiteX62" fmla="*/ 4832 w 5676"/>
                <a:gd name="connsiteY62" fmla="*/ 7170 h 8840"/>
                <a:gd name="connsiteX63" fmla="*/ 4770 w 5676"/>
                <a:gd name="connsiteY63" fmla="*/ 6972 h 8840"/>
                <a:gd name="connsiteX64" fmla="*/ 4710 w 5676"/>
                <a:gd name="connsiteY64" fmla="*/ 6762 h 8840"/>
                <a:gd name="connsiteX65" fmla="*/ 4648 w 5676"/>
                <a:gd name="connsiteY65" fmla="*/ 6534 h 8840"/>
                <a:gd name="connsiteX66" fmla="*/ 4586 w 5676"/>
                <a:gd name="connsiteY66" fmla="*/ 6292 h 8840"/>
                <a:gd name="connsiteX67" fmla="*/ 4522 w 5676"/>
                <a:gd name="connsiteY67" fmla="*/ 6034 h 8840"/>
                <a:gd name="connsiteX68" fmla="*/ 4460 w 5676"/>
                <a:gd name="connsiteY68" fmla="*/ 5760 h 8840"/>
                <a:gd name="connsiteX69" fmla="*/ 4398 w 5676"/>
                <a:gd name="connsiteY69" fmla="*/ 5468 h 8840"/>
                <a:gd name="connsiteX70" fmla="*/ 4334 w 5676"/>
                <a:gd name="connsiteY70" fmla="*/ 5160 h 8840"/>
                <a:gd name="connsiteX71" fmla="*/ 4272 w 5676"/>
                <a:gd name="connsiteY71" fmla="*/ 4832 h 8840"/>
                <a:gd name="connsiteX72" fmla="*/ 3624 w 5676"/>
                <a:gd name="connsiteY72" fmla="*/ 8 h 8840"/>
                <a:gd name="connsiteX73" fmla="*/ 4476 w 5676"/>
                <a:gd name="connsiteY73" fmla="*/ 8 h 8840"/>
                <a:gd name="connsiteX0" fmla="*/ 4476 w 5676"/>
                <a:gd name="connsiteY0" fmla="*/ 8 h 8840"/>
                <a:gd name="connsiteX1" fmla="*/ 2092 w 5676"/>
                <a:gd name="connsiteY1" fmla="*/ 0 h 8840"/>
                <a:gd name="connsiteX2" fmla="*/ 1476 w 5676"/>
                <a:gd name="connsiteY2" fmla="*/ 4448 h 8840"/>
                <a:gd name="connsiteX3" fmla="*/ 1476 w 5676"/>
                <a:gd name="connsiteY3" fmla="*/ 4448 h 8840"/>
                <a:gd name="connsiteX4" fmla="*/ 1446 w 5676"/>
                <a:gd name="connsiteY4" fmla="*/ 4626 h 8840"/>
                <a:gd name="connsiteX5" fmla="*/ 1408 w 5676"/>
                <a:gd name="connsiteY5" fmla="*/ 4832 h 8840"/>
                <a:gd name="connsiteX6" fmla="*/ 1356 w 5676"/>
                <a:gd name="connsiteY6" fmla="*/ 5098 h 8840"/>
                <a:gd name="connsiteX7" fmla="*/ 1292 w 5676"/>
                <a:gd name="connsiteY7" fmla="*/ 5414 h 8840"/>
                <a:gd name="connsiteX8" fmla="*/ 1216 w 5676"/>
                <a:gd name="connsiteY8" fmla="*/ 5768 h 8840"/>
                <a:gd name="connsiteX9" fmla="*/ 1174 w 5676"/>
                <a:gd name="connsiteY9" fmla="*/ 5956 h 8840"/>
                <a:gd name="connsiteX10" fmla="*/ 1128 w 5676"/>
                <a:gd name="connsiteY10" fmla="*/ 6150 h 8840"/>
                <a:gd name="connsiteX11" fmla="*/ 1082 w 5676"/>
                <a:gd name="connsiteY11" fmla="*/ 6346 h 8840"/>
                <a:gd name="connsiteX12" fmla="*/ 1032 w 5676"/>
                <a:gd name="connsiteY12" fmla="*/ 6546 h 8840"/>
                <a:gd name="connsiteX13" fmla="*/ 980 w 5676"/>
                <a:gd name="connsiteY13" fmla="*/ 6746 h 8840"/>
                <a:gd name="connsiteX14" fmla="*/ 926 w 5676"/>
                <a:gd name="connsiteY14" fmla="*/ 6944 h 8840"/>
                <a:gd name="connsiteX15" fmla="*/ 868 w 5676"/>
                <a:gd name="connsiteY15" fmla="*/ 7142 h 8840"/>
                <a:gd name="connsiteX16" fmla="*/ 810 w 5676"/>
                <a:gd name="connsiteY16" fmla="*/ 7334 h 8840"/>
                <a:gd name="connsiteX17" fmla="*/ 750 w 5676"/>
                <a:gd name="connsiteY17" fmla="*/ 7524 h 8840"/>
                <a:gd name="connsiteX18" fmla="*/ 688 w 5676"/>
                <a:gd name="connsiteY18" fmla="*/ 7704 h 8840"/>
                <a:gd name="connsiteX19" fmla="*/ 626 w 5676"/>
                <a:gd name="connsiteY19" fmla="*/ 7878 h 8840"/>
                <a:gd name="connsiteX20" fmla="*/ 594 w 5676"/>
                <a:gd name="connsiteY20" fmla="*/ 7962 h 8840"/>
                <a:gd name="connsiteX21" fmla="*/ 560 w 5676"/>
                <a:gd name="connsiteY21" fmla="*/ 8042 h 8840"/>
                <a:gd name="connsiteX22" fmla="*/ 528 w 5676"/>
                <a:gd name="connsiteY22" fmla="*/ 8120 h 8840"/>
                <a:gd name="connsiteX23" fmla="*/ 494 w 5676"/>
                <a:gd name="connsiteY23" fmla="*/ 8196 h 8840"/>
                <a:gd name="connsiteX24" fmla="*/ 460 w 5676"/>
                <a:gd name="connsiteY24" fmla="*/ 8268 h 8840"/>
                <a:gd name="connsiteX25" fmla="*/ 426 w 5676"/>
                <a:gd name="connsiteY25" fmla="*/ 8338 h 8840"/>
                <a:gd name="connsiteX26" fmla="*/ 392 w 5676"/>
                <a:gd name="connsiteY26" fmla="*/ 8402 h 8840"/>
                <a:gd name="connsiteX27" fmla="*/ 358 w 5676"/>
                <a:gd name="connsiteY27" fmla="*/ 8464 h 8840"/>
                <a:gd name="connsiteX28" fmla="*/ 324 w 5676"/>
                <a:gd name="connsiteY28" fmla="*/ 8522 h 8840"/>
                <a:gd name="connsiteX29" fmla="*/ 288 w 5676"/>
                <a:gd name="connsiteY29" fmla="*/ 8576 h 8840"/>
                <a:gd name="connsiteX30" fmla="*/ 252 w 5676"/>
                <a:gd name="connsiteY30" fmla="*/ 8626 h 8840"/>
                <a:gd name="connsiteX31" fmla="*/ 218 w 5676"/>
                <a:gd name="connsiteY31" fmla="*/ 8670 h 8840"/>
                <a:gd name="connsiteX32" fmla="*/ 182 w 5676"/>
                <a:gd name="connsiteY32" fmla="*/ 8712 h 8840"/>
                <a:gd name="connsiteX33" fmla="*/ 146 w 5676"/>
                <a:gd name="connsiteY33" fmla="*/ 8748 h 8840"/>
                <a:gd name="connsiteX34" fmla="*/ 110 w 5676"/>
                <a:gd name="connsiteY34" fmla="*/ 8778 h 8840"/>
                <a:gd name="connsiteX35" fmla="*/ 74 w 5676"/>
                <a:gd name="connsiteY35" fmla="*/ 8804 h 8840"/>
                <a:gd name="connsiteX36" fmla="*/ 38 w 5676"/>
                <a:gd name="connsiteY36" fmla="*/ 8826 h 8840"/>
                <a:gd name="connsiteX37" fmla="*/ 20 w 5676"/>
                <a:gd name="connsiteY37" fmla="*/ 8834 h 8840"/>
                <a:gd name="connsiteX38" fmla="*/ 0 w 5676"/>
                <a:gd name="connsiteY38" fmla="*/ 8840 h 8840"/>
                <a:gd name="connsiteX39" fmla="*/ 5676 w 5676"/>
                <a:gd name="connsiteY39" fmla="*/ 8840 h 8840"/>
                <a:gd name="connsiteX40" fmla="*/ 5676 w 5676"/>
                <a:gd name="connsiteY40" fmla="*/ 8840 h 8840"/>
                <a:gd name="connsiteX41" fmla="*/ 5668 w 5676"/>
                <a:gd name="connsiteY41" fmla="*/ 8834 h 8840"/>
                <a:gd name="connsiteX42" fmla="*/ 5644 w 5676"/>
                <a:gd name="connsiteY42" fmla="*/ 8816 h 8840"/>
                <a:gd name="connsiteX43" fmla="*/ 5626 w 5676"/>
                <a:gd name="connsiteY43" fmla="*/ 8800 h 8840"/>
                <a:gd name="connsiteX44" fmla="*/ 5604 w 5676"/>
                <a:gd name="connsiteY44" fmla="*/ 8778 h 8840"/>
                <a:gd name="connsiteX45" fmla="*/ 5578 w 5676"/>
                <a:gd name="connsiteY45" fmla="*/ 8752 h 8840"/>
                <a:gd name="connsiteX46" fmla="*/ 5550 w 5676"/>
                <a:gd name="connsiteY46" fmla="*/ 8718 h 8840"/>
                <a:gd name="connsiteX47" fmla="*/ 5518 w 5676"/>
                <a:gd name="connsiteY47" fmla="*/ 8680 h 8840"/>
                <a:gd name="connsiteX48" fmla="*/ 5484 w 5676"/>
                <a:gd name="connsiteY48" fmla="*/ 8634 h 8840"/>
                <a:gd name="connsiteX49" fmla="*/ 5446 w 5676"/>
                <a:gd name="connsiteY49" fmla="*/ 8580 h 8840"/>
                <a:gd name="connsiteX50" fmla="*/ 5406 w 5676"/>
                <a:gd name="connsiteY50" fmla="*/ 8518 h 8840"/>
                <a:gd name="connsiteX51" fmla="*/ 5364 w 5676"/>
                <a:gd name="connsiteY51" fmla="*/ 8448 h 8840"/>
                <a:gd name="connsiteX52" fmla="*/ 5318 w 5676"/>
                <a:gd name="connsiteY52" fmla="*/ 8370 h 8840"/>
                <a:gd name="connsiteX53" fmla="*/ 5272 w 5676"/>
                <a:gd name="connsiteY53" fmla="*/ 8280 h 8840"/>
                <a:gd name="connsiteX54" fmla="*/ 5222 w 5676"/>
                <a:gd name="connsiteY54" fmla="*/ 8182 h 8840"/>
                <a:gd name="connsiteX55" fmla="*/ 5170 w 5676"/>
                <a:gd name="connsiteY55" fmla="*/ 8072 h 8840"/>
                <a:gd name="connsiteX56" fmla="*/ 5118 w 5676"/>
                <a:gd name="connsiteY56" fmla="*/ 7952 h 8840"/>
                <a:gd name="connsiteX57" fmla="*/ 5064 w 5676"/>
                <a:gd name="connsiteY57" fmla="*/ 7820 h 8840"/>
                <a:gd name="connsiteX58" fmla="*/ 5006 w 5676"/>
                <a:gd name="connsiteY58" fmla="*/ 7678 h 8840"/>
                <a:gd name="connsiteX59" fmla="*/ 4950 w 5676"/>
                <a:gd name="connsiteY59" fmla="*/ 7522 h 8840"/>
                <a:gd name="connsiteX60" fmla="*/ 4890 w 5676"/>
                <a:gd name="connsiteY60" fmla="*/ 7352 h 8840"/>
                <a:gd name="connsiteX61" fmla="*/ 4832 w 5676"/>
                <a:gd name="connsiteY61" fmla="*/ 7170 h 8840"/>
                <a:gd name="connsiteX62" fmla="*/ 4770 w 5676"/>
                <a:gd name="connsiteY62" fmla="*/ 6972 h 8840"/>
                <a:gd name="connsiteX63" fmla="*/ 4710 w 5676"/>
                <a:gd name="connsiteY63" fmla="*/ 6762 h 8840"/>
                <a:gd name="connsiteX64" fmla="*/ 4648 w 5676"/>
                <a:gd name="connsiteY64" fmla="*/ 6534 h 8840"/>
                <a:gd name="connsiteX65" fmla="*/ 4586 w 5676"/>
                <a:gd name="connsiteY65" fmla="*/ 6292 h 8840"/>
                <a:gd name="connsiteX66" fmla="*/ 4522 w 5676"/>
                <a:gd name="connsiteY66" fmla="*/ 6034 h 8840"/>
                <a:gd name="connsiteX67" fmla="*/ 4460 w 5676"/>
                <a:gd name="connsiteY67" fmla="*/ 5760 h 8840"/>
                <a:gd name="connsiteX68" fmla="*/ 4398 w 5676"/>
                <a:gd name="connsiteY68" fmla="*/ 5468 h 8840"/>
                <a:gd name="connsiteX69" fmla="*/ 4334 w 5676"/>
                <a:gd name="connsiteY69" fmla="*/ 5160 h 8840"/>
                <a:gd name="connsiteX70" fmla="*/ 4272 w 5676"/>
                <a:gd name="connsiteY70" fmla="*/ 4832 h 8840"/>
                <a:gd name="connsiteX71" fmla="*/ 3624 w 5676"/>
                <a:gd name="connsiteY71" fmla="*/ 8 h 8840"/>
                <a:gd name="connsiteX72" fmla="*/ 4476 w 5676"/>
                <a:gd name="connsiteY72" fmla="*/ 8 h 8840"/>
                <a:gd name="connsiteX0" fmla="*/ 3624 w 5676"/>
                <a:gd name="connsiteY0" fmla="*/ 8 h 8840"/>
                <a:gd name="connsiteX1" fmla="*/ 2092 w 5676"/>
                <a:gd name="connsiteY1" fmla="*/ 0 h 8840"/>
                <a:gd name="connsiteX2" fmla="*/ 1476 w 5676"/>
                <a:gd name="connsiteY2" fmla="*/ 4448 h 8840"/>
                <a:gd name="connsiteX3" fmla="*/ 1476 w 5676"/>
                <a:gd name="connsiteY3" fmla="*/ 4448 h 8840"/>
                <a:gd name="connsiteX4" fmla="*/ 1446 w 5676"/>
                <a:gd name="connsiteY4" fmla="*/ 4626 h 8840"/>
                <a:gd name="connsiteX5" fmla="*/ 1408 w 5676"/>
                <a:gd name="connsiteY5" fmla="*/ 4832 h 8840"/>
                <a:gd name="connsiteX6" fmla="*/ 1356 w 5676"/>
                <a:gd name="connsiteY6" fmla="*/ 5098 h 8840"/>
                <a:gd name="connsiteX7" fmla="*/ 1292 w 5676"/>
                <a:gd name="connsiteY7" fmla="*/ 5414 h 8840"/>
                <a:gd name="connsiteX8" fmla="*/ 1216 w 5676"/>
                <a:gd name="connsiteY8" fmla="*/ 5768 h 8840"/>
                <a:gd name="connsiteX9" fmla="*/ 1174 w 5676"/>
                <a:gd name="connsiteY9" fmla="*/ 5956 h 8840"/>
                <a:gd name="connsiteX10" fmla="*/ 1128 w 5676"/>
                <a:gd name="connsiteY10" fmla="*/ 6150 h 8840"/>
                <a:gd name="connsiteX11" fmla="*/ 1082 w 5676"/>
                <a:gd name="connsiteY11" fmla="*/ 6346 h 8840"/>
                <a:gd name="connsiteX12" fmla="*/ 1032 w 5676"/>
                <a:gd name="connsiteY12" fmla="*/ 6546 h 8840"/>
                <a:gd name="connsiteX13" fmla="*/ 980 w 5676"/>
                <a:gd name="connsiteY13" fmla="*/ 6746 h 8840"/>
                <a:gd name="connsiteX14" fmla="*/ 926 w 5676"/>
                <a:gd name="connsiteY14" fmla="*/ 6944 h 8840"/>
                <a:gd name="connsiteX15" fmla="*/ 868 w 5676"/>
                <a:gd name="connsiteY15" fmla="*/ 7142 h 8840"/>
                <a:gd name="connsiteX16" fmla="*/ 810 w 5676"/>
                <a:gd name="connsiteY16" fmla="*/ 7334 h 8840"/>
                <a:gd name="connsiteX17" fmla="*/ 750 w 5676"/>
                <a:gd name="connsiteY17" fmla="*/ 7524 h 8840"/>
                <a:gd name="connsiteX18" fmla="*/ 688 w 5676"/>
                <a:gd name="connsiteY18" fmla="*/ 7704 h 8840"/>
                <a:gd name="connsiteX19" fmla="*/ 626 w 5676"/>
                <a:gd name="connsiteY19" fmla="*/ 7878 h 8840"/>
                <a:gd name="connsiteX20" fmla="*/ 594 w 5676"/>
                <a:gd name="connsiteY20" fmla="*/ 7962 h 8840"/>
                <a:gd name="connsiteX21" fmla="*/ 560 w 5676"/>
                <a:gd name="connsiteY21" fmla="*/ 8042 h 8840"/>
                <a:gd name="connsiteX22" fmla="*/ 528 w 5676"/>
                <a:gd name="connsiteY22" fmla="*/ 8120 h 8840"/>
                <a:gd name="connsiteX23" fmla="*/ 494 w 5676"/>
                <a:gd name="connsiteY23" fmla="*/ 8196 h 8840"/>
                <a:gd name="connsiteX24" fmla="*/ 460 w 5676"/>
                <a:gd name="connsiteY24" fmla="*/ 8268 h 8840"/>
                <a:gd name="connsiteX25" fmla="*/ 426 w 5676"/>
                <a:gd name="connsiteY25" fmla="*/ 8338 h 8840"/>
                <a:gd name="connsiteX26" fmla="*/ 392 w 5676"/>
                <a:gd name="connsiteY26" fmla="*/ 8402 h 8840"/>
                <a:gd name="connsiteX27" fmla="*/ 358 w 5676"/>
                <a:gd name="connsiteY27" fmla="*/ 8464 h 8840"/>
                <a:gd name="connsiteX28" fmla="*/ 324 w 5676"/>
                <a:gd name="connsiteY28" fmla="*/ 8522 h 8840"/>
                <a:gd name="connsiteX29" fmla="*/ 288 w 5676"/>
                <a:gd name="connsiteY29" fmla="*/ 8576 h 8840"/>
                <a:gd name="connsiteX30" fmla="*/ 252 w 5676"/>
                <a:gd name="connsiteY30" fmla="*/ 8626 h 8840"/>
                <a:gd name="connsiteX31" fmla="*/ 218 w 5676"/>
                <a:gd name="connsiteY31" fmla="*/ 8670 h 8840"/>
                <a:gd name="connsiteX32" fmla="*/ 182 w 5676"/>
                <a:gd name="connsiteY32" fmla="*/ 8712 h 8840"/>
                <a:gd name="connsiteX33" fmla="*/ 146 w 5676"/>
                <a:gd name="connsiteY33" fmla="*/ 8748 h 8840"/>
                <a:gd name="connsiteX34" fmla="*/ 110 w 5676"/>
                <a:gd name="connsiteY34" fmla="*/ 8778 h 8840"/>
                <a:gd name="connsiteX35" fmla="*/ 74 w 5676"/>
                <a:gd name="connsiteY35" fmla="*/ 8804 h 8840"/>
                <a:gd name="connsiteX36" fmla="*/ 38 w 5676"/>
                <a:gd name="connsiteY36" fmla="*/ 8826 h 8840"/>
                <a:gd name="connsiteX37" fmla="*/ 20 w 5676"/>
                <a:gd name="connsiteY37" fmla="*/ 8834 h 8840"/>
                <a:gd name="connsiteX38" fmla="*/ 0 w 5676"/>
                <a:gd name="connsiteY38" fmla="*/ 8840 h 8840"/>
                <a:gd name="connsiteX39" fmla="*/ 5676 w 5676"/>
                <a:gd name="connsiteY39" fmla="*/ 8840 h 8840"/>
                <a:gd name="connsiteX40" fmla="*/ 5676 w 5676"/>
                <a:gd name="connsiteY40" fmla="*/ 8840 h 8840"/>
                <a:gd name="connsiteX41" fmla="*/ 5668 w 5676"/>
                <a:gd name="connsiteY41" fmla="*/ 8834 h 8840"/>
                <a:gd name="connsiteX42" fmla="*/ 5644 w 5676"/>
                <a:gd name="connsiteY42" fmla="*/ 8816 h 8840"/>
                <a:gd name="connsiteX43" fmla="*/ 5626 w 5676"/>
                <a:gd name="connsiteY43" fmla="*/ 8800 h 8840"/>
                <a:gd name="connsiteX44" fmla="*/ 5604 w 5676"/>
                <a:gd name="connsiteY44" fmla="*/ 8778 h 8840"/>
                <a:gd name="connsiteX45" fmla="*/ 5578 w 5676"/>
                <a:gd name="connsiteY45" fmla="*/ 8752 h 8840"/>
                <a:gd name="connsiteX46" fmla="*/ 5550 w 5676"/>
                <a:gd name="connsiteY46" fmla="*/ 8718 h 8840"/>
                <a:gd name="connsiteX47" fmla="*/ 5518 w 5676"/>
                <a:gd name="connsiteY47" fmla="*/ 8680 h 8840"/>
                <a:gd name="connsiteX48" fmla="*/ 5484 w 5676"/>
                <a:gd name="connsiteY48" fmla="*/ 8634 h 8840"/>
                <a:gd name="connsiteX49" fmla="*/ 5446 w 5676"/>
                <a:gd name="connsiteY49" fmla="*/ 8580 h 8840"/>
                <a:gd name="connsiteX50" fmla="*/ 5406 w 5676"/>
                <a:gd name="connsiteY50" fmla="*/ 8518 h 8840"/>
                <a:gd name="connsiteX51" fmla="*/ 5364 w 5676"/>
                <a:gd name="connsiteY51" fmla="*/ 8448 h 8840"/>
                <a:gd name="connsiteX52" fmla="*/ 5318 w 5676"/>
                <a:gd name="connsiteY52" fmla="*/ 8370 h 8840"/>
                <a:gd name="connsiteX53" fmla="*/ 5272 w 5676"/>
                <a:gd name="connsiteY53" fmla="*/ 8280 h 8840"/>
                <a:gd name="connsiteX54" fmla="*/ 5222 w 5676"/>
                <a:gd name="connsiteY54" fmla="*/ 8182 h 8840"/>
                <a:gd name="connsiteX55" fmla="*/ 5170 w 5676"/>
                <a:gd name="connsiteY55" fmla="*/ 8072 h 8840"/>
                <a:gd name="connsiteX56" fmla="*/ 5118 w 5676"/>
                <a:gd name="connsiteY56" fmla="*/ 7952 h 8840"/>
                <a:gd name="connsiteX57" fmla="*/ 5064 w 5676"/>
                <a:gd name="connsiteY57" fmla="*/ 7820 h 8840"/>
                <a:gd name="connsiteX58" fmla="*/ 5006 w 5676"/>
                <a:gd name="connsiteY58" fmla="*/ 7678 h 8840"/>
                <a:gd name="connsiteX59" fmla="*/ 4950 w 5676"/>
                <a:gd name="connsiteY59" fmla="*/ 7522 h 8840"/>
                <a:gd name="connsiteX60" fmla="*/ 4890 w 5676"/>
                <a:gd name="connsiteY60" fmla="*/ 7352 h 8840"/>
                <a:gd name="connsiteX61" fmla="*/ 4832 w 5676"/>
                <a:gd name="connsiteY61" fmla="*/ 7170 h 8840"/>
                <a:gd name="connsiteX62" fmla="*/ 4770 w 5676"/>
                <a:gd name="connsiteY62" fmla="*/ 6972 h 8840"/>
                <a:gd name="connsiteX63" fmla="*/ 4710 w 5676"/>
                <a:gd name="connsiteY63" fmla="*/ 6762 h 8840"/>
                <a:gd name="connsiteX64" fmla="*/ 4648 w 5676"/>
                <a:gd name="connsiteY64" fmla="*/ 6534 h 8840"/>
                <a:gd name="connsiteX65" fmla="*/ 4586 w 5676"/>
                <a:gd name="connsiteY65" fmla="*/ 6292 h 8840"/>
                <a:gd name="connsiteX66" fmla="*/ 4522 w 5676"/>
                <a:gd name="connsiteY66" fmla="*/ 6034 h 8840"/>
                <a:gd name="connsiteX67" fmla="*/ 4460 w 5676"/>
                <a:gd name="connsiteY67" fmla="*/ 5760 h 8840"/>
                <a:gd name="connsiteX68" fmla="*/ 4398 w 5676"/>
                <a:gd name="connsiteY68" fmla="*/ 5468 h 8840"/>
                <a:gd name="connsiteX69" fmla="*/ 4334 w 5676"/>
                <a:gd name="connsiteY69" fmla="*/ 5160 h 8840"/>
                <a:gd name="connsiteX70" fmla="*/ 4272 w 5676"/>
                <a:gd name="connsiteY70" fmla="*/ 4832 h 8840"/>
                <a:gd name="connsiteX71" fmla="*/ 3624 w 5676"/>
                <a:gd name="connsiteY71" fmla="*/ 8 h 8840"/>
                <a:gd name="connsiteX0" fmla="*/ 3624 w 5676"/>
                <a:gd name="connsiteY0" fmla="*/ 1843 h 10675"/>
                <a:gd name="connsiteX1" fmla="*/ 2266 w 5676"/>
                <a:gd name="connsiteY1" fmla="*/ 0 h 10675"/>
                <a:gd name="connsiteX2" fmla="*/ 1476 w 5676"/>
                <a:gd name="connsiteY2" fmla="*/ 6283 h 10675"/>
                <a:gd name="connsiteX3" fmla="*/ 1476 w 5676"/>
                <a:gd name="connsiteY3" fmla="*/ 6283 h 10675"/>
                <a:gd name="connsiteX4" fmla="*/ 1446 w 5676"/>
                <a:gd name="connsiteY4" fmla="*/ 6461 h 10675"/>
                <a:gd name="connsiteX5" fmla="*/ 1408 w 5676"/>
                <a:gd name="connsiteY5" fmla="*/ 6667 h 10675"/>
                <a:gd name="connsiteX6" fmla="*/ 1356 w 5676"/>
                <a:gd name="connsiteY6" fmla="*/ 6933 h 10675"/>
                <a:gd name="connsiteX7" fmla="*/ 1292 w 5676"/>
                <a:gd name="connsiteY7" fmla="*/ 7249 h 10675"/>
                <a:gd name="connsiteX8" fmla="*/ 1216 w 5676"/>
                <a:gd name="connsiteY8" fmla="*/ 7603 h 10675"/>
                <a:gd name="connsiteX9" fmla="*/ 1174 w 5676"/>
                <a:gd name="connsiteY9" fmla="*/ 7791 h 10675"/>
                <a:gd name="connsiteX10" fmla="*/ 1128 w 5676"/>
                <a:gd name="connsiteY10" fmla="*/ 7985 h 10675"/>
                <a:gd name="connsiteX11" fmla="*/ 1082 w 5676"/>
                <a:gd name="connsiteY11" fmla="*/ 8181 h 10675"/>
                <a:gd name="connsiteX12" fmla="*/ 1032 w 5676"/>
                <a:gd name="connsiteY12" fmla="*/ 8381 h 10675"/>
                <a:gd name="connsiteX13" fmla="*/ 980 w 5676"/>
                <a:gd name="connsiteY13" fmla="*/ 8581 h 10675"/>
                <a:gd name="connsiteX14" fmla="*/ 926 w 5676"/>
                <a:gd name="connsiteY14" fmla="*/ 8779 h 10675"/>
                <a:gd name="connsiteX15" fmla="*/ 868 w 5676"/>
                <a:gd name="connsiteY15" fmla="*/ 8977 h 10675"/>
                <a:gd name="connsiteX16" fmla="*/ 810 w 5676"/>
                <a:gd name="connsiteY16" fmla="*/ 9169 h 10675"/>
                <a:gd name="connsiteX17" fmla="*/ 750 w 5676"/>
                <a:gd name="connsiteY17" fmla="*/ 9359 h 10675"/>
                <a:gd name="connsiteX18" fmla="*/ 688 w 5676"/>
                <a:gd name="connsiteY18" fmla="*/ 9539 h 10675"/>
                <a:gd name="connsiteX19" fmla="*/ 626 w 5676"/>
                <a:gd name="connsiteY19" fmla="*/ 9713 h 10675"/>
                <a:gd name="connsiteX20" fmla="*/ 594 w 5676"/>
                <a:gd name="connsiteY20" fmla="*/ 9797 h 10675"/>
                <a:gd name="connsiteX21" fmla="*/ 560 w 5676"/>
                <a:gd name="connsiteY21" fmla="*/ 9877 h 10675"/>
                <a:gd name="connsiteX22" fmla="*/ 528 w 5676"/>
                <a:gd name="connsiteY22" fmla="*/ 9955 h 10675"/>
                <a:gd name="connsiteX23" fmla="*/ 494 w 5676"/>
                <a:gd name="connsiteY23" fmla="*/ 10031 h 10675"/>
                <a:gd name="connsiteX24" fmla="*/ 460 w 5676"/>
                <a:gd name="connsiteY24" fmla="*/ 10103 h 10675"/>
                <a:gd name="connsiteX25" fmla="*/ 426 w 5676"/>
                <a:gd name="connsiteY25" fmla="*/ 10173 h 10675"/>
                <a:gd name="connsiteX26" fmla="*/ 392 w 5676"/>
                <a:gd name="connsiteY26" fmla="*/ 10237 h 10675"/>
                <a:gd name="connsiteX27" fmla="*/ 358 w 5676"/>
                <a:gd name="connsiteY27" fmla="*/ 10299 h 10675"/>
                <a:gd name="connsiteX28" fmla="*/ 324 w 5676"/>
                <a:gd name="connsiteY28" fmla="*/ 10357 h 10675"/>
                <a:gd name="connsiteX29" fmla="*/ 288 w 5676"/>
                <a:gd name="connsiteY29" fmla="*/ 10411 h 10675"/>
                <a:gd name="connsiteX30" fmla="*/ 252 w 5676"/>
                <a:gd name="connsiteY30" fmla="*/ 10461 h 10675"/>
                <a:gd name="connsiteX31" fmla="*/ 218 w 5676"/>
                <a:gd name="connsiteY31" fmla="*/ 10505 h 10675"/>
                <a:gd name="connsiteX32" fmla="*/ 182 w 5676"/>
                <a:gd name="connsiteY32" fmla="*/ 10547 h 10675"/>
                <a:gd name="connsiteX33" fmla="*/ 146 w 5676"/>
                <a:gd name="connsiteY33" fmla="*/ 10583 h 10675"/>
                <a:gd name="connsiteX34" fmla="*/ 110 w 5676"/>
                <a:gd name="connsiteY34" fmla="*/ 10613 h 10675"/>
                <a:gd name="connsiteX35" fmla="*/ 74 w 5676"/>
                <a:gd name="connsiteY35" fmla="*/ 10639 h 10675"/>
                <a:gd name="connsiteX36" fmla="*/ 38 w 5676"/>
                <a:gd name="connsiteY36" fmla="*/ 10661 h 10675"/>
                <a:gd name="connsiteX37" fmla="*/ 20 w 5676"/>
                <a:gd name="connsiteY37" fmla="*/ 10669 h 10675"/>
                <a:gd name="connsiteX38" fmla="*/ 0 w 5676"/>
                <a:gd name="connsiteY38" fmla="*/ 10675 h 10675"/>
                <a:gd name="connsiteX39" fmla="*/ 5676 w 5676"/>
                <a:gd name="connsiteY39" fmla="*/ 10675 h 10675"/>
                <a:gd name="connsiteX40" fmla="*/ 5676 w 5676"/>
                <a:gd name="connsiteY40" fmla="*/ 10675 h 10675"/>
                <a:gd name="connsiteX41" fmla="*/ 5668 w 5676"/>
                <a:gd name="connsiteY41" fmla="*/ 10669 h 10675"/>
                <a:gd name="connsiteX42" fmla="*/ 5644 w 5676"/>
                <a:gd name="connsiteY42" fmla="*/ 10651 h 10675"/>
                <a:gd name="connsiteX43" fmla="*/ 5626 w 5676"/>
                <a:gd name="connsiteY43" fmla="*/ 10635 h 10675"/>
                <a:gd name="connsiteX44" fmla="*/ 5604 w 5676"/>
                <a:gd name="connsiteY44" fmla="*/ 10613 h 10675"/>
                <a:gd name="connsiteX45" fmla="*/ 5578 w 5676"/>
                <a:gd name="connsiteY45" fmla="*/ 10587 h 10675"/>
                <a:gd name="connsiteX46" fmla="*/ 5550 w 5676"/>
                <a:gd name="connsiteY46" fmla="*/ 10553 h 10675"/>
                <a:gd name="connsiteX47" fmla="*/ 5518 w 5676"/>
                <a:gd name="connsiteY47" fmla="*/ 10515 h 10675"/>
                <a:gd name="connsiteX48" fmla="*/ 5484 w 5676"/>
                <a:gd name="connsiteY48" fmla="*/ 10469 h 10675"/>
                <a:gd name="connsiteX49" fmla="*/ 5446 w 5676"/>
                <a:gd name="connsiteY49" fmla="*/ 10415 h 10675"/>
                <a:gd name="connsiteX50" fmla="*/ 5406 w 5676"/>
                <a:gd name="connsiteY50" fmla="*/ 10353 h 10675"/>
                <a:gd name="connsiteX51" fmla="*/ 5364 w 5676"/>
                <a:gd name="connsiteY51" fmla="*/ 10283 h 10675"/>
                <a:gd name="connsiteX52" fmla="*/ 5318 w 5676"/>
                <a:gd name="connsiteY52" fmla="*/ 10205 h 10675"/>
                <a:gd name="connsiteX53" fmla="*/ 5272 w 5676"/>
                <a:gd name="connsiteY53" fmla="*/ 10115 h 10675"/>
                <a:gd name="connsiteX54" fmla="*/ 5222 w 5676"/>
                <a:gd name="connsiteY54" fmla="*/ 10017 h 10675"/>
                <a:gd name="connsiteX55" fmla="*/ 5170 w 5676"/>
                <a:gd name="connsiteY55" fmla="*/ 9907 h 10675"/>
                <a:gd name="connsiteX56" fmla="*/ 5118 w 5676"/>
                <a:gd name="connsiteY56" fmla="*/ 9787 h 10675"/>
                <a:gd name="connsiteX57" fmla="*/ 5064 w 5676"/>
                <a:gd name="connsiteY57" fmla="*/ 9655 h 10675"/>
                <a:gd name="connsiteX58" fmla="*/ 5006 w 5676"/>
                <a:gd name="connsiteY58" fmla="*/ 9513 h 10675"/>
                <a:gd name="connsiteX59" fmla="*/ 4950 w 5676"/>
                <a:gd name="connsiteY59" fmla="*/ 9357 h 10675"/>
                <a:gd name="connsiteX60" fmla="*/ 4890 w 5676"/>
                <a:gd name="connsiteY60" fmla="*/ 9187 h 10675"/>
                <a:gd name="connsiteX61" fmla="*/ 4832 w 5676"/>
                <a:gd name="connsiteY61" fmla="*/ 9005 h 10675"/>
                <a:gd name="connsiteX62" fmla="*/ 4770 w 5676"/>
                <a:gd name="connsiteY62" fmla="*/ 8807 h 10675"/>
                <a:gd name="connsiteX63" fmla="*/ 4710 w 5676"/>
                <a:gd name="connsiteY63" fmla="*/ 8597 h 10675"/>
                <a:gd name="connsiteX64" fmla="*/ 4648 w 5676"/>
                <a:gd name="connsiteY64" fmla="*/ 8369 h 10675"/>
                <a:gd name="connsiteX65" fmla="*/ 4586 w 5676"/>
                <a:gd name="connsiteY65" fmla="*/ 8127 h 10675"/>
                <a:gd name="connsiteX66" fmla="*/ 4522 w 5676"/>
                <a:gd name="connsiteY66" fmla="*/ 7869 h 10675"/>
                <a:gd name="connsiteX67" fmla="*/ 4460 w 5676"/>
                <a:gd name="connsiteY67" fmla="*/ 7595 h 10675"/>
                <a:gd name="connsiteX68" fmla="*/ 4398 w 5676"/>
                <a:gd name="connsiteY68" fmla="*/ 7303 h 10675"/>
                <a:gd name="connsiteX69" fmla="*/ 4334 w 5676"/>
                <a:gd name="connsiteY69" fmla="*/ 6995 h 10675"/>
                <a:gd name="connsiteX70" fmla="*/ 4272 w 5676"/>
                <a:gd name="connsiteY70" fmla="*/ 6667 h 10675"/>
                <a:gd name="connsiteX71" fmla="*/ 3624 w 5676"/>
                <a:gd name="connsiteY71" fmla="*/ 1843 h 10675"/>
                <a:gd name="connsiteX0" fmla="*/ 3624 w 5676"/>
                <a:gd name="connsiteY0" fmla="*/ 23 h 10675"/>
                <a:gd name="connsiteX1" fmla="*/ 2266 w 5676"/>
                <a:gd name="connsiteY1" fmla="*/ 0 h 10675"/>
                <a:gd name="connsiteX2" fmla="*/ 1476 w 5676"/>
                <a:gd name="connsiteY2" fmla="*/ 6283 h 10675"/>
                <a:gd name="connsiteX3" fmla="*/ 1476 w 5676"/>
                <a:gd name="connsiteY3" fmla="*/ 6283 h 10675"/>
                <a:gd name="connsiteX4" fmla="*/ 1446 w 5676"/>
                <a:gd name="connsiteY4" fmla="*/ 6461 h 10675"/>
                <a:gd name="connsiteX5" fmla="*/ 1408 w 5676"/>
                <a:gd name="connsiteY5" fmla="*/ 6667 h 10675"/>
                <a:gd name="connsiteX6" fmla="*/ 1356 w 5676"/>
                <a:gd name="connsiteY6" fmla="*/ 6933 h 10675"/>
                <a:gd name="connsiteX7" fmla="*/ 1292 w 5676"/>
                <a:gd name="connsiteY7" fmla="*/ 7249 h 10675"/>
                <a:gd name="connsiteX8" fmla="*/ 1216 w 5676"/>
                <a:gd name="connsiteY8" fmla="*/ 7603 h 10675"/>
                <a:gd name="connsiteX9" fmla="*/ 1174 w 5676"/>
                <a:gd name="connsiteY9" fmla="*/ 7791 h 10675"/>
                <a:gd name="connsiteX10" fmla="*/ 1128 w 5676"/>
                <a:gd name="connsiteY10" fmla="*/ 7985 h 10675"/>
                <a:gd name="connsiteX11" fmla="*/ 1082 w 5676"/>
                <a:gd name="connsiteY11" fmla="*/ 8181 h 10675"/>
                <a:gd name="connsiteX12" fmla="*/ 1032 w 5676"/>
                <a:gd name="connsiteY12" fmla="*/ 8381 h 10675"/>
                <a:gd name="connsiteX13" fmla="*/ 980 w 5676"/>
                <a:gd name="connsiteY13" fmla="*/ 8581 h 10675"/>
                <a:gd name="connsiteX14" fmla="*/ 926 w 5676"/>
                <a:gd name="connsiteY14" fmla="*/ 8779 h 10675"/>
                <a:gd name="connsiteX15" fmla="*/ 868 w 5676"/>
                <a:gd name="connsiteY15" fmla="*/ 8977 h 10675"/>
                <a:gd name="connsiteX16" fmla="*/ 810 w 5676"/>
                <a:gd name="connsiteY16" fmla="*/ 9169 h 10675"/>
                <a:gd name="connsiteX17" fmla="*/ 750 w 5676"/>
                <a:gd name="connsiteY17" fmla="*/ 9359 h 10675"/>
                <a:gd name="connsiteX18" fmla="*/ 688 w 5676"/>
                <a:gd name="connsiteY18" fmla="*/ 9539 h 10675"/>
                <a:gd name="connsiteX19" fmla="*/ 626 w 5676"/>
                <a:gd name="connsiteY19" fmla="*/ 9713 h 10675"/>
                <a:gd name="connsiteX20" fmla="*/ 594 w 5676"/>
                <a:gd name="connsiteY20" fmla="*/ 9797 h 10675"/>
                <a:gd name="connsiteX21" fmla="*/ 560 w 5676"/>
                <a:gd name="connsiteY21" fmla="*/ 9877 h 10675"/>
                <a:gd name="connsiteX22" fmla="*/ 528 w 5676"/>
                <a:gd name="connsiteY22" fmla="*/ 9955 h 10675"/>
                <a:gd name="connsiteX23" fmla="*/ 494 w 5676"/>
                <a:gd name="connsiteY23" fmla="*/ 10031 h 10675"/>
                <a:gd name="connsiteX24" fmla="*/ 460 w 5676"/>
                <a:gd name="connsiteY24" fmla="*/ 10103 h 10675"/>
                <a:gd name="connsiteX25" fmla="*/ 426 w 5676"/>
                <a:gd name="connsiteY25" fmla="*/ 10173 h 10675"/>
                <a:gd name="connsiteX26" fmla="*/ 392 w 5676"/>
                <a:gd name="connsiteY26" fmla="*/ 10237 h 10675"/>
                <a:gd name="connsiteX27" fmla="*/ 358 w 5676"/>
                <a:gd name="connsiteY27" fmla="*/ 10299 h 10675"/>
                <a:gd name="connsiteX28" fmla="*/ 324 w 5676"/>
                <a:gd name="connsiteY28" fmla="*/ 10357 h 10675"/>
                <a:gd name="connsiteX29" fmla="*/ 288 w 5676"/>
                <a:gd name="connsiteY29" fmla="*/ 10411 h 10675"/>
                <a:gd name="connsiteX30" fmla="*/ 252 w 5676"/>
                <a:gd name="connsiteY30" fmla="*/ 10461 h 10675"/>
                <a:gd name="connsiteX31" fmla="*/ 218 w 5676"/>
                <a:gd name="connsiteY31" fmla="*/ 10505 h 10675"/>
                <a:gd name="connsiteX32" fmla="*/ 182 w 5676"/>
                <a:gd name="connsiteY32" fmla="*/ 10547 h 10675"/>
                <a:gd name="connsiteX33" fmla="*/ 146 w 5676"/>
                <a:gd name="connsiteY33" fmla="*/ 10583 h 10675"/>
                <a:gd name="connsiteX34" fmla="*/ 110 w 5676"/>
                <a:gd name="connsiteY34" fmla="*/ 10613 h 10675"/>
                <a:gd name="connsiteX35" fmla="*/ 74 w 5676"/>
                <a:gd name="connsiteY35" fmla="*/ 10639 h 10675"/>
                <a:gd name="connsiteX36" fmla="*/ 38 w 5676"/>
                <a:gd name="connsiteY36" fmla="*/ 10661 h 10675"/>
                <a:gd name="connsiteX37" fmla="*/ 20 w 5676"/>
                <a:gd name="connsiteY37" fmla="*/ 10669 h 10675"/>
                <a:gd name="connsiteX38" fmla="*/ 0 w 5676"/>
                <a:gd name="connsiteY38" fmla="*/ 10675 h 10675"/>
                <a:gd name="connsiteX39" fmla="*/ 5676 w 5676"/>
                <a:gd name="connsiteY39" fmla="*/ 10675 h 10675"/>
                <a:gd name="connsiteX40" fmla="*/ 5676 w 5676"/>
                <a:gd name="connsiteY40" fmla="*/ 10675 h 10675"/>
                <a:gd name="connsiteX41" fmla="*/ 5668 w 5676"/>
                <a:gd name="connsiteY41" fmla="*/ 10669 h 10675"/>
                <a:gd name="connsiteX42" fmla="*/ 5644 w 5676"/>
                <a:gd name="connsiteY42" fmla="*/ 10651 h 10675"/>
                <a:gd name="connsiteX43" fmla="*/ 5626 w 5676"/>
                <a:gd name="connsiteY43" fmla="*/ 10635 h 10675"/>
                <a:gd name="connsiteX44" fmla="*/ 5604 w 5676"/>
                <a:gd name="connsiteY44" fmla="*/ 10613 h 10675"/>
                <a:gd name="connsiteX45" fmla="*/ 5578 w 5676"/>
                <a:gd name="connsiteY45" fmla="*/ 10587 h 10675"/>
                <a:gd name="connsiteX46" fmla="*/ 5550 w 5676"/>
                <a:gd name="connsiteY46" fmla="*/ 10553 h 10675"/>
                <a:gd name="connsiteX47" fmla="*/ 5518 w 5676"/>
                <a:gd name="connsiteY47" fmla="*/ 10515 h 10675"/>
                <a:gd name="connsiteX48" fmla="*/ 5484 w 5676"/>
                <a:gd name="connsiteY48" fmla="*/ 10469 h 10675"/>
                <a:gd name="connsiteX49" fmla="*/ 5446 w 5676"/>
                <a:gd name="connsiteY49" fmla="*/ 10415 h 10675"/>
                <a:gd name="connsiteX50" fmla="*/ 5406 w 5676"/>
                <a:gd name="connsiteY50" fmla="*/ 10353 h 10675"/>
                <a:gd name="connsiteX51" fmla="*/ 5364 w 5676"/>
                <a:gd name="connsiteY51" fmla="*/ 10283 h 10675"/>
                <a:gd name="connsiteX52" fmla="*/ 5318 w 5676"/>
                <a:gd name="connsiteY52" fmla="*/ 10205 h 10675"/>
                <a:gd name="connsiteX53" fmla="*/ 5272 w 5676"/>
                <a:gd name="connsiteY53" fmla="*/ 10115 h 10675"/>
                <a:gd name="connsiteX54" fmla="*/ 5222 w 5676"/>
                <a:gd name="connsiteY54" fmla="*/ 10017 h 10675"/>
                <a:gd name="connsiteX55" fmla="*/ 5170 w 5676"/>
                <a:gd name="connsiteY55" fmla="*/ 9907 h 10675"/>
                <a:gd name="connsiteX56" fmla="*/ 5118 w 5676"/>
                <a:gd name="connsiteY56" fmla="*/ 9787 h 10675"/>
                <a:gd name="connsiteX57" fmla="*/ 5064 w 5676"/>
                <a:gd name="connsiteY57" fmla="*/ 9655 h 10675"/>
                <a:gd name="connsiteX58" fmla="*/ 5006 w 5676"/>
                <a:gd name="connsiteY58" fmla="*/ 9513 h 10675"/>
                <a:gd name="connsiteX59" fmla="*/ 4950 w 5676"/>
                <a:gd name="connsiteY59" fmla="*/ 9357 h 10675"/>
                <a:gd name="connsiteX60" fmla="*/ 4890 w 5676"/>
                <a:gd name="connsiteY60" fmla="*/ 9187 h 10675"/>
                <a:gd name="connsiteX61" fmla="*/ 4832 w 5676"/>
                <a:gd name="connsiteY61" fmla="*/ 9005 h 10675"/>
                <a:gd name="connsiteX62" fmla="*/ 4770 w 5676"/>
                <a:gd name="connsiteY62" fmla="*/ 8807 h 10675"/>
                <a:gd name="connsiteX63" fmla="*/ 4710 w 5676"/>
                <a:gd name="connsiteY63" fmla="*/ 8597 h 10675"/>
                <a:gd name="connsiteX64" fmla="*/ 4648 w 5676"/>
                <a:gd name="connsiteY64" fmla="*/ 8369 h 10675"/>
                <a:gd name="connsiteX65" fmla="*/ 4586 w 5676"/>
                <a:gd name="connsiteY65" fmla="*/ 8127 h 10675"/>
                <a:gd name="connsiteX66" fmla="*/ 4522 w 5676"/>
                <a:gd name="connsiteY66" fmla="*/ 7869 h 10675"/>
                <a:gd name="connsiteX67" fmla="*/ 4460 w 5676"/>
                <a:gd name="connsiteY67" fmla="*/ 7595 h 10675"/>
                <a:gd name="connsiteX68" fmla="*/ 4398 w 5676"/>
                <a:gd name="connsiteY68" fmla="*/ 7303 h 10675"/>
                <a:gd name="connsiteX69" fmla="*/ 4334 w 5676"/>
                <a:gd name="connsiteY69" fmla="*/ 6995 h 10675"/>
                <a:gd name="connsiteX70" fmla="*/ 4272 w 5676"/>
                <a:gd name="connsiteY70" fmla="*/ 6667 h 10675"/>
                <a:gd name="connsiteX71" fmla="*/ 3624 w 5676"/>
                <a:gd name="connsiteY71" fmla="*/ 23 h 1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5676" h="10675">
                  <a:moveTo>
                    <a:pt x="3624" y="23"/>
                  </a:moveTo>
                  <a:lnTo>
                    <a:pt x="2266" y="0"/>
                  </a:lnTo>
                  <a:cubicBezTo>
                    <a:pt x="2061" y="1483"/>
                    <a:pt x="1681" y="4800"/>
                    <a:pt x="1476" y="6283"/>
                  </a:cubicBezTo>
                  <a:lnTo>
                    <a:pt x="1476" y="6283"/>
                  </a:lnTo>
                  <a:cubicBezTo>
                    <a:pt x="1466" y="6342"/>
                    <a:pt x="1456" y="6402"/>
                    <a:pt x="1446" y="6461"/>
                  </a:cubicBezTo>
                  <a:cubicBezTo>
                    <a:pt x="1433" y="6530"/>
                    <a:pt x="1421" y="6598"/>
                    <a:pt x="1408" y="6667"/>
                  </a:cubicBezTo>
                  <a:cubicBezTo>
                    <a:pt x="1391" y="6756"/>
                    <a:pt x="1373" y="6844"/>
                    <a:pt x="1356" y="6933"/>
                  </a:cubicBezTo>
                  <a:cubicBezTo>
                    <a:pt x="1335" y="7038"/>
                    <a:pt x="1313" y="7144"/>
                    <a:pt x="1292" y="7249"/>
                  </a:cubicBezTo>
                  <a:cubicBezTo>
                    <a:pt x="1267" y="7367"/>
                    <a:pt x="1241" y="7485"/>
                    <a:pt x="1216" y="7603"/>
                  </a:cubicBezTo>
                  <a:cubicBezTo>
                    <a:pt x="1202" y="7666"/>
                    <a:pt x="1188" y="7728"/>
                    <a:pt x="1174" y="7791"/>
                  </a:cubicBezTo>
                  <a:cubicBezTo>
                    <a:pt x="1159" y="7856"/>
                    <a:pt x="1143" y="7920"/>
                    <a:pt x="1128" y="7985"/>
                  </a:cubicBezTo>
                  <a:cubicBezTo>
                    <a:pt x="1113" y="8050"/>
                    <a:pt x="1097" y="8116"/>
                    <a:pt x="1082" y="8181"/>
                  </a:cubicBezTo>
                  <a:cubicBezTo>
                    <a:pt x="1065" y="8248"/>
                    <a:pt x="1049" y="8314"/>
                    <a:pt x="1032" y="8381"/>
                  </a:cubicBezTo>
                  <a:cubicBezTo>
                    <a:pt x="1015" y="8448"/>
                    <a:pt x="997" y="8514"/>
                    <a:pt x="980" y="8581"/>
                  </a:cubicBezTo>
                  <a:lnTo>
                    <a:pt x="926" y="8779"/>
                  </a:lnTo>
                  <a:cubicBezTo>
                    <a:pt x="907" y="8845"/>
                    <a:pt x="887" y="8911"/>
                    <a:pt x="868" y="8977"/>
                  </a:cubicBezTo>
                  <a:cubicBezTo>
                    <a:pt x="849" y="9041"/>
                    <a:pt x="829" y="9105"/>
                    <a:pt x="810" y="9169"/>
                  </a:cubicBezTo>
                  <a:cubicBezTo>
                    <a:pt x="790" y="9232"/>
                    <a:pt x="770" y="9296"/>
                    <a:pt x="750" y="9359"/>
                  </a:cubicBezTo>
                  <a:cubicBezTo>
                    <a:pt x="729" y="9419"/>
                    <a:pt x="709" y="9479"/>
                    <a:pt x="688" y="9539"/>
                  </a:cubicBezTo>
                  <a:cubicBezTo>
                    <a:pt x="667" y="9597"/>
                    <a:pt x="647" y="9655"/>
                    <a:pt x="626" y="9713"/>
                  </a:cubicBezTo>
                  <a:cubicBezTo>
                    <a:pt x="615" y="9741"/>
                    <a:pt x="605" y="9769"/>
                    <a:pt x="594" y="9797"/>
                  </a:cubicBezTo>
                  <a:cubicBezTo>
                    <a:pt x="583" y="9824"/>
                    <a:pt x="571" y="9850"/>
                    <a:pt x="560" y="9877"/>
                  </a:cubicBezTo>
                  <a:cubicBezTo>
                    <a:pt x="549" y="9903"/>
                    <a:pt x="539" y="9929"/>
                    <a:pt x="528" y="9955"/>
                  </a:cubicBezTo>
                  <a:cubicBezTo>
                    <a:pt x="517" y="9980"/>
                    <a:pt x="505" y="10006"/>
                    <a:pt x="494" y="10031"/>
                  </a:cubicBezTo>
                  <a:cubicBezTo>
                    <a:pt x="483" y="10055"/>
                    <a:pt x="471" y="10079"/>
                    <a:pt x="460" y="10103"/>
                  </a:cubicBezTo>
                  <a:cubicBezTo>
                    <a:pt x="449" y="10126"/>
                    <a:pt x="437" y="10150"/>
                    <a:pt x="426" y="10173"/>
                  </a:cubicBezTo>
                  <a:cubicBezTo>
                    <a:pt x="415" y="10194"/>
                    <a:pt x="403" y="10216"/>
                    <a:pt x="392" y="10237"/>
                  </a:cubicBezTo>
                  <a:cubicBezTo>
                    <a:pt x="381" y="10258"/>
                    <a:pt x="369" y="10278"/>
                    <a:pt x="358" y="10299"/>
                  </a:cubicBezTo>
                  <a:cubicBezTo>
                    <a:pt x="347" y="10318"/>
                    <a:pt x="335" y="10338"/>
                    <a:pt x="324" y="10357"/>
                  </a:cubicBezTo>
                  <a:lnTo>
                    <a:pt x="288" y="10411"/>
                  </a:lnTo>
                  <a:cubicBezTo>
                    <a:pt x="276" y="10428"/>
                    <a:pt x="264" y="10444"/>
                    <a:pt x="252" y="10461"/>
                  </a:cubicBezTo>
                  <a:cubicBezTo>
                    <a:pt x="241" y="10476"/>
                    <a:pt x="229" y="10490"/>
                    <a:pt x="218" y="10505"/>
                  </a:cubicBezTo>
                  <a:lnTo>
                    <a:pt x="182" y="10547"/>
                  </a:lnTo>
                  <a:lnTo>
                    <a:pt x="146" y="10583"/>
                  </a:lnTo>
                  <a:lnTo>
                    <a:pt x="110" y="10613"/>
                  </a:lnTo>
                  <a:cubicBezTo>
                    <a:pt x="98" y="10622"/>
                    <a:pt x="86" y="10630"/>
                    <a:pt x="74" y="10639"/>
                  </a:cubicBezTo>
                  <a:cubicBezTo>
                    <a:pt x="62" y="10646"/>
                    <a:pt x="50" y="10654"/>
                    <a:pt x="38" y="10661"/>
                  </a:cubicBezTo>
                  <a:cubicBezTo>
                    <a:pt x="32" y="10664"/>
                    <a:pt x="26" y="10666"/>
                    <a:pt x="20" y="10669"/>
                  </a:cubicBezTo>
                  <a:cubicBezTo>
                    <a:pt x="13" y="10671"/>
                    <a:pt x="7" y="10673"/>
                    <a:pt x="0" y="10675"/>
                  </a:cubicBezTo>
                  <a:lnTo>
                    <a:pt x="5676" y="10675"/>
                  </a:lnTo>
                  <a:lnTo>
                    <a:pt x="5676" y="10675"/>
                  </a:lnTo>
                  <a:cubicBezTo>
                    <a:pt x="5673" y="10673"/>
                    <a:pt x="5671" y="10671"/>
                    <a:pt x="5668" y="10669"/>
                  </a:cubicBezTo>
                  <a:lnTo>
                    <a:pt x="5644" y="10651"/>
                  </a:lnTo>
                  <a:cubicBezTo>
                    <a:pt x="5638" y="10646"/>
                    <a:pt x="5632" y="10640"/>
                    <a:pt x="5626" y="10635"/>
                  </a:cubicBezTo>
                  <a:lnTo>
                    <a:pt x="5604" y="10613"/>
                  </a:lnTo>
                  <a:lnTo>
                    <a:pt x="5578" y="10587"/>
                  </a:lnTo>
                  <a:lnTo>
                    <a:pt x="5550" y="10553"/>
                  </a:lnTo>
                  <a:lnTo>
                    <a:pt x="5518" y="10515"/>
                  </a:lnTo>
                  <a:cubicBezTo>
                    <a:pt x="5507" y="10500"/>
                    <a:pt x="5495" y="10484"/>
                    <a:pt x="5484" y="10469"/>
                  </a:cubicBezTo>
                  <a:cubicBezTo>
                    <a:pt x="5471" y="10451"/>
                    <a:pt x="5459" y="10433"/>
                    <a:pt x="5446" y="10415"/>
                  </a:cubicBezTo>
                  <a:cubicBezTo>
                    <a:pt x="5433" y="10394"/>
                    <a:pt x="5419" y="10374"/>
                    <a:pt x="5406" y="10353"/>
                  </a:cubicBezTo>
                  <a:cubicBezTo>
                    <a:pt x="5392" y="10330"/>
                    <a:pt x="5378" y="10306"/>
                    <a:pt x="5364" y="10283"/>
                  </a:cubicBezTo>
                  <a:cubicBezTo>
                    <a:pt x="5349" y="10257"/>
                    <a:pt x="5333" y="10231"/>
                    <a:pt x="5318" y="10205"/>
                  </a:cubicBezTo>
                  <a:cubicBezTo>
                    <a:pt x="5303" y="10175"/>
                    <a:pt x="5287" y="10145"/>
                    <a:pt x="5272" y="10115"/>
                  </a:cubicBezTo>
                  <a:cubicBezTo>
                    <a:pt x="5255" y="10082"/>
                    <a:pt x="5239" y="10050"/>
                    <a:pt x="5222" y="10017"/>
                  </a:cubicBezTo>
                  <a:cubicBezTo>
                    <a:pt x="5205" y="9980"/>
                    <a:pt x="5187" y="9944"/>
                    <a:pt x="5170" y="9907"/>
                  </a:cubicBezTo>
                  <a:cubicBezTo>
                    <a:pt x="5153" y="9867"/>
                    <a:pt x="5135" y="9827"/>
                    <a:pt x="5118" y="9787"/>
                  </a:cubicBezTo>
                  <a:lnTo>
                    <a:pt x="5064" y="9655"/>
                  </a:lnTo>
                  <a:cubicBezTo>
                    <a:pt x="5045" y="9608"/>
                    <a:pt x="5025" y="9560"/>
                    <a:pt x="5006" y="9513"/>
                  </a:cubicBezTo>
                  <a:cubicBezTo>
                    <a:pt x="4987" y="9461"/>
                    <a:pt x="4969" y="9409"/>
                    <a:pt x="4950" y="9357"/>
                  </a:cubicBezTo>
                  <a:cubicBezTo>
                    <a:pt x="4930" y="9300"/>
                    <a:pt x="4910" y="9244"/>
                    <a:pt x="4890" y="9187"/>
                  </a:cubicBezTo>
                  <a:cubicBezTo>
                    <a:pt x="4871" y="9126"/>
                    <a:pt x="4851" y="9066"/>
                    <a:pt x="4832" y="9005"/>
                  </a:cubicBezTo>
                  <a:cubicBezTo>
                    <a:pt x="4811" y="8939"/>
                    <a:pt x="4791" y="8873"/>
                    <a:pt x="4770" y="8807"/>
                  </a:cubicBezTo>
                  <a:lnTo>
                    <a:pt x="4710" y="8597"/>
                  </a:lnTo>
                  <a:cubicBezTo>
                    <a:pt x="4689" y="8521"/>
                    <a:pt x="4669" y="8445"/>
                    <a:pt x="4648" y="8369"/>
                  </a:cubicBezTo>
                  <a:cubicBezTo>
                    <a:pt x="4627" y="8288"/>
                    <a:pt x="4607" y="8208"/>
                    <a:pt x="4586" y="8127"/>
                  </a:cubicBezTo>
                  <a:cubicBezTo>
                    <a:pt x="4565" y="8041"/>
                    <a:pt x="4543" y="7955"/>
                    <a:pt x="4522" y="7869"/>
                  </a:cubicBezTo>
                  <a:cubicBezTo>
                    <a:pt x="4501" y="7778"/>
                    <a:pt x="4481" y="7686"/>
                    <a:pt x="4460" y="7595"/>
                  </a:cubicBezTo>
                  <a:cubicBezTo>
                    <a:pt x="4439" y="7498"/>
                    <a:pt x="4419" y="7400"/>
                    <a:pt x="4398" y="7303"/>
                  </a:cubicBezTo>
                  <a:cubicBezTo>
                    <a:pt x="4377" y="7200"/>
                    <a:pt x="4355" y="7098"/>
                    <a:pt x="4334" y="6995"/>
                  </a:cubicBezTo>
                  <a:cubicBezTo>
                    <a:pt x="4313" y="6886"/>
                    <a:pt x="4293" y="6776"/>
                    <a:pt x="4272" y="6667"/>
                  </a:cubicBezTo>
                  <a:lnTo>
                    <a:pt x="3624" y="23"/>
                  </a:lnTo>
                  <a:close/>
                </a:path>
              </a:pathLst>
            </a:custGeom>
            <a:gradFill>
              <a:gsLst>
                <a:gs pos="0">
                  <a:schemeClr val="accent6">
                    <a:lumMod val="75000"/>
                  </a:schemeClr>
                </a:gs>
                <a:gs pos="74000">
                  <a:schemeClr val="accent6">
                    <a:lumMod val="50000"/>
                  </a:schemeClr>
                </a:gs>
              </a:gsLst>
              <a:lin ang="5400000" scaled="0"/>
            </a:gradFill>
            <a:ln w="9525">
              <a:noFill/>
              <a:round/>
              <a:headEnd/>
              <a:tailEnd/>
            </a:ln>
          </p:spPr>
          <p:txBody>
            <a:bodyPr/>
            <a:lstStyle/>
            <a:p>
              <a:pPr>
                <a:defRPr/>
              </a:pPr>
              <a:endParaRPr lang="en-US">
                <a:ea typeface="ＭＳ Ｐゴシック" charset="-128"/>
              </a:endParaRPr>
            </a:p>
          </p:txBody>
        </p:sp>
        <p:sp>
          <p:nvSpPr>
            <p:cNvPr id="18" name="Freeform 32"/>
            <p:cNvSpPr>
              <a:spLocks/>
            </p:cNvSpPr>
            <p:nvPr/>
          </p:nvSpPr>
          <p:spPr bwMode="auto">
            <a:xfrm>
              <a:off x="6511925" y="2730500"/>
              <a:ext cx="1001713" cy="665162"/>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9" name="Freeform 32"/>
            <p:cNvSpPr>
              <a:spLocks/>
            </p:cNvSpPr>
            <p:nvPr/>
          </p:nvSpPr>
          <p:spPr bwMode="auto">
            <a:xfrm rot="1659684">
              <a:off x="5307013" y="3598862"/>
              <a:ext cx="714375" cy="474663"/>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0" name="Freeform 32"/>
            <p:cNvSpPr>
              <a:spLocks/>
            </p:cNvSpPr>
            <p:nvPr/>
          </p:nvSpPr>
          <p:spPr bwMode="auto">
            <a:xfrm rot="-2806465">
              <a:off x="6428582" y="1224756"/>
              <a:ext cx="788987" cy="523875"/>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1" name="Freeform 32"/>
            <p:cNvSpPr>
              <a:spLocks/>
            </p:cNvSpPr>
            <p:nvPr/>
          </p:nvSpPr>
          <p:spPr bwMode="auto">
            <a:xfrm>
              <a:off x="2525713" y="1166812"/>
              <a:ext cx="966787" cy="641350"/>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2" name="Freeform 32"/>
            <p:cNvSpPr>
              <a:spLocks/>
            </p:cNvSpPr>
            <p:nvPr/>
          </p:nvSpPr>
          <p:spPr bwMode="auto">
            <a:xfrm rot="2041568">
              <a:off x="3576638" y="233363"/>
              <a:ext cx="1000125" cy="665162"/>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3" name="Freeform 32"/>
            <p:cNvSpPr>
              <a:spLocks/>
            </p:cNvSpPr>
            <p:nvPr/>
          </p:nvSpPr>
          <p:spPr bwMode="auto">
            <a:xfrm rot="6534350">
              <a:off x="5320506" y="511970"/>
              <a:ext cx="714375" cy="474662"/>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4" name="Freeform 32"/>
            <p:cNvSpPr>
              <a:spLocks/>
            </p:cNvSpPr>
            <p:nvPr/>
          </p:nvSpPr>
          <p:spPr bwMode="auto">
            <a:xfrm rot="-2806465">
              <a:off x="2733675" y="2697163"/>
              <a:ext cx="788987" cy="525462"/>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5" name="Freeform 32"/>
            <p:cNvSpPr>
              <a:spLocks/>
            </p:cNvSpPr>
            <p:nvPr/>
          </p:nvSpPr>
          <p:spPr bwMode="auto">
            <a:xfrm rot="5400000">
              <a:off x="4002881" y="3523456"/>
              <a:ext cx="763588" cy="508000"/>
            </a:xfrm>
            <a:custGeom>
              <a:avLst/>
              <a:gdLst>
                <a:gd name="T0" fmla="*/ 2147483647 w 4802"/>
                <a:gd name="T1" fmla="*/ 2147483647 h 3190"/>
                <a:gd name="T2" fmla="*/ 2147483647 w 4802"/>
                <a:gd name="T3" fmla="*/ 2147483647 h 3190"/>
                <a:gd name="T4" fmla="*/ 2147483647 w 4802"/>
                <a:gd name="T5" fmla="*/ 2147483647 h 3190"/>
                <a:gd name="T6" fmla="*/ 2147483647 w 4802"/>
                <a:gd name="T7" fmla="*/ 2147483647 h 3190"/>
                <a:gd name="T8" fmla="*/ 2147483647 w 4802"/>
                <a:gd name="T9" fmla="*/ 2147483647 h 3190"/>
                <a:gd name="T10" fmla="*/ 2147483647 w 4802"/>
                <a:gd name="T11" fmla="*/ 2147483647 h 3190"/>
                <a:gd name="T12" fmla="*/ 2147483647 w 4802"/>
                <a:gd name="T13" fmla="*/ 2147483647 h 3190"/>
                <a:gd name="T14" fmla="*/ 2147483647 w 4802"/>
                <a:gd name="T15" fmla="*/ 2147483647 h 3190"/>
                <a:gd name="T16" fmla="*/ 2147483647 w 4802"/>
                <a:gd name="T17" fmla="*/ 2147483647 h 3190"/>
                <a:gd name="T18" fmla="*/ 2147483647 w 4802"/>
                <a:gd name="T19" fmla="*/ 2147483647 h 3190"/>
                <a:gd name="T20" fmla="*/ 2147483647 w 4802"/>
                <a:gd name="T21" fmla="*/ 2147483647 h 3190"/>
                <a:gd name="T22" fmla="*/ 2147483647 w 4802"/>
                <a:gd name="T23" fmla="*/ 2147483647 h 3190"/>
                <a:gd name="T24" fmla="*/ 2147483647 w 4802"/>
                <a:gd name="T25" fmla="*/ 2147483647 h 3190"/>
                <a:gd name="T26" fmla="*/ 2147483647 w 4802"/>
                <a:gd name="T27" fmla="*/ 2147483647 h 3190"/>
                <a:gd name="T28" fmla="*/ 2147483647 w 4802"/>
                <a:gd name="T29" fmla="*/ 2147483647 h 3190"/>
                <a:gd name="T30" fmla="*/ 2147483647 w 4802"/>
                <a:gd name="T31" fmla="*/ 2147483647 h 3190"/>
                <a:gd name="T32" fmla="*/ 2147483647 w 4802"/>
                <a:gd name="T33" fmla="*/ 2147483647 h 3190"/>
                <a:gd name="T34" fmla="*/ 2147483647 w 4802"/>
                <a:gd name="T35" fmla="*/ 2147483647 h 3190"/>
                <a:gd name="T36" fmla="*/ 2147483647 w 4802"/>
                <a:gd name="T37" fmla="*/ 2147483647 h 3190"/>
                <a:gd name="T38" fmla="*/ 2147483647 w 4802"/>
                <a:gd name="T39" fmla="*/ 2147483647 h 3190"/>
                <a:gd name="T40" fmla="*/ 2147483647 w 4802"/>
                <a:gd name="T41" fmla="*/ 2147483647 h 3190"/>
                <a:gd name="T42" fmla="*/ 2147483647 w 4802"/>
                <a:gd name="T43" fmla="*/ 2147483647 h 3190"/>
                <a:gd name="T44" fmla="*/ 2147483647 w 4802"/>
                <a:gd name="T45" fmla="*/ 2147483647 h 3190"/>
                <a:gd name="T46" fmla="*/ 2147483647 w 4802"/>
                <a:gd name="T47" fmla="*/ 2147483647 h 3190"/>
                <a:gd name="T48" fmla="*/ 2147483647 w 4802"/>
                <a:gd name="T49" fmla="*/ 2147483647 h 3190"/>
                <a:gd name="T50" fmla="*/ 2147483647 w 4802"/>
                <a:gd name="T51" fmla="*/ 2147483647 h 3190"/>
                <a:gd name="T52" fmla="*/ 2147483647 w 4802"/>
                <a:gd name="T53" fmla="*/ 2147483647 h 3190"/>
                <a:gd name="T54" fmla="*/ 2147483647 w 4802"/>
                <a:gd name="T55" fmla="*/ 2147483647 h 3190"/>
                <a:gd name="T56" fmla="*/ 2147483647 w 4802"/>
                <a:gd name="T57" fmla="*/ 2147483647 h 3190"/>
                <a:gd name="T58" fmla="*/ 2147483647 w 4802"/>
                <a:gd name="T59" fmla="*/ 2147483647 h 3190"/>
                <a:gd name="T60" fmla="*/ 2147483647 w 4802"/>
                <a:gd name="T61" fmla="*/ 2147483647 h 3190"/>
                <a:gd name="T62" fmla="*/ 2147483647 w 4802"/>
                <a:gd name="T63" fmla="*/ 2147483647 h 3190"/>
                <a:gd name="T64" fmla="*/ 2147483647 w 4802"/>
                <a:gd name="T65" fmla="*/ 2147483647 h 3190"/>
                <a:gd name="T66" fmla="*/ 2147483647 w 4802"/>
                <a:gd name="T67" fmla="*/ 2147483647 h 3190"/>
                <a:gd name="T68" fmla="*/ 2147483647 w 4802"/>
                <a:gd name="T69" fmla="*/ 2147483647 h 3190"/>
                <a:gd name="T70" fmla="*/ 2147483647 w 4802"/>
                <a:gd name="T71" fmla="*/ 2147483647 h 3190"/>
                <a:gd name="T72" fmla="*/ 2147483647 w 4802"/>
                <a:gd name="T73" fmla="*/ 2147483647 h 3190"/>
                <a:gd name="T74" fmla="*/ 2147483647 w 4802"/>
                <a:gd name="T75" fmla="*/ 2147483647 h 3190"/>
                <a:gd name="T76" fmla="*/ 2147483647 w 4802"/>
                <a:gd name="T77" fmla="*/ 2147483647 h 3190"/>
                <a:gd name="T78" fmla="*/ 2147483647 w 4802"/>
                <a:gd name="T79" fmla="*/ 2147483647 h 3190"/>
                <a:gd name="T80" fmla="*/ 2147483647 w 4802"/>
                <a:gd name="T81" fmla="*/ 2147483647 h 3190"/>
                <a:gd name="T82" fmla="*/ 2147483647 w 4802"/>
                <a:gd name="T83" fmla="*/ 2147483647 h 3190"/>
                <a:gd name="T84" fmla="*/ 2147483647 w 4802"/>
                <a:gd name="T85" fmla="*/ 2147483647 h 3190"/>
                <a:gd name="T86" fmla="*/ 2147483647 w 4802"/>
                <a:gd name="T87" fmla="*/ 2147483647 h 3190"/>
                <a:gd name="T88" fmla="*/ 2147483647 w 4802"/>
                <a:gd name="T89" fmla="*/ 2147483647 h 3190"/>
                <a:gd name="T90" fmla="*/ 2147483647 w 4802"/>
                <a:gd name="T91" fmla="*/ 2147483647 h 3190"/>
                <a:gd name="T92" fmla="*/ 2147483647 w 4802"/>
                <a:gd name="T93" fmla="*/ 2147483647 h 3190"/>
                <a:gd name="T94" fmla="*/ 2147483647 w 4802"/>
                <a:gd name="T95" fmla="*/ 0 h 3190"/>
                <a:gd name="T96" fmla="*/ 2147483647 w 4802"/>
                <a:gd name="T97" fmla="*/ 2147483647 h 3190"/>
                <a:gd name="T98" fmla="*/ 2147483647 w 4802"/>
                <a:gd name="T99" fmla="*/ 2147483647 h 3190"/>
                <a:gd name="T100" fmla="*/ 2147483647 w 4802"/>
                <a:gd name="T101" fmla="*/ 2147483647 h 3190"/>
                <a:gd name="T102" fmla="*/ 2147483647 w 4802"/>
                <a:gd name="T103" fmla="*/ 2147483647 h 3190"/>
                <a:gd name="T104" fmla="*/ 2147483647 w 4802"/>
                <a:gd name="T105" fmla="*/ 2147483647 h 3190"/>
                <a:gd name="T106" fmla="*/ 2147483647 w 4802"/>
                <a:gd name="T107" fmla="*/ 2147483647 h 3190"/>
                <a:gd name="T108" fmla="*/ 2147483647 w 4802"/>
                <a:gd name="T109" fmla="*/ 2147483647 h 3190"/>
                <a:gd name="T110" fmla="*/ 2147483647 w 4802"/>
                <a:gd name="T111" fmla="*/ 2147483647 h 3190"/>
                <a:gd name="T112" fmla="*/ 2147483647 w 4802"/>
                <a:gd name="T113" fmla="*/ 2147483647 h 3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2"/>
                <a:gd name="T172" fmla="*/ 0 h 3190"/>
                <a:gd name="T173" fmla="*/ 4802 w 4802"/>
                <a:gd name="T174" fmla="*/ 3190 h 3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2" h="3190">
                  <a:moveTo>
                    <a:pt x="0" y="744"/>
                  </a:moveTo>
                  <a:lnTo>
                    <a:pt x="0" y="744"/>
                  </a:lnTo>
                  <a:lnTo>
                    <a:pt x="2" y="762"/>
                  </a:lnTo>
                  <a:lnTo>
                    <a:pt x="12" y="818"/>
                  </a:lnTo>
                  <a:lnTo>
                    <a:pt x="30" y="904"/>
                  </a:lnTo>
                  <a:lnTo>
                    <a:pt x="44" y="956"/>
                  </a:lnTo>
                  <a:lnTo>
                    <a:pt x="58" y="1016"/>
                  </a:lnTo>
                  <a:lnTo>
                    <a:pt x="78" y="1082"/>
                  </a:lnTo>
                  <a:lnTo>
                    <a:pt x="100" y="1152"/>
                  </a:lnTo>
                  <a:lnTo>
                    <a:pt x="126" y="1228"/>
                  </a:lnTo>
                  <a:lnTo>
                    <a:pt x="156" y="1308"/>
                  </a:lnTo>
                  <a:lnTo>
                    <a:pt x="190" y="1392"/>
                  </a:lnTo>
                  <a:lnTo>
                    <a:pt x="228" y="1478"/>
                  </a:lnTo>
                  <a:lnTo>
                    <a:pt x="270" y="1568"/>
                  </a:lnTo>
                  <a:lnTo>
                    <a:pt x="318" y="1660"/>
                  </a:lnTo>
                  <a:lnTo>
                    <a:pt x="370" y="1754"/>
                  </a:lnTo>
                  <a:lnTo>
                    <a:pt x="428" y="1848"/>
                  </a:lnTo>
                  <a:lnTo>
                    <a:pt x="490" y="1944"/>
                  </a:lnTo>
                  <a:lnTo>
                    <a:pt x="524" y="1992"/>
                  </a:lnTo>
                  <a:lnTo>
                    <a:pt x="560" y="2040"/>
                  </a:lnTo>
                  <a:lnTo>
                    <a:pt x="596" y="2088"/>
                  </a:lnTo>
                  <a:lnTo>
                    <a:pt x="634" y="2136"/>
                  </a:lnTo>
                  <a:lnTo>
                    <a:pt x="674" y="2184"/>
                  </a:lnTo>
                  <a:lnTo>
                    <a:pt x="716" y="2230"/>
                  </a:lnTo>
                  <a:lnTo>
                    <a:pt x="758" y="2278"/>
                  </a:lnTo>
                  <a:lnTo>
                    <a:pt x="802" y="2324"/>
                  </a:lnTo>
                  <a:lnTo>
                    <a:pt x="848" y="2370"/>
                  </a:lnTo>
                  <a:lnTo>
                    <a:pt x="896" y="2416"/>
                  </a:lnTo>
                  <a:lnTo>
                    <a:pt x="946" y="2460"/>
                  </a:lnTo>
                  <a:lnTo>
                    <a:pt x="998" y="2504"/>
                  </a:lnTo>
                  <a:lnTo>
                    <a:pt x="1050" y="2548"/>
                  </a:lnTo>
                  <a:lnTo>
                    <a:pt x="1106" y="2592"/>
                  </a:lnTo>
                  <a:lnTo>
                    <a:pt x="1162" y="2634"/>
                  </a:lnTo>
                  <a:lnTo>
                    <a:pt x="1220" y="2674"/>
                  </a:lnTo>
                  <a:lnTo>
                    <a:pt x="1280" y="2714"/>
                  </a:lnTo>
                  <a:lnTo>
                    <a:pt x="1344" y="2754"/>
                  </a:lnTo>
                  <a:lnTo>
                    <a:pt x="1408" y="2792"/>
                  </a:lnTo>
                  <a:lnTo>
                    <a:pt x="1474" y="2830"/>
                  </a:lnTo>
                  <a:lnTo>
                    <a:pt x="1542" y="2864"/>
                  </a:lnTo>
                  <a:lnTo>
                    <a:pt x="1612" y="2900"/>
                  </a:lnTo>
                  <a:lnTo>
                    <a:pt x="1686" y="2932"/>
                  </a:lnTo>
                  <a:lnTo>
                    <a:pt x="1760" y="2964"/>
                  </a:lnTo>
                  <a:lnTo>
                    <a:pt x="1836" y="2994"/>
                  </a:lnTo>
                  <a:lnTo>
                    <a:pt x="1916" y="3024"/>
                  </a:lnTo>
                  <a:lnTo>
                    <a:pt x="1996" y="3050"/>
                  </a:lnTo>
                  <a:lnTo>
                    <a:pt x="2074" y="3074"/>
                  </a:lnTo>
                  <a:lnTo>
                    <a:pt x="2152" y="3096"/>
                  </a:lnTo>
                  <a:lnTo>
                    <a:pt x="2230" y="3114"/>
                  </a:lnTo>
                  <a:lnTo>
                    <a:pt x="2306" y="3132"/>
                  </a:lnTo>
                  <a:lnTo>
                    <a:pt x="2382" y="3146"/>
                  </a:lnTo>
                  <a:lnTo>
                    <a:pt x="2456" y="3158"/>
                  </a:lnTo>
                  <a:lnTo>
                    <a:pt x="2530" y="3168"/>
                  </a:lnTo>
                  <a:lnTo>
                    <a:pt x="2602" y="3178"/>
                  </a:lnTo>
                  <a:lnTo>
                    <a:pt x="2674" y="3184"/>
                  </a:lnTo>
                  <a:lnTo>
                    <a:pt x="2746" y="3188"/>
                  </a:lnTo>
                  <a:lnTo>
                    <a:pt x="2816" y="3190"/>
                  </a:lnTo>
                  <a:lnTo>
                    <a:pt x="2884" y="3190"/>
                  </a:lnTo>
                  <a:lnTo>
                    <a:pt x="2954" y="3190"/>
                  </a:lnTo>
                  <a:lnTo>
                    <a:pt x="3020" y="3186"/>
                  </a:lnTo>
                  <a:lnTo>
                    <a:pt x="3086" y="3182"/>
                  </a:lnTo>
                  <a:lnTo>
                    <a:pt x="3152" y="3176"/>
                  </a:lnTo>
                  <a:lnTo>
                    <a:pt x="3216" y="3170"/>
                  </a:lnTo>
                  <a:lnTo>
                    <a:pt x="3280" y="3160"/>
                  </a:lnTo>
                  <a:lnTo>
                    <a:pt x="3342" y="3150"/>
                  </a:lnTo>
                  <a:lnTo>
                    <a:pt x="3402" y="3138"/>
                  </a:lnTo>
                  <a:lnTo>
                    <a:pt x="3462" y="3126"/>
                  </a:lnTo>
                  <a:lnTo>
                    <a:pt x="3522" y="3112"/>
                  </a:lnTo>
                  <a:lnTo>
                    <a:pt x="3580" y="3098"/>
                  </a:lnTo>
                  <a:lnTo>
                    <a:pt x="3636" y="3082"/>
                  </a:lnTo>
                  <a:lnTo>
                    <a:pt x="3692" y="3066"/>
                  </a:lnTo>
                  <a:lnTo>
                    <a:pt x="3798" y="3030"/>
                  </a:lnTo>
                  <a:lnTo>
                    <a:pt x="3902" y="2992"/>
                  </a:lnTo>
                  <a:lnTo>
                    <a:pt x="4000" y="2952"/>
                  </a:lnTo>
                  <a:lnTo>
                    <a:pt x="4092" y="2908"/>
                  </a:lnTo>
                  <a:lnTo>
                    <a:pt x="4180" y="2866"/>
                  </a:lnTo>
                  <a:lnTo>
                    <a:pt x="4262" y="2820"/>
                  </a:lnTo>
                  <a:lnTo>
                    <a:pt x="4340" y="2776"/>
                  </a:lnTo>
                  <a:lnTo>
                    <a:pt x="4410" y="2732"/>
                  </a:lnTo>
                  <a:lnTo>
                    <a:pt x="4476" y="2690"/>
                  </a:lnTo>
                  <a:lnTo>
                    <a:pt x="4538" y="2648"/>
                  </a:lnTo>
                  <a:lnTo>
                    <a:pt x="4592" y="2608"/>
                  </a:lnTo>
                  <a:lnTo>
                    <a:pt x="4640" y="2572"/>
                  </a:lnTo>
                  <a:lnTo>
                    <a:pt x="4682" y="2538"/>
                  </a:lnTo>
                  <a:lnTo>
                    <a:pt x="4748" y="2482"/>
                  </a:lnTo>
                  <a:lnTo>
                    <a:pt x="4790" y="2446"/>
                  </a:lnTo>
                  <a:lnTo>
                    <a:pt x="4802" y="2432"/>
                  </a:lnTo>
                  <a:lnTo>
                    <a:pt x="4800" y="2414"/>
                  </a:lnTo>
                  <a:lnTo>
                    <a:pt x="4790" y="2362"/>
                  </a:lnTo>
                  <a:lnTo>
                    <a:pt x="4770" y="2280"/>
                  </a:lnTo>
                  <a:lnTo>
                    <a:pt x="4740" y="2172"/>
                  </a:lnTo>
                  <a:lnTo>
                    <a:pt x="4720" y="2110"/>
                  </a:lnTo>
                  <a:lnTo>
                    <a:pt x="4698" y="2042"/>
                  </a:lnTo>
                  <a:lnTo>
                    <a:pt x="4672" y="1968"/>
                  </a:lnTo>
                  <a:lnTo>
                    <a:pt x="4642" y="1892"/>
                  </a:lnTo>
                  <a:lnTo>
                    <a:pt x="4608" y="1812"/>
                  </a:lnTo>
                  <a:lnTo>
                    <a:pt x="4570" y="1728"/>
                  </a:lnTo>
                  <a:lnTo>
                    <a:pt x="4530" y="1642"/>
                  </a:lnTo>
                  <a:lnTo>
                    <a:pt x="4484" y="1552"/>
                  </a:lnTo>
                  <a:lnTo>
                    <a:pt x="4434" y="1462"/>
                  </a:lnTo>
                  <a:lnTo>
                    <a:pt x="4378" y="1370"/>
                  </a:lnTo>
                  <a:lnTo>
                    <a:pt x="4318" y="1278"/>
                  </a:lnTo>
                  <a:lnTo>
                    <a:pt x="4252" y="1184"/>
                  </a:lnTo>
                  <a:lnTo>
                    <a:pt x="4182" y="1092"/>
                  </a:lnTo>
                  <a:lnTo>
                    <a:pt x="4144" y="1046"/>
                  </a:lnTo>
                  <a:lnTo>
                    <a:pt x="4106" y="998"/>
                  </a:lnTo>
                  <a:lnTo>
                    <a:pt x="4066" y="954"/>
                  </a:lnTo>
                  <a:lnTo>
                    <a:pt x="4024" y="908"/>
                  </a:lnTo>
                  <a:lnTo>
                    <a:pt x="3982" y="862"/>
                  </a:lnTo>
                  <a:lnTo>
                    <a:pt x="3938" y="818"/>
                  </a:lnTo>
                  <a:lnTo>
                    <a:pt x="3892" y="774"/>
                  </a:lnTo>
                  <a:lnTo>
                    <a:pt x="3844" y="730"/>
                  </a:lnTo>
                  <a:lnTo>
                    <a:pt x="3794" y="686"/>
                  </a:lnTo>
                  <a:lnTo>
                    <a:pt x="3744" y="644"/>
                  </a:lnTo>
                  <a:lnTo>
                    <a:pt x="3692" y="602"/>
                  </a:lnTo>
                  <a:lnTo>
                    <a:pt x="3638" y="562"/>
                  </a:lnTo>
                  <a:lnTo>
                    <a:pt x="3582" y="520"/>
                  </a:lnTo>
                  <a:lnTo>
                    <a:pt x="3524" y="482"/>
                  </a:lnTo>
                  <a:lnTo>
                    <a:pt x="3466" y="444"/>
                  </a:lnTo>
                  <a:lnTo>
                    <a:pt x="3404" y="406"/>
                  </a:lnTo>
                  <a:lnTo>
                    <a:pt x="3342" y="370"/>
                  </a:lnTo>
                  <a:lnTo>
                    <a:pt x="3278" y="336"/>
                  </a:lnTo>
                  <a:lnTo>
                    <a:pt x="3212" y="302"/>
                  </a:lnTo>
                  <a:lnTo>
                    <a:pt x="3144" y="268"/>
                  </a:lnTo>
                  <a:lnTo>
                    <a:pt x="3074" y="238"/>
                  </a:lnTo>
                  <a:lnTo>
                    <a:pt x="3002" y="208"/>
                  </a:lnTo>
                  <a:lnTo>
                    <a:pt x="2930" y="180"/>
                  </a:lnTo>
                  <a:lnTo>
                    <a:pt x="2858" y="154"/>
                  </a:lnTo>
                  <a:lnTo>
                    <a:pt x="2786" y="130"/>
                  </a:lnTo>
                  <a:lnTo>
                    <a:pt x="2716" y="110"/>
                  </a:lnTo>
                  <a:lnTo>
                    <a:pt x="2644" y="90"/>
                  </a:lnTo>
                  <a:lnTo>
                    <a:pt x="2574" y="72"/>
                  </a:lnTo>
                  <a:lnTo>
                    <a:pt x="2504" y="58"/>
                  </a:lnTo>
                  <a:lnTo>
                    <a:pt x="2436" y="44"/>
                  </a:lnTo>
                  <a:lnTo>
                    <a:pt x="2366" y="32"/>
                  </a:lnTo>
                  <a:lnTo>
                    <a:pt x="2298" y="22"/>
                  </a:lnTo>
                  <a:lnTo>
                    <a:pt x="2230" y="14"/>
                  </a:lnTo>
                  <a:lnTo>
                    <a:pt x="2164" y="8"/>
                  </a:lnTo>
                  <a:lnTo>
                    <a:pt x="2098" y="4"/>
                  </a:lnTo>
                  <a:lnTo>
                    <a:pt x="2032" y="0"/>
                  </a:lnTo>
                  <a:lnTo>
                    <a:pt x="1966" y="0"/>
                  </a:lnTo>
                  <a:lnTo>
                    <a:pt x="1902" y="0"/>
                  </a:lnTo>
                  <a:lnTo>
                    <a:pt x="1838" y="2"/>
                  </a:lnTo>
                  <a:lnTo>
                    <a:pt x="1776" y="4"/>
                  </a:lnTo>
                  <a:lnTo>
                    <a:pt x="1712" y="8"/>
                  </a:lnTo>
                  <a:lnTo>
                    <a:pt x="1652" y="14"/>
                  </a:lnTo>
                  <a:lnTo>
                    <a:pt x="1590" y="20"/>
                  </a:lnTo>
                  <a:lnTo>
                    <a:pt x="1530" y="28"/>
                  </a:lnTo>
                  <a:lnTo>
                    <a:pt x="1472" y="38"/>
                  </a:lnTo>
                  <a:lnTo>
                    <a:pt x="1414" y="48"/>
                  </a:lnTo>
                  <a:lnTo>
                    <a:pt x="1300" y="72"/>
                  </a:lnTo>
                  <a:lnTo>
                    <a:pt x="1188" y="98"/>
                  </a:lnTo>
                  <a:lnTo>
                    <a:pt x="1082" y="130"/>
                  </a:lnTo>
                  <a:lnTo>
                    <a:pt x="980" y="162"/>
                  </a:lnTo>
                  <a:lnTo>
                    <a:pt x="880" y="198"/>
                  </a:lnTo>
                  <a:lnTo>
                    <a:pt x="786" y="236"/>
                  </a:lnTo>
                  <a:lnTo>
                    <a:pt x="696" y="276"/>
                  </a:lnTo>
                  <a:lnTo>
                    <a:pt x="610" y="316"/>
                  </a:lnTo>
                  <a:lnTo>
                    <a:pt x="530" y="358"/>
                  </a:lnTo>
                  <a:lnTo>
                    <a:pt x="454" y="400"/>
                  </a:lnTo>
                  <a:lnTo>
                    <a:pt x="382" y="442"/>
                  </a:lnTo>
                  <a:lnTo>
                    <a:pt x="318" y="482"/>
                  </a:lnTo>
                  <a:lnTo>
                    <a:pt x="258" y="522"/>
                  </a:lnTo>
                  <a:lnTo>
                    <a:pt x="202" y="562"/>
                  </a:lnTo>
                  <a:lnTo>
                    <a:pt x="154" y="598"/>
                  </a:lnTo>
                  <a:lnTo>
                    <a:pt x="110" y="634"/>
                  </a:lnTo>
                  <a:lnTo>
                    <a:pt x="74" y="666"/>
                  </a:lnTo>
                  <a:lnTo>
                    <a:pt x="42" y="696"/>
                  </a:lnTo>
                  <a:lnTo>
                    <a:pt x="18" y="722"/>
                  </a:lnTo>
                  <a:lnTo>
                    <a:pt x="0" y="744"/>
                  </a:lnTo>
                  <a:close/>
                </a:path>
              </a:pathLst>
            </a:custGeom>
            <a:gradFill rotWithShape="0">
              <a:gsLst>
                <a:gs pos="0">
                  <a:srgbClr val="92D050"/>
                </a:gs>
                <a:gs pos="74001">
                  <a:srgbClr val="7CBF33"/>
                </a:gs>
                <a:gs pos="100000">
                  <a:srgbClr val="7CBF33"/>
                </a:gs>
              </a:gsLst>
              <a:lin ang="5400000"/>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6" name="Rektangel 63"/>
            <p:cNvSpPr/>
            <p:nvPr/>
          </p:nvSpPr>
          <p:spPr bwMode="auto">
            <a:xfrm rot="16200000">
              <a:off x="3928269" y="3836194"/>
              <a:ext cx="2032000" cy="338138"/>
            </a:xfrm>
            <a:prstGeom prst="rect">
              <a:avLst/>
            </a:prstGeom>
          </p:spPr>
          <p:txBody>
            <a:bodyPr>
              <a:spAutoFit/>
            </a:bodyPr>
            <a:lstStyle/>
            <a:p>
              <a:pPr defTabSz="801688" fontAlgn="auto">
                <a:spcBef>
                  <a:spcPct val="20000"/>
                </a:spcBef>
                <a:spcAft>
                  <a:spcPts val="0"/>
                </a:spcAft>
                <a:defRPr/>
              </a:pPr>
              <a:endParaRPr lang="da-DK" sz="1600" b="1" kern="0" noProof="1">
                <a:solidFill>
                  <a:schemeClr val="bg1"/>
                </a:solidFill>
                <a:latin typeface="Calibri" pitchFamily="34" charset="0"/>
                <a:ea typeface="+mn-ea"/>
                <a:cs typeface="Arial" pitchFamily="34" charset="0"/>
              </a:endParaRPr>
            </a:p>
          </p:txBody>
        </p:sp>
      </p:grpSp>
      <p:sp>
        <p:nvSpPr>
          <p:cNvPr id="27" name="Rektangel 63"/>
          <p:cNvSpPr/>
          <p:nvPr/>
        </p:nvSpPr>
        <p:spPr bwMode="auto">
          <a:xfrm>
            <a:off x="4953000" y="6172200"/>
            <a:ext cx="1761331" cy="400110"/>
          </a:xfrm>
          <a:prstGeom prst="rect">
            <a:avLst/>
          </a:prstGeom>
        </p:spPr>
        <p:txBody>
          <a:bodyPr wrap="square">
            <a:spAutoFit/>
          </a:bodyPr>
          <a:lstStyle/>
          <a:p>
            <a:pPr defTabSz="801688" fontAlgn="auto">
              <a:spcBef>
                <a:spcPct val="20000"/>
              </a:spcBef>
              <a:spcAft>
                <a:spcPts val="0"/>
              </a:spcAft>
              <a:defRPr/>
            </a:pPr>
            <a:r>
              <a:rPr lang="da-DK" sz="2000" b="1" kern="0" noProof="1" smtClean="0">
                <a:solidFill>
                  <a:srgbClr val="080808"/>
                </a:solidFill>
                <a:latin typeface="Calibri" pitchFamily="34" charset="0"/>
                <a:ea typeface="+mn-ea"/>
                <a:cs typeface="Arial" pitchFamily="34" charset="0"/>
              </a:rPr>
              <a:t>Training</a:t>
            </a:r>
            <a:endParaRPr lang="da-DK" sz="2000" kern="0" noProof="1">
              <a:solidFill>
                <a:srgbClr val="080808"/>
              </a:solidFill>
              <a:latin typeface="Calibri" pitchFamily="34" charset="0"/>
              <a:ea typeface="+mn-ea"/>
              <a:cs typeface="Arial" pitchFamily="34" charset="0"/>
            </a:endParaRPr>
          </a:p>
        </p:txBody>
      </p:sp>
      <p:sp>
        <p:nvSpPr>
          <p:cNvPr id="28" name="Rektangel 63"/>
          <p:cNvSpPr>
            <a:spLocks noChangeArrowheads="1"/>
          </p:cNvSpPr>
          <p:nvPr/>
        </p:nvSpPr>
        <p:spPr bwMode="auto">
          <a:xfrm>
            <a:off x="1905000" y="1600200"/>
            <a:ext cx="1998663"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2400" b="1" noProof="1" smtClean="0">
                <a:latin typeface="Calibri" pitchFamily="-65" charset="0"/>
                <a:cs typeface="Arial" charset="0"/>
              </a:rPr>
              <a:t>Reduced maintenance costs</a:t>
            </a:r>
            <a:endParaRPr lang="en-US" sz="2400" noProof="1">
              <a:latin typeface="Calibri" pitchFamily="-65" charset="0"/>
              <a:cs typeface="Arial" charset="0"/>
            </a:endParaRPr>
          </a:p>
        </p:txBody>
      </p:sp>
      <p:sp>
        <p:nvSpPr>
          <p:cNvPr id="29" name="Rektangel 63"/>
          <p:cNvSpPr>
            <a:spLocks noChangeArrowheads="1"/>
          </p:cNvSpPr>
          <p:nvPr/>
        </p:nvSpPr>
        <p:spPr bwMode="auto">
          <a:xfrm>
            <a:off x="2971800" y="3429000"/>
            <a:ext cx="1600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2400" b="1" noProof="1" smtClean="0">
                <a:latin typeface="Calibri" pitchFamily="-65" charset="0"/>
                <a:cs typeface="Arial" charset="0"/>
              </a:rPr>
              <a:t>Legal Protection</a:t>
            </a:r>
            <a:endParaRPr lang="en-US" sz="2400" noProof="1">
              <a:latin typeface="Calibri" pitchFamily="-65" charset="0"/>
              <a:cs typeface="Arial" charset="0"/>
            </a:endParaRPr>
          </a:p>
        </p:txBody>
      </p:sp>
      <p:sp>
        <p:nvSpPr>
          <p:cNvPr id="30" name="Rektangel 63"/>
          <p:cNvSpPr/>
          <p:nvPr/>
        </p:nvSpPr>
        <p:spPr bwMode="auto">
          <a:xfrm>
            <a:off x="3124200" y="6248400"/>
            <a:ext cx="1761331" cy="400110"/>
          </a:xfrm>
          <a:prstGeom prst="rect">
            <a:avLst/>
          </a:prstGeom>
        </p:spPr>
        <p:txBody>
          <a:bodyPr wrap="square">
            <a:spAutoFit/>
          </a:bodyPr>
          <a:lstStyle/>
          <a:p>
            <a:pPr algn="ctr" defTabSz="801688" fontAlgn="auto">
              <a:spcBef>
                <a:spcPct val="20000"/>
              </a:spcBef>
              <a:spcAft>
                <a:spcPts val="0"/>
              </a:spcAft>
              <a:defRPr/>
            </a:pPr>
            <a:r>
              <a:rPr lang="da-DK" sz="2000" b="1" kern="0" noProof="1" smtClean="0">
                <a:solidFill>
                  <a:srgbClr val="080808"/>
                </a:solidFill>
                <a:latin typeface="Calibri" pitchFamily="34" charset="0"/>
                <a:cs typeface="Arial" pitchFamily="34" charset="0"/>
              </a:rPr>
              <a:t>Policy</a:t>
            </a:r>
            <a:endParaRPr lang="da-DK" sz="2000" b="1" kern="0" noProof="1">
              <a:solidFill>
                <a:srgbClr val="080808"/>
              </a:solidFill>
              <a:latin typeface="Calibri" pitchFamily="34" charset="0"/>
              <a:cs typeface="Arial" pitchFamily="34" charset="0"/>
            </a:endParaRPr>
          </a:p>
        </p:txBody>
      </p:sp>
      <p:sp>
        <p:nvSpPr>
          <p:cNvPr id="31" name="Rektangel 63"/>
          <p:cNvSpPr/>
          <p:nvPr/>
        </p:nvSpPr>
        <p:spPr bwMode="auto">
          <a:xfrm>
            <a:off x="6324600" y="6150114"/>
            <a:ext cx="1143000" cy="707886"/>
          </a:xfrm>
          <a:prstGeom prst="rect">
            <a:avLst/>
          </a:prstGeom>
        </p:spPr>
        <p:txBody>
          <a:bodyPr wrap="square">
            <a:spAutoFit/>
          </a:bodyPr>
          <a:lstStyle/>
          <a:p>
            <a:pPr algn="ctr" defTabSz="801688" fontAlgn="auto">
              <a:spcBef>
                <a:spcPct val="20000"/>
              </a:spcBef>
              <a:spcAft>
                <a:spcPts val="0"/>
              </a:spcAft>
              <a:defRPr/>
            </a:pPr>
            <a:r>
              <a:rPr lang="da-DK" sz="2000" b="1" kern="0" noProof="1" smtClean="0">
                <a:solidFill>
                  <a:srgbClr val="080808"/>
                </a:solidFill>
                <a:latin typeface="Calibri" pitchFamily="34" charset="0"/>
                <a:cs typeface="Arial" pitchFamily="34" charset="0"/>
              </a:rPr>
              <a:t>Process/Tools</a:t>
            </a:r>
            <a:endParaRPr lang="da-DK" sz="2000" b="1" kern="0" noProof="1">
              <a:solidFill>
                <a:srgbClr val="080808"/>
              </a:solidFill>
              <a:latin typeface="Calibri" pitchFamily="34" charset="0"/>
              <a:cs typeface="Arial" pitchFamily="34" charset="0"/>
            </a:endParaRPr>
          </a:p>
        </p:txBody>
      </p:sp>
      <p:sp>
        <p:nvSpPr>
          <p:cNvPr id="32" name="Rektangel 63"/>
          <p:cNvSpPr>
            <a:spLocks noChangeArrowheads="1"/>
          </p:cNvSpPr>
          <p:nvPr/>
        </p:nvSpPr>
        <p:spPr bwMode="auto">
          <a:xfrm>
            <a:off x="3124200" y="914400"/>
            <a:ext cx="195103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2400" b="1" noProof="1" smtClean="0">
                <a:latin typeface="Calibri" pitchFamily="-65" charset="0"/>
                <a:cs typeface="Arial" charset="0"/>
              </a:rPr>
              <a:t>Usability</a:t>
            </a:r>
            <a:endParaRPr lang="en-US" sz="2400" noProof="1">
              <a:latin typeface="Calibri" pitchFamily="-65" charset="0"/>
              <a:cs typeface="Arial" charset="0"/>
            </a:endParaRPr>
          </a:p>
        </p:txBody>
      </p:sp>
      <p:sp>
        <p:nvSpPr>
          <p:cNvPr id="33" name="Rektangel 63"/>
          <p:cNvSpPr>
            <a:spLocks noChangeArrowheads="1"/>
          </p:cNvSpPr>
          <p:nvPr/>
        </p:nvSpPr>
        <p:spPr bwMode="auto">
          <a:xfrm>
            <a:off x="6324600" y="3581400"/>
            <a:ext cx="246935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2400" b="1" noProof="1" smtClean="0">
                <a:latin typeface="Calibri" pitchFamily="-65" charset="0"/>
                <a:cs typeface="Arial" charset="0"/>
              </a:rPr>
              <a:t>Interoperability</a:t>
            </a:r>
            <a:endParaRPr lang="en-US" sz="2400" noProof="1">
              <a:latin typeface="Calibri" pitchFamily="-65" charset="0"/>
              <a:cs typeface="Arial" charset="0"/>
            </a:endParaRPr>
          </a:p>
        </p:txBody>
      </p:sp>
      <p:sp>
        <p:nvSpPr>
          <p:cNvPr id="34" name="Rektangel 63"/>
          <p:cNvSpPr>
            <a:spLocks noChangeArrowheads="1"/>
          </p:cNvSpPr>
          <p:nvPr/>
        </p:nvSpPr>
        <p:spPr bwMode="auto">
          <a:xfrm>
            <a:off x="6858000" y="1371600"/>
            <a:ext cx="25146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2400" b="1" noProof="1" smtClean="0">
                <a:latin typeface="Calibri" pitchFamily="-65" charset="0"/>
                <a:cs typeface="Arial" charset="0"/>
              </a:rPr>
              <a:t>Web Standards Compliance</a:t>
            </a:r>
            <a:endParaRPr lang="en-US" sz="2400" noProof="1">
              <a:latin typeface="Calibri" pitchFamily="-65" charset="0"/>
              <a:cs typeface="Arial" charset="0"/>
            </a:endParaRPr>
          </a:p>
        </p:txBody>
      </p:sp>
      <p:sp>
        <p:nvSpPr>
          <p:cNvPr id="35" name="Rektangel 63"/>
          <p:cNvSpPr>
            <a:spLocks noChangeArrowheads="1"/>
          </p:cNvSpPr>
          <p:nvPr/>
        </p:nvSpPr>
        <p:spPr bwMode="auto">
          <a:xfrm>
            <a:off x="5181600" y="228600"/>
            <a:ext cx="2362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defTabSz="801688">
              <a:spcBef>
                <a:spcPct val="20000"/>
              </a:spcBef>
            </a:pPr>
            <a:r>
              <a:rPr lang="en-US" sz="2400" b="1" noProof="1" smtClean="0">
                <a:latin typeface="Calibri" pitchFamily="-65" charset="0"/>
                <a:cs typeface="Arial" charset="0"/>
              </a:rPr>
              <a:t>Improved Search Engine  Ratings</a:t>
            </a:r>
            <a:endParaRPr lang="en-US" sz="2400" noProof="1">
              <a:latin typeface="Calibri" pitchFamily="-65" charset="0"/>
              <a:cs typeface="Arial" charset="0"/>
            </a:endParaRPr>
          </a:p>
        </p:txBody>
      </p:sp>
      <p:sp>
        <p:nvSpPr>
          <p:cNvPr id="36" name="TextBox 35"/>
          <p:cNvSpPr txBox="1"/>
          <p:nvPr/>
        </p:nvSpPr>
        <p:spPr>
          <a:xfrm>
            <a:off x="6214865" y="2667000"/>
            <a:ext cx="2929135" cy="461665"/>
          </a:xfrm>
          <a:prstGeom prst="rect">
            <a:avLst/>
          </a:prstGeom>
          <a:noFill/>
        </p:spPr>
        <p:txBody>
          <a:bodyPr wrap="none" rtlCol="0">
            <a:spAutoFit/>
          </a:bodyPr>
          <a:lstStyle/>
          <a:p>
            <a:r>
              <a:rPr lang="en-US" sz="2400" b="1" noProof="1" smtClean="0">
                <a:latin typeface="Calibri" pitchFamily="-65" charset="0"/>
                <a:cs typeface="Arial" charset="0"/>
              </a:rPr>
              <a:t>Device Independence</a:t>
            </a:r>
            <a:endParaRPr lang="en-US" sz="2400" b="1" noProof="1" smtClean="0">
              <a:latin typeface="Calibri" pitchFamily="-65" charset="0"/>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101</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Build accessibility in from the roots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Sharron Rush</dc:creator>
  <cp:lastModifiedBy>USER</cp:lastModifiedBy>
  <cp:revision>21</cp:revision>
  <dcterms:created xsi:type="dcterms:W3CDTF">2011-03-17T21:03:08Z</dcterms:created>
  <dcterms:modified xsi:type="dcterms:W3CDTF">2011-04-08T20:50:43Z</dcterms:modified>
</cp:coreProperties>
</file>