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70" r:id="rId3"/>
    <p:sldId id="268" r:id="rId4"/>
    <p:sldId id="272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r>
              <a:rPr lang="en-US" dirty="0" smtClean="0"/>
              <a:t> el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endParaRPr lang="en-US" dirty="0" smtClean="0"/>
          </a:p>
          <a:p>
            <a:pPr lvl="1"/>
            <a:r>
              <a:rPr lang="en-US" dirty="0" smtClean="0"/>
              <a:t>Segundo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2"/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3"/>
            <a:r>
              <a:rPr lang="en-US" dirty="0" smtClean="0"/>
              <a:t>Cuarto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9639-BE2E-4F44-A31D-6BF50B4A315D}" type="datetimeFigureOut">
              <a:rPr lang="es-ES_tradnl" smtClean="0"/>
              <a:pPr/>
              <a:t>21/9/10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ED727-8307-FD4B-BB13-FE7FE04964E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a 17"/>
          <p:cNvGraphicFramePr>
            <a:graphicFrameLocks noGrp="1"/>
          </p:cNvGraphicFramePr>
          <p:nvPr/>
        </p:nvGraphicFramePr>
        <p:xfrm>
          <a:off x="571775" y="1506127"/>
          <a:ext cx="8056230" cy="462006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90572"/>
                <a:gridCol w="3865658"/>
              </a:tblGrid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Ontology module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Class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Subclass-of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property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Object property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Equivalent to a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restriction in an object property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70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Subclass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of</a:t>
                      </a:r>
                      <a:r>
                        <a:rPr lang="en-GB" sz="1400" b="0" dirty="0" smtClean="0">
                          <a:latin typeface="Arial"/>
                          <a:cs typeface="Arial"/>
                        </a:rPr>
                        <a:t> a</a:t>
                      </a:r>
                      <a:r>
                        <a:rPr lang="en-GB" sz="1400" b="0" baseline="0" dirty="0" smtClean="0">
                          <a:latin typeface="Arial"/>
                          <a:cs typeface="Arial"/>
                        </a:rPr>
                        <a:t> restriction in an object property</a:t>
                      </a:r>
                      <a:endParaRPr lang="en-GB" sz="1400" b="0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/>
                <a:cs typeface="Arial"/>
              </a:rPr>
              <a:t>Legend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48997" y="1669695"/>
            <a:ext cx="1640991" cy="4639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1000" i="1" dirty="0" smtClean="0">
                <a:solidFill>
                  <a:schemeClr val="tx1"/>
                </a:solidFill>
                <a:latin typeface="Arial"/>
                <a:cs typeface="Arial"/>
              </a:rPr>
              <a:t>Module</a:t>
            </a:r>
            <a:endParaRPr lang="en-GB" sz="10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6383359" y="2477405"/>
            <a:ext cx="66423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Class</a:t>
            </a:r>
            <a:endParaRPr lang="en-GB" sz="1400" dirty="0">
              <a:latin typeface="Arial"/>
              <a:cs typeface="Arial"/>
            </a:endParaRPr>
          </a:p>
        </p:txBody>
      </p:sp>
      <p:cxnSp>
        <p:nvCxnSpPr>
          <p:cNvPr id="5" name="Conector curvado 10"/>
          <p:cNvCxnSpPr/>
          <p:nvPr/>
        </p:nvCxnSpPr>
        <p:spPr>
          <a:xfrm rot="5400000" flipH="1" flipV="1">
            <a:off x="6512264" y="3431136"/>
            <a:ext cx="419504" cy="1588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curvado 7"/>
          <p:cNvCxnSpPr/>
          <p:nvPr/>
        </p:nvCxnSpPr>
        <p:spPr>
          <a:xfrm flipV="1">
            <a:off x="5532649" y="5033376"/>
            <a:ext cx="1853883" cy="14085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5279896" y="4756377"/>
            <a:ext cx="21363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latin typeface="Arial"/>
                <a:cs typeface="Arial"/>
              </a:rPr>
              <a:t>= </a:t>
            </a:r>
            <a:r>
              <a:rPr lang="en-GB" sz="1200" dirty="0" err="1" smtClean="0">
                <a:latin typeface="Arial"/>
                <a:cs typeface="Arial"/>
              </a:rPr>
              <a:t>objectProperty</a:t>
            </a:r>
            <a:r>
              <a:rPr lang="en-GB" sz="1200" dirty="0" smtClean="0">
                <a:latin typeface="Arial"/>
                <a:cs typeface="Arial"/>
              </a:rPr>
              <a:t> only | some</a:t>
            </a:r>
            <a:endParaRPr lang="en-GB" sz="1200" dirty="0"/>
          </a:p>
        </p:txBody>
      </p:sp>
      <p:cxnSp>
        <p:nvCxnSpPr>
          <p:cNvPr id="11" name="Conector curvado 10"/>
          <p:cNvCxnSpPr/>
          <p:nvPr/>
        </p:nvCxnSpPr>
        <p:spPr>
          <a:xfrm flipV="1">
            <a:off x="5431708" y="5773545"/>
            <a:ext cx="1853883" cy="14085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5296545" y="5496546"/>
            <a:ext cx="20465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objectProperty</a:t>
            </a:r>
            <a:r>
              <a:rPr lang="en-GB" sz="1200" dirty="0" smtClean="0">
                <a:latin typeface="Arial"/>
                <a:cs typeface="Arial"/>
              </a:rPr>
              <a:t> only | some</a:t>
            </a:r>
            <a:endParaRPr lang="en-GB" sz="1200" dirty="0"/>
          </a:p>
        </p:txBody>
      </p:sp>
      <p:cxnSp>
        <p:nvCxnSpPr>
          <p:cNvPr id="13" name="Conector curvado 12"/>
          <p:cNvCxnSpPr/>
          <p:nvPr/>
        </p:nvCxnSpPr>
        <p:spPr>
          <a:xfrm flipV="1">
            <a:off x="5733078" y="4258624"/>
            <a:ext cx="1176900" cy="7121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5702598" y="3951145"/>
            <a:ext cx="11769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>
                <a:latin typeface="Arial"/>
                <a:cs typeface="Arial"/>
              </a:rPr>
              <a:t>objectProperty</a:t>
            </a:r>
            <a:endParaRPr lang="en-GB" sz="12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6913997" y="4088364"/>
            <a:ext cx="66423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Class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7285591" y="5603285"/>
            <a:ext cx="66423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Class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7386532" y="4851358"/>
            <a:ext cx="664232" cy="34051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Class</a:t>
            </a:r>
            <a:endParaRPr lang="en-GB" sz="1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ángulo 92"/>
          <p:cNvSpPr/>
          <p:nvPr/>
        </p:nvSpPr>
        <p:spPr>
          <a:xfrm>
            <a:off x="135969" y="3165365"/>
            <a:ext cx="6608211" cy="121980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Measuring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6" name="Rectángulo 65"/>
          <p:cNvSpPr/>
          <p:nvPr/>
        </p:nvSpPr>
        <p:spPr>
          <a:xfrm>
            <a:off x="3776042" y="2255026"/>
            <a:ext cx="1041177" cy="6459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Device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135970" y="708679"/>
            <a:ext cx="3463942" cy="17244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Deployment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7" name="Rectángulo 56"/>
          <p:cNvSpPr/>
          <p:nvPr/>
        </p:nvSpPr>
        <p:spPr>
          <a:xfrm>
            <a:off x="135970" y="2517484"/>
            <a:ext cx="3452688" cy="55346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PlatformSite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3776042" y="708678"/>
            <a:ext cx="3243423" cy="99828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System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151677" y="1235032"/>
            <a:ext cx="658105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System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63856" y="2477280"/>
            <a:ext cx="9925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onPlatform only</a:t>
            </a:r>
            <a:endParaRPr lang="en-GB" sz="900"/>
          </a:p>
        </p:txBody>
      </p:sp>
      <p:cxnSp>
        <p:nvCxnSpPr>
          <p:cNvPr id="11" name="Conector curvado 10"/>
          <p:cNvCxnSpPr>
            <a:stCxn id="4" idx="0"/>
            <a:endCxn id="4" idx="1"/>
          </p:cNvCxnSpPr>
          <p:nvPr/>
        </p:nvCxnSpPr>
        <p:spPr>
          <a:xfrm rot="16200000" flipH="1" flipV="1">
            <a:off x="4245972" y="1140737"/>
            <a:ext cx="140464" cy="329053"/>
          </a:xfrm>
          <a:prstGeom prst="curvedConnector4">
            <a:avLst>
              <a:gd name="adj1" fmla="val -162746"/>
              <a:gd name="adj2" fmla="val 169472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4187834" y="778557"/>
            <a:ext cx="152322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hasSubsystem only, some</a:t>
            </a:r>
            <a:endParaRPr lang="en-GB" sz="900"/>
          </a:p>
        </p:txBody>
      </p:sp>
      <p:sp>
        <p:nvSpPr>
          <p:cNvPr id="15" name="Rectángulo redondeado 14"/>
          <p:cNvSpPr/>
          <p:nvPr/>
        </p:nvSpPr>
        <p:spPr>
          <a:xfrm>
            <a:off x="7373685" y="911861"/>
            <a:ext cx="1080876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SurvivalRange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16" name="Conector curvado 15"/>
          <p:cNvCxnSpPr>
            <a:stCxn id="4" idx="3"/>
            <a:endCxn id="15" idx="1"/>
          </p:cNvCxnSpPr>
          <p:nvPr/>
        </p:nvCxnSpPr>
        <p:spPr>
          <a:xfrm flipV="1">
            <a:off x="4809782" y="1052325"/>
            <a:ext cx="2563903" cy="32317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5713539" y="809976"/>
            <a:ext cx="13773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err="1" smtClean="0">
                <a:latin typeface="Arial"/>
                <a:cs typeface="Arial"/>
              </a:rPr>
              <a:t>hasSurvivalRange</a:t>
            </a:r>
            <a:r>
              <a:rPr lang="en-GB" sz="900" dirty="0" smtClean="0">
                <a:latin typeface="Arial"/>
                <a:cs typeface="Arial"/>
              </a:rPr>
              <a:t> only</a:t>
            </a:r>
            <a:endParaRPr lang="en-GB" sz="900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7316385" y="1328201"/>
            <a:ext cx="1195480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OperatingRange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19" name="Conector curvado 18"/>
          <p:cNvCxnSpPr>
            <a:stCxn id="4" idx="3"/>
            <a:endCxn id="18" idx="1"/>
          </p:cNvCxnSpPr>
          <p:nvPr/>
        </p:nvCxnSpPr>
        <p:spPr>
          <a:xfrm>
            <a:off x="4809782" y="1375496"/>
            <a:ext cx="2506603" cy="93169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5621617" y="1442851"/>
            <a:ext cx="14670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hasOperatingRange only</a:t>
            </a:r>
            <a:endParaRPr lang="en-GB" sz="900"/>
          </a:p>
        </p:txBody>
      </p:sp>
      <p:sp>
        <p:nvSpPr>
          <p:cNvPr id="24" name="Rectángulo 23"/>
          <p:cNvSpPr/>
          <p:nvPr/>
        </p:nvSpPr>
        <p:spPr>
          <a:xfrm>
            <a:off x="2433218" y="1148760"/>
            <a:ext cx="12362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hasDeployment only</a:t>
            </a:r>
            <a:endParaRPr lang="en-GB" sz="900"/>
          </a:p>
        </p:txBody>
      </p:sp>
      <p:sp>
        <p:nvSpPr>
          <p:cNvPr id="29" name="Rectángulo redondeado 28"/>
          <p:cNvSpPr/>
          <p:nvPr/>
        </p:nvSpPr>
        <p:spPr>
          <a:xfrm>
            <a:off x="171875" y="1043594"/>
            <a:ext cx="1871610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DeploymentRelatedProcess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642996" y="1455937"/>
            <a:ext cx="929366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Deployment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32" name="Conector curvado 10"/>
          <p:cNvCxnSpPr>
            <a:stCxn id="31" idx="0"/>
            <a:endCxn id="29" idx="2"/>
          </p:cNvCxnSpPr>
          <p:nvPr/>
        </p:nvCxnSpPr>
        <p:spPr>
          <a:xfrm rot="5400000" flipH="1" flipV="1">
            <a:off x="1041972" y="1390230"/>
            <a:ext cx="131415" cy="1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curvado 10"/>
          <p:cNvCxnSpPr>
            <a:stCxn id="29" idx="0"/>
            <a:endCxn id="29" idx="3"/>
          </p:cNvCxnSpPr>
          <p:nvPr/>
        </p:nvCxnSpPr>
        <p:spPr>
          <a:xfrm rot="16200000" flipH="1">
            <a:off x="1505350" y="645924"/>
            <a:ext cx="140464" cy="935805"/>
          </a:xfrm>
          <a:prstGeom prst="curvedConnector4">
            <a:avLst>
              <a:gd name="adj1" fmla="val -162746"/>
              <a:gd name="adj2" fmla="val 124428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36"/>
          <p:cNvSpPr/>
          <p:nvPr/>
        </p:nvSpPr>
        <p:spPr>
          <a:xfrm>
            <a:off x="2084990" y="708679"/>
            <a:ext cx="16081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deploymentProcesPart only</a:t>
            </a:r>
            <a:endParaRPr lang="en-GB" sz="900"/>
          </a:p>
        </p:txBody>
      </p:sp>
      <p:cxnSp>
        <p:nvCxnSpPr>
          <p:cNvPr id="40" name="Conector curvado 39"/>
          <p:cNvCxnSpPr>
            <a:stCxn id="31" idx="3"/>
            <a:endCxn id="4" idx="1"/>
          </p:cNvCxnSpPr>
          <p:nvPr/>
        </p:nvCxnSpPr>
        <p:spPr>
          <a:xfrm flipV="1">
            <a:off x="1572362" y="1375496"/>
            <a:ext cx="2579315" cy="220905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/>
          <p:cNvSpPr/>
          <p:nvPr/>
        </p:nvSpPr>
        <p:spPr>
          <a:xfrm>
            <a:off x="1589867" y="1550601"/>
            <a:ext cx="12875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deployedSyste</a:t>
            </a:r>
            <a:r>
              <a:rPr lang="en-GB" sz="900">
                <a:latin typeface="Arial"/>
                <a:cs typeface="Arial"/>
              </a:rPr>
              <a:t>m</a:t>
            </a:r>
            <a:r>
              <a:rPr lang="en-GB" sz="900" smtClean="0">
                <a:latin typeface="Arial"/>
                <a:cs typeface="Arial"/>
              </a:rPr>
              <a:t> only</a:t>
            </a:r>
            <a:endParaRPr lang="en-GB" sz="900"/>
          </a:p>
        </p:txBody>
      </p:sp>
      <p:sp>
        <p:nvSpPr>
          <p:cNvPr id="44" name="Rectángulo redondeado 43"/>
          <p:cNvSpPr/>
          <p:nvPr/>
        </p:nvSpPr>
        <p:spPr>
          <a:xfrm>
            <a:off x="751192" y="2736939"/>
            <a:ext cx="712533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Platform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45" name="Conector curvado 44"/>
          <p:cNvCxnSpPr>
            <a:stCxn id="31" idx="2"/>
            <a:endCxn id="44" idx="0"/>
          </p:cNvCxnSpPr>
          <p:nvPr/>
        </p:nvCxnSpPr>
        <p:spPr>
          <a:xfrm rot="5400000">
            <a:off x="607532" y="2236792"/>
            <a:ext cx="1000074" cy="220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 45"/>
          <p:cNvSpPr/>
          <p:nvPr/>
        </p:nvSpPr>
        <p:spPr>
          <a:xfrm>
            <a:off x="1058847" y="1836851"/>
            <a:ext cx="14927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deployedOnPlatform only</a:t>
            </a:r>
            <a:endParaRPr lang="en-GB" sz="900"/>
          </a:p>
        </p:txBody>
      </p:sp>
      <p:cxnSp>
        <p:nvCxnSpPr>
          <p:cNvPr id="50" name="Conector curvado 49"/>
          <p:cNvCxnSpPr>
            <a:stCxn id="44" idx="3"/>
            <a:endCxn id="4" idx="1"/>
          </p:cNvCxnSpPr>
          <p:nvPr/>
        </p:nvCxnSpPr>
        <p:spPr>
          <a:xfrm flipV="1">
            <a:off x="1463725" y="1375496"/>
            <a:ext cx="2687952" cy="150190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50"/>
          <p:cNvSpPr/>
          <p:nvPr/>
        </p:nvSpPr>
        <p:spPr>
          <a:xfrm>
            <a:off x="1556241" y="2805334"/>
            <a:ext cx="12618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attachedSystem only</a:t>
            </a:r>
            <a:endParaRPr lang="en-GB" sz="900"/>
          </a:p>
        </p:txBody>
      </p:sp>
      <p:sp>
        <p:nvSpPr>
          <p:cNvPr id="61" name="Rectángulo redondeado 60"/>
          <p:cNvSpPr/>
          <p:nvPr/>
        </p:nvSpPr>
        <p:spPr>
          <a:xfrm>
            <a:off x="3983853" y="2439655"/>
            <a:ext cx="619315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Device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62" name="Conector curvado 10"/>
          <p:cNvCxnSpPr>
            <a:stCxn id="61" idx="0"/>
            <a:endCxn id="4" idx="2"/>
          </p:cNvCxnSpPr>
          <p:nvPr/>
        </p:nvCxnSpPr>
        <p:spPr>
          <a:xfrm rot="5400000" flipH="1" flipV="1">
            <a:off x="3925273" y="1884199"/>
            <a:ext cx="923695" cy="187219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ángulo redondeado 67"/>
          <p:cNvSpPr/>
          <p:nvPr/>
        </p:nvSpPr>
        <p:spPr>
          <a:xfrm>
            <a:off x="4755423" y="3372788"/>
            <a:ext cx="634954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Sensor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3739338" y="3839840"/>
            <a:ext cx="1103797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SensingDevice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70" name="Conector curvado 10"/>
          <p:cNvCxnSpPr>
            <a:stCxn id="69" idx="0"/>
            <a:endCxn id="61" idx="2"/>
          </p:cNvCxnSpPr>
          <p:nvPr/>
        </p:nvCxnSpPr>
        <p:spPr>
          <a:xfrm rot="5400000" flipH="1" flipV="1">
            <a:off x="3732746" y="3279075"/>
            <a:ext cx="1119257" cy="2274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curvado 10"/>
          <p:cNvCxnSpPr>
            <a:stCxn id="69" idx="0"/>
            <a:endCxn id="68" idx="2"/>
          </p:cNvCxnSpPr>
          <p:nvPr/>
        </p:nvCxnSpPr>
        <p:spPr>
          <a:xfrm rot="5400000" flipH="1" flipV="1">
            <a:off x="4589006" y="3355947"/>
            <a:ext cx="186124" cy="781663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ángulo redondeado 76"/>
          <p:cNvSpPr/>
          <p:nvPr/>
        </p:nvSpPr>
        <p:spPr>
          <a:xfrm>
            <a:off x="7845972" y="3387859"/>
            <a:ext cx="697236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Sensing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78" name="Conector curvado 77"/>
          <p:cNvCxnSpPr>
            <a:stCxn id="68" idx="3"/>
            <a:endCxn id="77" idx="1"/>
          </p:cNvCxnSpPr>
          <p:nvPr/>
        </p:nvCxnSpPr>
        <p:spPr>
          <a:xfrm>
            <a:off x="5390377" y="3513252"/>
            <a:ext cx="2455595" cy="1507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ángulo 78"/>
          <p:cNvSpPr/>
          <p:nvPr/>
        </p:nvSpPr>
        <p:spPr>
          <a:xfrm>
            <a:off x="5380688" y="3289945"/>
            <a:ext cx="11885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= implements some</a:t>
            </a:r>
            <a:endParaRPr lang="en-GB" sz="900"/>
          </a:p>
        </p:txBody>
      </p:sp>
      <p:cxnSp>
        <p:nvCxnSpPr>
          <p:cNvPr id="83" name="Conector curvado 82"/>
          <p:cNvCxnSpPr>
            <a:stCxn id="68" idx="3"/>
            <a:endCxn id="188" idx="0"/>
          </p:cNvCxnSpPr>
          <p:nvPr/>
        </p:nvCxnSpPr>
        <p:spPr>
          <a:xfrm>
            <a:off x="5390377" y="3513252"/>
            <a:ext cx="2238053" cy="656614"/>
          </a:xfrm>
          <a:prstGeom prst="curvedConnector2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ángulo 83"/>
          <p:cNvSpPr/>
          <p:nvPr/>
        </p:nvSpPr>
        <p:spPr>
          <a:xfrm>
            <a:off x="5314799" y="3504810"/>
            <a:ext cx="9028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observes only</a:t>
            </a:r>
            <a:endParaRPr lang="en-GB" sz="900"/>
          </a:p>
        </p:txBody>
      </p:sp>
      <p:cxnSp>
        <p:nvCxnSpPr>
          <p:cNvPr id="86" name="Conector curvado 85"/>
          <p:cNvCxnSpPr>
            <a:stCxn id="68" idx="2"/>
            <a:endCxn id="326" idx="0"/>
          </p:cNvCxnSpPr>
          <p:nvPr/>
        </p:nvCxnSpPr>
        <p:spPr>
          <a:xfrm rot="5400000">
            <a:off x="3429405" y="3866207"/>
            <a:ext cx="1855986" cy="1431004"/>
          </a:xfrm>
          <a:prstGeom prst="curvedConnector3">
            <a:avLst>
              <a:gd name="adj1" fmla="val 54337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ángulo 86"/>
          <p:cNvSpPr/>
          <p:nvPr/>
        </p:nvSpPr>
        <p:spPr>
          <a:xfrm>
            <a:off x="1888169" y="5288535"/>
            <a:ext cx="18389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hasMeasurementCapability only</a:t>
            </a:r>
            <a:endParaRPr lang="en-GB" sz="900"/>
          </a:p>
        </p:txBody>
      </p:sp>
      <p:cxnSp>
        <p:nvCxnSpPr>
          <p:cNvPr id="95" name="Conector curvado 10"/>
          <p:cNvCxnSpPr>
            <a:stCxn id="77" idx="0"/>
            <a:endCxn id="115" idx="2"/>
          </p:cNvCxnSpPr>
          <p:nvPr/>
        </p:nvCxnSpPr>
        <p:spPr>
          <a:xfrm rot="16200000" flipV="1">
            <a:off x="6440573" y="1633841"/>
            <a:ext cx="662685" cy="2845351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 51"/>
          <p:cNvSpPr/>
          <p:nvPr/>
        </p:nvSpPr>
        <p:spPr>
          <a:xfrm>
            <a:off x="7154476" y="3171288"/>
            <a:ext cx="1489248" cy="7143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ArtifactFunction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1061254" y="2154178"/>
            <a:ext cx="143908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inDeployment only</a:t>
            </a:r>
            <a:endParaRPr lang="en-GB" sz="900"/>
          </a:p>
        </p:txBody>
      </p:sp>
      <p:sp>
        <p:nvSpPr>
          <p:cNvPr id="59" name="Rectángulo redondeado 58"/>
          <p:cNvSpPr/>
          <p:nvPr/>
        </p:nvSpPr>
        <p:spPr>
          <a:xfrm>
            <a:off x="1915078" y="4006641"/>
            <a:ext cx="1417149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dirty="0" err="1" smtClean="0">
                <a:latin typeface="Arial"/>
                <a:cs typeface="Arial"/>
              </a:rPr>
              <a:t>SensorInput</a:t>
            </a:r>
            <a:r>
              <a:rPr lang="en-GB" sz="1000" dirty="0" smtClean="0">
                <a:latin typeface="Arial"/>
                <a:cs typeface="Arial"/>
              </a:rPr>
              <a:t>/Stimulus</a:t>
            </a:r>
            <a:endParaRPr lang="en-GB" sz="1000" dirty="0">
              <a:latin typeface="Arial"/>
              <a:cs typeface="Arial"/>
            </a:endParaRPr>
          </a:p>
        </p:txBody>
      </p:sp>
      <p:cxnSp>
        <p:nvCxnSpPr>
          <p:cNvPr id="60" name="Conector curvado 59"/>
          <p:cNvCxnSpPr>
            <a:stCxn id="68" idx="1"/>
            <a:endCxn id="59" idx="0"/>
          </p:cNvCxnSpPr>
          <p:nvPr/>
        </p:nvCxnSpPr>
        <p:spPr>
          <a:xfrm rot="10800000" flipV="1">
            <a:off x="2623653" y="3513251"/>
            <a:ext cx="2131770" cy="493389"/>
          </a:xfrm>
          <a:prstGeom prst="curvedConnector2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ángulo 62"/>
          <p:cNvSpPr/>
          <p:nvPr/>
        </p:nvSpPr>
        <p:spPr>
          <a:xfrm>
            <a:off x="2694741" y="3787666"/>
            <a:ext cx="8130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>
                <a:latin typeface="Arial"/>
                <a:cs typeface="Arial"/>
              </a:rPr>
              <a:t>detects only</a:t>
            </a:r>
            <a:endParaRPr lang="en-GB" sz="900" dirty="0"/>
          </a:p>
        </p:txBody>
      </p:sp>
      <p:cxnSp>
        <p:nvCxnSpPr>
          <p:cNvPr id="73" name="Conector curvado 72"/>
          <p:cNvCxnSpPr>
            <a:stCxn id="59" idx="3"/>
            <a:endCxn id="188" idx="1"/>
          </p:cNvCxnSpPr>
          <p:nvPr/>
        </p:nvCxnSpPr>
        <p:spPr>
          <a:xfrm>
            <a:off x="3332227" y="4142849"/>
            <a:ext cx="3947216" cy="163225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/>
          <p:cNvSpPr/>
          <p:nvPr/>
        </p:nvSpPr>
        <p:spPr>
          <a:xfrm>
            <a:off x="3316469" y="4109976"/>
            <a:ext cx="9925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err="1" smtClean="0">
                <a:latin typeface="Arial"/>
                <a:cs typeface="Arial"/>
              </a:rPr>
              <a:t>isProxyFor</a:t>
            </a:r>
            <a:r>
              <a:rPr lang="en-GB" sz="900" dirty="0" smtClean="0">
                <a:latin typeface="Arial"/>
                <a:cs typeface="Arial"/>
              </a:rPr>
              <a:t> only</a:t>
            </a:r>
            <a:endParaRPr lang="en-GB" sz="900" dirty="0"/>
          </a:p>
        </p:txBody>
      </p:sp>
      <p:sp>
        <p:nvSpPr>
          <p:cNvPr id="81" name="Rectángulo redondeado 80"/>
          <p:cNvSpPr/>
          <p:nvPr/>
        </p:nvSpPr>
        <p:spPr>
          <a:xfrm>
            <a:off x="414029" y="3352779"/>
            <a:ext cx="1269135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ObservationValue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88" name="Rectángulo redondeado 87"/>
          <p:cNvSpPr/>
          <p:nvPr/>
        </p:nvSpPr>
        <p:spPr>
          <a:xfrm>
            <a:off x="530906" y="3993439"/>
            <a:ext cx="1035168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SensorOutput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89" name="Conector curvado 88"/>
          <p:cNvCxnSpPr>
            <a:stCxn id="88" idx="0"/>
            <a:endCxn id="81" idx="2"/>
          </p:cNvCxnSpPr>
          <p:nvPr/>
        </p:nvCxnSpPr>
        <p:spPr>
          <a:xfrm rot="5400000" flipH="1" flipV="1">
            <a:off x="868677" y="3813520"/>
            <a:ext cx="359732" cy="10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ángulo 89"/>
          <p:cNvSpPr/>
          <p:nvPr/>
        </p:nvSpPr>
        <p:spPr>
          <a:xfrm>
            <a:off x="135970" y="3668787"/>
            <a:ext cx="9716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hasValue some</a:t>
            </a:r>
            <a:endParaRPr lang="en-GB" sz="900"/>
          </a:p>
        </p:txBody>
      </p:sp>
      <p:cxnSp>
        <p:nvCxnSpPr>
          <p:cNvPr id="92" name="Conector curvado 91"/>
          <p:cNvCxnSpPr>
            <a:stCxn id="88" idx="0"/>
            <a:endCxn id="68" idx="1"/>
          </p:cNvCxnSpPr>
          <p:nvPr/>
        </p:nvCxnSpPr>
        <p:spPr>
          <a:xfrm rot="5400000" flipH="1" flipV="1">
            <a:off x="2661863" y="1899880"/>
            <a:ext cx="480187" cy="3706933"/>
          </a:xfrm>
          <a:prstGeom prst="curvedConnector2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ángulo 95"/>
          <p:cNvSpPr/>
          <p:nvPr/>
        </p:nvSpPr>
        <p:spPr>
          <a:xfrm>
            <a:off x="1681089" y="3423827"/>
            <a:ext cx="12110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isProducedBy some</a:t>
            </a:r>
            <a:endParaRPr lang="en-GB" sz="900"/>
          </a:p>
        </p:txBody>
      </p:sp>
      <p:sp>
        <p:nvSpPr>
          <p:cNvPr id="114" name="Rectángulo 113"/>
          <p:cNvSpPr/>
          <p:nvPr/>
        </p:nvSpPr>
        <p:spPr>
          <a:xfrm>
            <a:off x="4909359" y="1879109"/>
            <a:ext cx="3734365" cy="11015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Process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5" name="Rectángulo redondeado 114"/>
          <p:cNvSpPr/>
          <p:nvPr/>
        </p:nvSpPr>
        <p:spPr>
          <a:xfrm>
            <a:off x="5012752" y="2452759"/>
            <a:ext cx="672973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Process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116" name="Conector curvado 115"/>
          <p:cNvCxnSpPr>
            <a:stCxn id="115" idx="3"/>
            <a:endCxn id="122" idx="1"/>
          </p:cNvCxnSpPr>
          <p:nvPr/>
        </p:nvCxnSpPr>
        <p:spPr>
          <a:xfrm flipV="1">
            <a:off x="5685725" y="2118586"/>
            <a:ext cx="1782882" cy="47038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ángulo 116"/>
          <p:cNvSpPr/>
          <p:nvPr/>
        </p:nvSpPr>
        <p:spPr>
          <a:xfrm>
            <a:off x="6292414" y="1896997"/>
            <a:ext cx="11592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hasParameter only</a:t>
            </a:r>
            <a:endParaRPr lang="en-GB" sz="900"/>
          </a:p>
        </p:txBody>
      </p:sp>
      <p:cxnSp>
        <p:nvCxnSpPr>
          <p:cNvPr id="118" name="Conector curvado 117"/>
          <p:cNvCxnSpPr>
            <a:stCxn id="115" idx="3"/>
            <a:endCxn id="123" idx="1"/>
          </p:cNvCxnSpPr>
          <p:nvPr/>
        </p:nvCxnSpPr>
        <p:spPr>
          <a:xfrm flipV="1">
            <a:off x="5685725" y="2580065"/>
            <a:ext cx="1678598" cy="8902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ángulo 118"/>
          <p:cNvSpPr/>
          <p:nvPr/>
        </p:nvSpPr>
        <p:spPr>
          <a:xfrm>
            <a:off x="6521440" y="2338946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hasInput only</a:t>
            </a:r>
            <a:endParaRPr lang="en-GB" sz="900"/>
          </a:p>
        </p:txBody>
      </p:sp>
      <p:cxnSp>
        <p:nvCxnSpPr>
          <p:cNvPr id="120" name="Conector curvado 119"/>
          <p:cNvCxnSpPr>
            <a:stCxn id="115" idx="3"/>
            <a:endCxn id="125" idx="1"/>
          </p:cNvCxnSpPr>
          <p:nvPr/>
        </p:nvCxnSpPr>
        <p:spPr>
          <a:xfrm>
            <a:off x="5685725" y="2588967"/>
            <a:ext cx="2293122" cy="19406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ángulo 120"/>
          <p:cNvSpPr/>
          <p:nvPr/>
        </p:nvSpPr>
        <p:spPr>
          <a:xfrm>
            <a:off x="6579578" y="2734403"/>
            <a:ext cx="12988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hasOutput only, some</a:t>
            </a:r>
            <a:endParaRPr lang="en-GB" sz="900"/>
          </a:p>
        </p:txBody>
      </p:sp>
      <p:sp>
        <p:nvSpPr>
          <p:cNvPr id="122" name="Rectángulo redondeado 121"/>
          <p:cNvSpPr/>
          <p:nvPr/>
        </p:nvSpPr>
        <p:spPr>
          <a:xfrm>
            <a:off x="7468607" y="1982378"/>
            <a:ext cx="806078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Parameter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123" name="Rectángulo redondeado 122"/>
          <p:cNvSpPr/>
          <p:nvPr/>
        </p:nvSpPr>
        <p:spPr>
          <a:xfrm>
            <a:off x="7364323" y="2443857"/>
            <a:ext cx="492610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Input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124" name="Conector curvado 10"/>
          <p:cNvCxnSpPr>
            <a:stCxn id="123" idx="0"/>
            <a:endCxn id="122" idx="2"/>
          </p:cNvCxnSpPr>
          <p:nvPr/>
        </p:nvCxnSpPr>
        <p:spPr>
          <a:xfrm rot="5400000" flipH="1" flipV="1">
            <a:off x="7646605" y="2218816"/>
            <a:ext cx="189064" cy="261018"/>
          </a:xfrm>
          <a:prstGeom prst="bentConnector3">
            <a:avLst>
              <a:gd name="adj1" fmla="val 38805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ángulo redondeado 124"/>
          <p:cNvSpPr/>
          <p:nvPr/>
        </p:nvSpPr>
        <p:spPr>
          <a:xfrm>
            <a:off x="7978847" y="2646825"/>
            <a:ext cx="591673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Output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126" name="Conector curvado 10"/>
          <p:cNvCxnSpPr>
            <a:stCxn id="125" idx="0"/>
            <a:endCxn id="122" idx="2"/>
          </p:cNvCxnSpPr>
          <p:nvPr/>
        </p:nvCxnSpPr>
        <p:spPr>
          <a:xfrm rot="16200000" flipV="1">
            <a:off x="7877149" y="2249290"/>
            <a:ext cx="392032" cy="403038"/>
          </a:xfrm>
          <a:prstGeom prst="bentConnector3">
            <a:avLst>
              <a:gd name="adj1" fmla="val 70908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ángulo 174"/>
          <p:cNvSpPr/>
          <p:nvPr/>
        </p:nvSpPr>
        <p:spPr>
          <a:xfrm>
            <a:off x="135969" y="4477858"/>
            <a:ext cx="6607407" cy="723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Observation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6" name="Rectángulo 175"/>
          <p:cNvSpPr/>
          <p:nvPr/>
        </p:nvSpPr>
        <p:spPr>
          <a:xfrm>
            <a:off x="6861952" y="3967975"/>
            <a:ext cx="2010377" cy="123366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Upper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8" name="Rectángulo redondeado 177"/>
          <p:cNvSpPr/>
          <p:nvPr/>
        </p:nvSpPr>
        <p:spPr>
          <a:xfrm>
            <a:off x="1683939" y="4859520"/>
            <a:ext cx="901505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Observation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181" name="Conector curvado 180"/>
          <p:cNvCxnSpPr>
            <a:stCxn id="178" idx="3"/>
            <a:endCxn id="68" idx="2"/>
          </p:cNvCxnSpPr>
          <p:nvPr/>
        </p:nvCxnSpPr>
        <p:spPr>
          <a:xfrm flipV="1">
            <a:off x="2585444" y="3653716"/>
            <a:ext cx="2487456" cy="1342012"/>
          </a:xfrm>
          <a:prstGeom prst="curvedConnector2">
            <a:avLst/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ángulo 181"/>
          <p:cNvSpPr/>
          <p:nvPr/>
        </p:nvSpPr>
        <p:spPr>
          <a:xfrm>
            <a:off x="2523992" y="4679621"/>
            <a:ext cx="10438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observedBy only</a:t>
            </a:r>
            <a:endParaRPr lang="en-GB" sz="900"/>
          </a:p>
        </p:txBody>
      </p:sp>
      <p:cxnSp>
        <p:nvCxnSpPr>
          <p:cNvPr id="183" name="Conector curvado 182"/>
          <p:cNvCxnSpPr>
            <a:stCxn id="178" idx="3"/>
            <a:endCxn id="201" idx="1"/>
          </p:cNvCxnSpPr>
          <p:nvPr/>
        </p:nvCxnSpPr>
        <p:spPr>
          <a:xfrm>
            <a:off x="2585444" y="4995728"/>
            <a:ext cx="4434021" cy="24162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ángulo 183"/>
          <p:cNvSpPr/>
          <p:nvPr/>
        </p:nvSpPr>
        <p:spPr>
          <a:xfrm>
            <a:off x="4537349" y="4958411"/>
            <a:ext cx="13003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err="1" smtClean="0">
                <a:latin typeface="Arial"/>
                <a:cs typeface="Arial"/>
              </a:rPr>
              <a:t>featureOfInterest</a:t>
            </a:r>
            <a:r>
              <a:rPr lang="en-GB" sz="900" dirty="0" smtClean="0">
                <a:latin typeface="Arial"/>
                <a:cs typeface="Arial"/>
              </a:rPr>
              <a:t> only</a:t>
            </a:r>
            <a:endParaRPr lang="en-GB" sz="900" dirty="0"/>
          </a:p>
        </p:txBody>
      </p:sp>
      <p:cxnSp>
        <p:nvCxnSpPr>
          <p:cNvPr id="186" name="Conector curvado 185"/>
          <p:cNvCxnSpPr>
            <a:stCxn id="178" idx="0"/>
            <a:endCxn id="88" idx="2"/>
          </p:cNvCxnSpPr>
          <p:nvPr/>
        </p:nvCxnSpPr>
        <p:spPr>
          <a:xfrm rot="16200000" flipV="1">
            <a:off x="1299015" y="4023843"/>
            <a:ext cx="585153" cy="1086202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ángulo 186"/>
          <p:cNvSpPr/>
          <p:nvPr/>
        </p:nvSpPr>
        <p:spPr>
          <a:xfrm>
            <a:off x="615145" y="4545221"/>
            <a:ext cx="1364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observationResult only</a:t>
            </a:r>
            <a:endParaRPr lang="en-GB" sz="900"/>
          </a:p>
        </p:txBody>
      </p:sp>
      <p:sp>
        <p:nvSpPr>
          <p:cNvPr id="188" name="Rectángulo redondeado 187"/>
          <p:cNvSpPr/>
          <p:nvPr/>
        </p:nvSpPr>
        <p:spPr>
          <a:xfrm>
            <a:off x="7279443" y="4169866"/>
            <a:ext cx="697974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Property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189" name="Conector curvado 188"/>
          <p:cNvCxnSpPr>
            <a:stCxn id="178" idx="3"/>
            <a:endCxn id="188" idx="1"/>
          </p:cNvCxnSpPr>
          <p:nvPr/>
        </p:nvCxnSpPr>
        <p:spPr>
          <a:xfrm flipV="1">
            <a:off x="2585444" y="4306074"/>
            <a:ext cx="4693999" cy="689654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ángulo 189"/>
          <p:cNvSpPr/>
          <p:nvPr/>
        </p:nvSpPr>
        <p:spPr>
          <a:xfrm>
            <a:off x="4686438" y="4679621"/>
            <a:ext cx="135165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observedProperty only</a:t>
            </a:r>
            <a:endParaRPr lang="en-GB" sz="900"/>
          </a:p>
        </p:txBody>
      </p:sp>
      <p:cxnSp>
        <p:nvCxnSpPr>
          <p:cNvPr id="191" name="Conector curvado 190"/>
          <p:cNvCxnSpPr>
            <a:stCxn id="201" idx="0"/>
            <a:endCxn id="188" idx="2"/>
          </p:cNvCxnSpPr>
          <p:nvPr/>
        </p:nvCxnSpPr>
        <p:spPr>
          <a:xfrm rot="16200000" flipV="1">
            <a:off x="7408481" y="4662231"/>
            <a:ext cx="441401" cy="150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ángulo 191"/>
          <p:cNvSpPr/>
          <p:nvPr/>
        </p:nvSpPr>
        <p:spPr>
          <a:xfrm>
            <a:off x="7571106" y="4637461"/>
            <a:ext cx="138853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hasProperty only, some</a:t>
            </a:r>
            <a:endParaRPr lang="en-GB" sz="900"/>
          </a:p>
        </p:txBody>
      </p:sp>
      <p:sp>
        <p:nvSpPr>
          <p:cNvPr id="193" name="Rectángulo 192"/>
          <p:cNvSpPr/>
          <p:nvPr/>
        </p:nvSpPr>
        <p:spPr>
          <a:xfrm>
            <a:off x="7590235" y="4396437"/>
            <a:ext cx="11403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isPropertyOf some</a:t>
            </a:r>
            <a:endParaRPr lang="en-GB" sz="900"/>
          </a:p>
        </p:txBody>
      </p:sp>
      <p:cxnSp>
        <p:nvCxnSpPr>
          <p:cNvPr id="196" name="Conector curvado 195"/>
          <p:cNvCxnSpPr>
            <a:stCxn id="178" idx="3"/>
            <a:endCxn id="77" idx="1"/>
          </p:cNvCxnSpPr>
          <p:nvPr/>
        </p:nvCxnSpPr>
        <p:spPr>
          <a:xfrm flipV="1">
            <a:off x="2585444" y="3528323"/>
            <a:ext cx="5260528" cy="1467405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ángulo 196"/>
          <p:cNvSpPr/>
          <p:nvPr/>
        </p:nvSpPr>
        <p:spPr>
          <a:xfrm>
            <a:off x="7100410" y="3624581"/>
            <a:ext cx="14927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sensingMethodUsed only</a:t>
            </a:r>
            <a:endParaRPr lang="en-GB" sz="900"/>
          </a:p>
        </p:txBody>
      </p:sp>
      <p:cxnSp>
        <p:nvCxnSpPr>
          <p:cNvPr id="199" name="Conector curvado 198"/>
          <p:cNvCxnSpPr>
            <a:stCxn id="178" idx="0"/>
            <a:endCxn id="59" idx="2"/>
          </p:cNvCxnSpPr>
          <p:nvPr/>
        </p:nvCxnSpPr>
        <p:spPr>
          <a:xfrm rot="5400000" flipH="1" flipV="1">
            <a:off x="2088940" y="4324808"/>
            <a:ext cx="580464" cy="48896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ángulo 199"/>
          <p:cNvSpPr/>
          <p:nvPr/>
        </p:nvSpPr>
        <p:spPr>
          <a:xfrm>
            <a:off x="2414544" y="4442082"/>
            <a:ext cx="121755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includesEvent some</a:t>
            </a:r>
            <a:endParaRPr lang="en-GB" sz="900"/>
          </a:p>
        </p:txBody>
      </p:sp>
      <p:sp>
        <p:nvSpPr>
          <p:cNvPr id="201" name="Rectángulo redondeado 200"/>
          <p:cNvSpPr/>
          <p:nvPr/>
        </p:nvSpPr>
        <p:spPr>
          <a:xfrm>
            <a:off x="7019465" y="4883682"/>
            <a:ext cx="1220931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FeatureOfInterest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268" name="Rectángulo 267"/>
          <p:cNvSpPr/>
          <p:nvPr/>
        </p:nvSpPr>
        <p:spPr>
          <a:xfrm>
            <a:off x="5608986" y="5297478"/>
            <a:ext cx="2753886" cy="6014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dirty="0" err="1" smtClean="0">
                <a:solidFill>
                  <a:schemeClr val="tx1"/>
                </a:solidFill>
                <a:latin typeface="Arial"/>
                <a:cs typeface="Arial"/>
              </a:rPr>
              <a:t>ConstraintBlock</a:t>
            </a:r>
            <a:endParaRPr lang="en-GB" sz="8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8" name="Rectángulo redondeado 277"/>
          <p:cNvSpPr/>
          <p:nvPr/>
        </p:nvSpPr>
        <p:spPr>
          <a:xfrm>
            <a:off x="6538172" y="5509773"/>
            <a:ext cx="747572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Condition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279" name="Conector curvado 278"/>
          <p:cNvCxnSpPr>
            <a:stCxn id="326" idx="3"/>
            <a:endCxn id="278" idx="1"/>
          </p:cNvCxnSpPr>
          <p:nvPr/>
        </p:nvCxnSpPr>
        <p:spPr>
          <a:xfrm>
            <a:off x="4415210" y="5645910"/>
            <a:ext cx="2122962" cy="7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Rectángulo 279"/>
          <p:cNvSpPr/>
          <p:nvPr/>
        </p:nvSpPr>
        <p:spPr>
          <a:xfrm>
            <a:off x="5571830" y="5630078"/>
            <a:ext cx="10182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err="1" smtClean="0">
                <a:latin typeface="Arial"/>
                <a:cs typeface="Arial"/>
              </a:rPr>
              <a:t>inCondition</a:t>
            </a:r>
            <a:r>
              <a:rPr lang="en-GB" sz="900" dirty="0" smtClean="0">
                <a:latin typeface="Arial"/>
                <a:cs typeface="Arial"/>
              </a:rPr>
              <a:t> only</a:t>
            </a:r>
            <a:endParaRPr lang="en-GB" sz="900" dirty="0"/>
          </a:p>
        </p:txBody>
      </p:sp>
      <p:cxnSp>
        <p:nvCxnSpPr>
          <p:cNvPr id="281" name="Conector curvado 10"/>
          <p:cNvCxnSpPr>
            <a:stCxn id="278" idx="0"/>
            <a:endCxn id="188" idx="2"/>
          </p:cNvCxnSpPr>
          <p:nvPr/>
        </p:nvCxnSpPr>
        <p:spPr>
          <a:xfrm rot="5400000" flipH="1" flipV="1">
            <a:off x="6736448" y="4617791"/>
            <a:ext cx="1067492" cy="716472"/>
          </a:xfrm>
          <a:prstGeom prst="bentConnector3">
            <a:avLst>
              <a:gd name="adj1" fmla="val 87704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Rectángulo 324"/>
          <p:cNvSpPr/>
          <p:nvPr/>
        </p:nvSpPr>
        <p:spPr>
          <a:xfrm>
            <a:off x="885446" y="5297479"/>
            <a:ext cx="4476818" cy="6014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MeasuringCapability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6" name="Rectángulo redondeado 325"/>
          <p:cNvSpPr/>
          <p:nvPr/>
        </p:nvSpPr>
        <p:spPr>
          <a:xfrm>
            <a:off x="2868581" y="5509702"/>
            <a:ext cx="1546629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MeasurementCapability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330" name="Rectángulo 329"/>
          <p:cNvSpPr/>
          <p:nvPr/>
        </p:nvSpPr>
        <p:spPr>
          <a:xfrm>
            <a:off x="4351388" y="5305384"/>
            <a:ext cx="10054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err="1" smtClean="0">
                <a:latin typeface="Arial"/>
                <a:cs typeface="Arial"/>
              </a:rPr>
              <a:t>forProperty</a:t>
            </a:r>
            <a:r>
              <a:rPr lang="en-GB" sz="900" dirty="0" smtClean="0">
                <a:latin typeface="Arial"/>
                <a:cs typeface="Arial"/>
              </a:rPr>
              <a:t> only</a:t>
            </a:r>
            <a:endParaRPr lang="en-GB" sz="900" dirty="0"/>
          </a:p>
        </p:txBody>
      </p:sp>
      <p:cxnSp>
        <p:nvCxnSpPr>
          <p:cNvPr id="335" name="Conector curvado 334"/>
          <p:cNvCxnSpPr>
            <a:stCxn id="326" idx="3"/>
            <a:endCxn id="188" idx="1"/>
          </p:cNvCxnSpPr>
          <p:nvPr/>
        </p:nvCxnSpPr>
        <p:spPr>
          <a:xfrm flipV="1">
            <a:off x="4415210" y="4306074"/>
            <a:ext cx="2864233" cy="1339836"/>
          </a:xfrm>
          <a:prstGeom prst="curvedConnector3">
            <a:avLst>
              <a:gd name="adj1" fmla="val 52513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ángulo redondeado 104"/>
          <p:cNvSpPr/>
          <p:nvPr/>
        </p:nvSpPr>
        <p:spPr>
          <a:xfrm>
            <a:off x="2876908" y="3216571"/>
            <a:ext cx="1220931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dirty="0" err="1" smtClean="0">
                <a:latin typeface="Arial"/>
                <a:cs typeface="Arial"/>
              </a:rPr>
              <a:t>SensorDataSheet</a:t>
            </a:r>
            <a:endParaRPr lang="en-GB" sz="1000" dirty="0">
              <a:latin typeface="Arial"/>
              <a:cs typeface="Arial"/>
            </a:endParaRPr>
          </a:p>
        </p:txBody>
      </p:sp>
      <p:sp>
        <p:nvSpPr>
          <p:cNvPr id="112" name="Rectángulo 111"/>
          <p:cNvSpPr/>
          <p:nvPr/>
        </p:nvSpPr>
        <p:spPr>
          <a:xfrm>
            <a:off x="7154476" y="716874"/>
            <a:ext cx="1489248" cy="9900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OperatingRestriction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3" name="Rectángulo 112"/>
          <p:cNvSpPr/>
          <p:nvPr/>
        </p:nvSpPr>
        <p:spPr>
          <a:xfrm>
            <a:off x="7344644" y="5630078"/>
            <a:ext cx="10182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err="1" smtClean="0">
                <a:latin typeface="Arial"/>
                <a:cs typeface="Arial"/>
              </a:rPr>
              <a:t>inCondition</a:t>
            </a:r>
            <a:r>
              <a:rPr lang="en-GB" sz="900" dirty="0" smtClean="0">
                <a:latin typeface="Arial"/>
                <a:cs typeface="Arial"/>
              </a:rPr>
              <a:t> only</a:t>
            </a:r>
            <a:endParaRPr lang="en-GB" sz="900" dirty="0"/>
          </a:p>
        </p:txBody>
      </p:sp>
      <p:cxnSp>
        <p:nvCxnSpPr>
          <p:cNvPr id="143" name="Conector angular 142"/>
          <p:cNvCxnSpPr>
            <a:stCxn id="15" idx="3"/>
            <a:endCxn id="278" idx="3"/>
          </p:cNvCxnSpPr>
          <p:nvPr/>
        </p:nvCxnSpPr>
        <p:spPr>
          <a:xfrm flipH="1">
            <a:off x="7285744" y="1052325"/>
            <a:ext cx="1168817" cy="4593656"/>
          </a:xfrm>
          <a:prstGeom prst="bentConnector3">
            <a:avLst>
              <a:gd name="adj1" fmla="val -46341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angular 144"/>
          <p:cNvCxnSpPr>
            <a:stCxn id="18" idx="3"/>
            <a:endCxn id="278" idx="3"/>
          </p:cNvCxnSpPr>
          <p:nvPr/>
        </p:nvCxnSpPr>
        <p:spPr>
          <a:xfrm flipH="1">
            <a:off x="7285744" y="1468665"/>
            <a:ext cx="1226121" cy="4177316"/>
          </a:xfrm>
          <a:prstGeom prst="bentConnector3">
            <a:avLst>
              <a:gd name="adj1" fmla="val -33962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ángulo 111"/>
          <p:cNvSpPr/>
          <p:nvPr/>
        </p:nvSpPr>
        <p:spPr>
          <a:xfrm>
            <a:off x="7956958" y="1782371"/>
            <a:ext cx="985197" cy="16506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Communication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0" name="Rectángulo 99"/>
          <p:cNvSpPr/>
          <p:nvPr/>
        </p:nvSpPr>
        <p:spPr>
          <a:xfrm>
            <a:off x="748782" y="1782371"/>
            <a:ext cx="7116806" cy="16506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MeasuringCapability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1080487" y="1978747"/>
            <a:ext cx="1546629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MeasurementCapability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4313104" y="1978746"/>
            <a:ext cx="1468309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MeasurementProperty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34" name="Conector curvado 33"/>
          <p:cNvCxnSpPr>
            <a:stCxn id="32" idx="3"/>
            <a:endCxn id="33" idx="1"/>
          </p:cNvCxnSpPr>
          <p:nvPr/>
        </p:nvCxnSpPr>
        <p:spPr>
          <a:xfrm flipV="1">
            <a:off x="2627116" y="2114954"/>
            <a:ext cx="1685988" cy="1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/>
          <p:cNvSpPr/>
          <p:nvPr/>
        </p:nvSpPr>
        <p:spPr>
          <a:xfrm>
            <a:off x="2586489" y="1861690"/>
            <a:ext cx="17620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hasMeasurementProperty only</a:t>
            </a:r>
            <a:endParaRPr lang="en-GB" sz="900"/>
          </a:p>
        </p:txBody>
      </p:sp>
      <p:sp>
        <p:nvSpPr>
          <p:cNvPr id="47" name="Rectángulo redondeado 46"/>
          <p:cNvSpPr/>
          <p:nvPr/>
        </p:nvSpPr>
        <p:spPr>
          <a:xfrm>
            <a:off x="1515733" y="2744720"/>
            <a:ext cx="732687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Accuracy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48" name="Conector curvado 10"/>
          <p:cNvCxnSpPr>
            <a:stCxn id="47" idx="0"/>
            <a:endCxn id="33" idx="2"/>
          </p:cNvCxnSpPr>
          <p:nvPr/>
        </p:nvCxnSpPr>
        <p:spPr>
          <a:xfrm rot="5400000" flipH="1" flipV="1">
            <a:off x="3217889" y="915350"/>
            <a:ext cx="493559" cy="3165182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ángulo redondeado 52"/>
          <p:cNvSpPr/>
          <p:nvPr/>
        </p:nvSpPr>
        <p:spPr>
          <a:xfrm>
            <a:off x="812531" y="3106967"/>
            <a:ext cx="1024850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DetectionLimit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54" name="Conector curvado 10"/>
          <p:cNvCxnSpPr>
            <a:stCxn id="53" idx="0"/>
            <a:endCxn id="33" idx="2"/>
          </p:cNvCxnSpPr>
          <p:nvPr/>
        </p:nvCxnSpPr>
        <p:spPr>
          <a:xfrm rot="5400000" flipH="1" flipV="1">
            <a:off x="2758204" y="817913"/>
            <a:ext cx="855806" cy="3722303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redondeado 54"/>
          <p:cNvSpPr/>
          <p:nvPr/>
        </p:nvSpPr>
        <p:spPr>
          <a:xfrm>
            <a:off x="2257186" y="3106967"/>
            <a:ext cx="453177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Drift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56" name="Conector curvado 10"/>
          <p:cNvCxnSpPr>
            <a:stCxn id="55" idx="0"/>
            <a:endCxn id="33" idx="2"/>
          </p:cNvCxnSpPr>
          <p:nvPr/>
        </p:nvCxnSpPr>
        <p:spPr>
          <a:xfrm rot="5400000" flipH="1" flipV="1">
            <a:off x="3337614" y="1397322"/>
            <a:ext cx="855806" cy="2563484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redondeado 56"/>
          <p:cNvSpPr/>
          <p:nvPr/>
        </p:nvSpPr>
        <p:spPr>
          <a:xfrm>
            <a:off x="5593851" y="2744720"/>
            <a:ext cx="813488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Frequency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58" name="Conector curvado 10"/>
          <p:cNvCxnSpPr>
            <a:stCxn id="57" idx="0"/>
            <a:endCxn id="33" idx="2"/>
          </p:cNvCxnSpPr>
          <p:nvPr/>
        </p:nvCxnSpPr>
        <p:spPr>
          <a:xfrm rot="16200000" flipV="1">
            <a:off x="5277148" y="2021273"/>
            <a:ext cx="493559" cy="953336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ángulo redondeado 58"/>
          <p:cNvSpPr/>
          <p:nvPr/>
        </p:nvSpPr>
        <p:spPr>
          <a:xfrm>
            <a:off x="6078480" y="3106967"/>
            <a:ext cx="1372639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MeasurementRange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60" name="Conector curvado 10"/>
          <p:cNvCxnSpPr>
            <a:stCxn id="59" idx="0"/>
            <a:endCxn id="33" idx="2"/>
          </p:cNvCxnSpPr>
          <p:nvPr/>
        </p:nvCxnSpPr>
        <p:spPr>
          <a:xfrm rot="16200000" flipV="1">
            <a:off x="5478127" y="1820293"/>
            <a:ext cx="855806" cy="1717541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ángulo redondeado 60"/>
          <p:cNvSpPr/>
          <p:nvPr/>
        </p:nvSpPr>
        <p:spPr>
          <a:xfrm>
            <a:off x="7025108" y="2744720"/>
            <a:ext cx="732752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Precision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62" name="Conector curvado 10"/>
          <p:cNvCxnSpPr>
            <a:stCxn id="61" idx="0"/>
            <a:endCxn id="33" idx="2"/>
          </p:cNvCxnSpPr>
          <p:nvPr/>
        </p:nvCxnSpPr>
        <p:spPr>
          <a:xfrm rot="16200000" flipV="1">
            <a:off x="5972593" y="1325828"/>
            <a:ext cx="493559" cy="2344225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ángulo redondeado 67"/>
          <p:cNvSpPr/>
          <p:nvPr/>
        </p:nvSpPr>
        <p:spPr>
          <a:xfrm>
            <a:off x="2732909" y="2744720"/>
            <a:ext cx="813552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Resolution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69" name="Conector curvado 10"/>
          <p:cNvCxnSpPr>
            <a:stCxn id="68" idx="0"/>
            <a:endCxn id="33" idx="2"/>
          </p:cNvCxnSpPr>
          <p:nvPr/>
        </p:nvCxnSpPr>
        <p:spPr>
          <a:xfrm rot="5400000" flipH="1" flipV="1">
            <a:off x="3846693" y="1544154"/>
            <a:ext cx="493559" cy="1907574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ángulo redondeado 69"/>
          <p:cNvSpPr/>
          <p:nvPr/>
        </p:nvSpPr>
        <p:spPr>
          <a:xfrm>
            <a:off x="3321218" y="3106967"/>
            <a:ext cx="1062496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ResponseTime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71" name="Conector curvado 10"/>
          <p:cNvCxnSpPr>
            <a:stCxn id="70" idx="0"/>
            <a:endCxn id="33" idx="2"/>
          </p:cNvCxnSpPr>
          <p:nvPr/>
        </p:nvCxnSpPr>
        <p:spPr>
          <a:xfrm rot="5400000" flipH="1" flipV="1">
            <a:off x="4021959" y="2081668"/>
            <a:ext cx="855806" cy="1194793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redondeado 71"/>
          <p:cNvSpPr/>
          <p:nvPr/>
        </p:nvSpPr>
        <p:spPr>
          <a:xfrm>
            <a:off x="4185730" y="2744720"/>
            <a:ext cx="784041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Selectivity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73" name="Conector curvado 10"/>
          <p:cNvCxnSpPr>
            <a:stCxn id="72" idx="0"/>
            <a:endCxn id="33" idx="2"/>
          </p:cNvCxnSpPr>
          <p:nvPr/>
        </p:nvCxnSpPr>
        <p:spPr>
          <a:xfrm rot="5400000" flipH="1" flipV="1">
            <a:off x="4565726" y="2263187"/>
            <a:ext cx="493559" cy="469508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ángulo redondeado 73"/>
          <p:cNvSpPr/>
          <p:nvPr/>
        </p:nvSpPr>
        <p:spPr>
          <a:xfrm>
            <a:off x="4877354" y="3106967"/>
            <a:ext cx="784041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Sensitivity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75" name="Conector curvado 10"/>
          <p:cNvCxnSpPr>
            <a:stCxn id="74" idx="0"/>
            <a:endCxn id="33" idx="2"/>
          </p:cNvCxnSpPr>
          <p:nvPr/>
        </p:nvCxnSpPr>
        <p:spPr>
          <a:xfrm rot="16200000" flipV="1">
            <a:off x="4730414" y="2568006"/>
            <a:ext cx="855806" cy="222116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ángulo redondeado 103"/>
          <p:cNvSpPr/>
          <p:nvPr/>
        </p:nvSpPr>
        <p:spPr>
          <a:xfrm>
            <a:off x="8115594" y="2744719"/>
            <a:ext cx="658339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Latency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105" name="Conector curvado 10"/>
          <p:cNvCxnSpPr>
            <a:stCxn id="104" idx="0"/>
            <a:endCxn id="33" idx="2"/>
          </p:cNvCxnSpPr>
          <p:nvPr/>
        </p:nvCxnSpPr>
        <p:spPr>
          <a:xfrm rot="16200000" flipV="1">
            <a:off x="6499233" y="799187"/>
            <a:ext cx="493558" cy="3397505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curvado 10"/>
          <p:cNvCxnSpPr>
            <a:stCxn id="32" idx="0"/>
            <a:endCxn id="94" idx="2"/>
          </p:cNvCxnSpPr>
          <p:nvPr/>
        </p:nvCxnSpPr>
        <p:spPr>
          <a:xfrm rot="16200000" flipV="1">
            <a:off x="1014692" y="1139636"/>
            <a:ext cx="486272" cy="1191949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curvado 10"/>
          <p:cNvCxnSpPr>
            <a:stCxn id="33" idx="0"/>
            <a:endCxn id="94" idx="2"/>
          </p:cNvCxnSpPr>
          <p:nvPr/>
        </p:nvCxnSpPr>
        <p:spPr>
          <a:xfrm rot="16200000" flipV="1">
            <a:off x="2611421" y="-457092"/>
            <a:ext cx="486271" cy="4385406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 49"/>
          <p:cNvSpPr/>
          <p:nvPr/>
        </p:nvSpPr>
        <p:spPr>
          <a:xfrm>
            <a:off x="189766" y="986470"/>
            <a:ext cx="948397" cy="6704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Upper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7318389" y="3520926"/>
            <a:ext cx="1623766" cy="25438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EnergyRestriction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2" name="Rectángulo 51"/>
          <p:cNvSpPr/>
          <p:nvPr/>
        </p:nvSpPr>
        <p:spPr>
          <a:xfrm>
            <a:off x="716940" y="3520925"/>
            <a:ext cx="6506856" cy="25438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OperatingRestriction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Rectángulo redondeado 63"/>
          <p:cNvSpPr/>
          <p:nvPr/>
        </p:nvSpPr>
        <p:spPr>
          <a:xfrm>
            <a:off x="1314611" y="3786641"/>
            <a:ext cx="1147516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OperatingRange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65" name="Rectángulo redondeado 64"/>
          <p:cNvSpPr/>
          <p:nvPr/>
        </p:nvSpPr>
        <p:spPr>
          <a:xfrm>
            <a:off x="4256168" y="3783638"/>
            <a:ext cx="1260148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OperatingProperty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66" name="Conector curvado 65"/>
          <p:cNvCxnSpPr>
            <a:stCxn id="64" idx="3"/>
            <a:endCxn id="65" idx="1"/>
          </p:cNvCxnSpPr>
          <p:nvPr/>
        </p:nvCxnSpPr>
        <p:spPr>
          <a:xfrm flipV="1">
            <a:off x="2462127" y="3919846"/>
            <a:ext cx="1794041" cy="3003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ángulo 76"/>
          <p:cNvSpPr/>
          <p:nvPr/>
        </p:nvSpPr>
        <p:spPr>
          <a:xfrm>
            <a:off x="2599012" y="3677166"/>
            <a:ext cx="15696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hasOperatingProperty only</a:t>
            </a:r>
            <a:endParaRPr lang="en-GB" sz="900"/>
          </a:p>
        </p:txBody>
      </p:sp>
      <p:sp>
        <p:nvSpPr>
          <p:cNvPr id="78" name="Rectángulo redondeado 77"/>
          <p:cNvSpPr/>
          <p:nvPr/>
        </p:nvSpPr>
        <p:spPr>
          <a:xfrm>
            <a:off x="3280234" y="4451565"/>
            <a:ext cx="2076867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EnvironmentalOperatingProperty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79" name="Conector curvado 10"/>
          <p:cNvCxnSpPr>
            <a:stCxn id="78" idx="0"/>
            <a:endCxn id="65" idx="2"/>
          </p:cNvCxnSpPr>
          <p:nvPr/>
        </p:nvCxnSpPr>
        <p:spPr>
          <a:xfrm rot="5400000" flipH="1" flipV="1">
            <a:off x="4404699" y="3970022"/>
            <a:ext cx="395512" cy="567574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ángulo redondeado 79"/>
          <p:cNvSpPr/>
          <p:nvPr/>
        </p:nvSpPr>
        <p:spPr>
          <a:xfrm>
            <a:off x="5604500" y="4451565"/>
            <a:ext cx="1467790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MaintenanceSchedule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81" name="Conector curvado 10"/>
          <p:cNvCxnSpPr>
            <a:stCxn id="80" idx="0"/>
            <a:endCxn id="65" idx="2"/>
          </p:cNvCxnSpPr>
          <p:nvPr/>
        </p:nvCxnSpPr>
        <p:spPr>
          <a:xfrm rot="16200000" flipV="1">
            <a:off x="5414563" y="3527732"/>
            <a:ext cx="395512" cy="1452153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ángulo redondeado 81"/>
          <p:cNvSpPr/>
          <p:nvPr/>
        </p:nvSpPr>
        <p:spPr>
          <a:xfrm>
            <a:off x="1369183" y="5026346"/>
            <a:ext cx="1038369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SurvivalRange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83" name="Rectángulo redondeado 82"/>
          <p:cNvSpPr/>
          <p:nvPr/>
        </p:nvSpPr>
        <p:spPr>
          <a:xfrm>
            <a:off x="4367218" y="5026346"/>
            <a:ext cx="1147197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SurvivalProperty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84" name="Conector curvado 83"/>
          <p:cNvCxnSpPr>
            <a:stCxn id="82" idx="3"/>
            <a:endCxn id="83" idx="1"/>
          </p:cNvCxnSpPr>
          <p:nvPr/>
        </p:nvCxnSpPr>
        <p:spPr>
          <a:xfrm>
            <a:off x="2407552" y="5162554"/>
            <a:ext cx="1959666" cy="1588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ángulo 84"/>
          <p:cNvSpPr/>
          <p:nvPr/>
        </p:nvSpPr>
        <p:spPr>
          <a:xfrm>
            <a:off x="2671472" y="4928819"/>
            <a:ext cx="14670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smtClean="0">
                <a:latin typeface="Arial"/>
                <a:cs typeface="Arial"/>
              </a:rPr>
              <a:t>hasSurvivalProperty only</a:t>
            </a:r>
            <a:endParaRPr lang="en-GB" sz="900"/>
          </a:p>
        </p:txBody>
      </p:sp>
      <p:sp>
        <p:nvSpPr>
          <p:cNvPr id="86" name="Rectángulo redondeado 85"/>
          <p:cNvSpPr/>
          <p:nvPr/>
        </p:nvSpPr>
        <p:spPr>
          <a:xfrm>
            <a:off x="3821485" y="5674167"/>
            <a:ext cx="1963963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EnvironmentalSurvivalProperty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87" name="Conector curvado 10"/>
          <p:cNvCxnSpPr>
            <a:stCxn id="86" idx="0"/>
            <a:endCxn id="83" idx="2"/>
          </p:cNvCxnSpPr>
          <p:nvPr/>
        </p:nvCxnSpPr>
        <p:spPr>
          <a:xfrm rot="5400000" flipH="1" flipV="1">
            <a:off x="4684439" y="5417789"/>
            <a:ext cx="375406" cy="13735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ángulo redondeado 87"/>
          <p:cNvSpPr/>
          <p:nvPr/>
        </p:nvSpPr>
        <p:spPr>
          <a:xfrm>
            <a:off x="6038489" y="5674167"/>
            <a:ext cx="1081773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SystemLifetime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89" name="Conector curvado 10"/>
          <p:cNvCxnSpPr>
            <a:stCxn id="88" idx="0"/>
            <a:endCxn id="83" idx="2"/>
          </p:cNvCxnSpPr>
          <p:nvPr/>
        </p:nvCxnSpPr>
        <p:spPr>
          <a:xfrm rot="16200000" flipV="1">
            <a:off x="5572394" y="4667184"/>
            <a:ext cx="375406" cy="1638559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ángulo redondeado 89"/>
          <p:cNvSpPr/>
          <p:nvPr/>
        </p:nvSpPr>
        <p:spPr>
          <a:xfrm>
            <a:off x="7614367" y="5674168"/>
            <a:ext cx="1060071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BatteryLifetime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91" name="Conector curvado 10"/>
          <p:cNvCxnSpPr>
            <a:stCxn id="90" idx="0"/>
            <a:endCxn id="83" idx="2"/>
          </p:cNvCxnSpPr>
          <p:nvPr/>
        </p:nvCxnSpPr>
        <p:spPr>
          <a:xfrm rot="16200000" flipV="1">
            <a:off x="6354907" y="3884672"/>
            <a:ext cx="375407" cy="3203586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ángulo redondeado 91"/>
          <p:cNvSpPr/>
          <p:nvPr/>
        </p:nvSpPr>
        <p:spPr>
          <a:xfrm>
            <a:off x="7392833" y="4451565"/>
            <a:ext cx="1503637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OperatingPowerRange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93" name="Conector curvado 10"/>
          <p:cNvCxnSpPr>
            <a:stCxn id="92" idx="0"/>
            <a:endCxn id="65" idx="2"/>
          </p:cNvCxnSpPr>
          <p:nvPr/>
        </p:nvCxnSpPr>
        <p:spPr>
          <a:xfrm rot="16200000" flipV="1">
            <a:off x="6317691" y="2624604"/>
            <a:ext cx="395512" cy="325841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ángulo redondeado 93"/>
          <p:cNvSpPr/>
          <p:nvPr/>
        </p:nvSpPr>
        <p:spPr>
          <a:xfrm>
            <a:off x="312866" y="1220060"/>
            <a:ext cx="697974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Property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95" name="Conector curvado 10"/>
          <p:cNvCxnSpPr>
            <a:stCxn id="65" idx="0"/>
            <a:endCxn id="94" idx="2"/>
          </p:cNvCxnSpPr>
          <p:nvPr/>
        </p:nvCxnSpPr>
        <p:spPr>
          <a:xfrm rot="16200000" flipV="1">
            <a:off x="1628467" y="525862"/>
            <a:ext cx="2291163" cy="4224389"/>
          </a:xfrm>
          <a:prstGeom prst="bentConnector3">
            <a:avLst>
              <a:gd name="adj1" fmla="val 4142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curvado 10"/>
          <p:cNvCxnSpPr>
            <a:stCxn id="64" idx="0"/>
            <a:endCxn id="94" idx="2"/>
          </p:cNvCxnSpPr>
          <p:nvPr/>
        </p:nvCxnSpPr>
        <p:spPr>
          <a:xfrm rot="16200000" flipV="1">
            <a:off x="128028" y="2026300"/>
            <a:ext cx="2294166" cy="1226516"/>
          </a:xfrm>
          <a:prstGeom prst="bentConnector3">
            <a:avLst>
              <a:gd name="adj1" fmla="val 4133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curvado 10"/>
          <p:cNvCxnSpPr>
            <a:stCxn id="83" idx="0"/>
            <a:endCxn id="94" idx="2"/>
          </p:cNvCxnSpPr>
          <p:nvPr/>
        </p:nvCxnSpPr>
        <p:spPr>
          <a:xfrm rot="16200000" flipV="1">
            <a:off x="1034400" y="1119929"/>
            <a:ext cx="3533871" cy="4278964"/>
          </a:xfrm>
          <a:prstGeom prst="bentConnector3">
            <a:avLst>
              <a:gd name="adj1" fmla="val 3759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curvado 10"/>
          <p:cNvCxnSpPr>
            <a:stCxn id="82" idx="0"/>
            <a:endCxn id="94" idx="2"/>
          </p:cNvCxnSpPr>
          <p:nvPr/>
        </p:nvCxnSpPr>
        <p:spPr>
          <a:xfrm rot="16200000" flipV="1">
            <a:off x="-491824" y="2646153"/>
            <a:ext cx="3533871" cy="1226515"/>
          </a:xfrm>
          <a:prstGeom prst="bentConnector3">
            <a:avLst>
              <a:gd name="adj1" fmla="val 376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ángulo 92"/>
          <p:cNvSpPr/>
          <p:nvPr/>
        </p:nvSpPr>
        <p:spPr>
          <a:xfrm>
            <a:off x="330924" y="3961016"/>
            <a:ext cx="6881065" cy="10113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Measuring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6" name="Rectángulo 65"/>
          <p:cNvSpPr/>
          <p:nvPr/>
        </p:nvSpPr>
        <p:spPr>
          <a:xfrm>
            <a:off x="3709580" y="3279545"/>
            <a:ext cx="785995" cy="6074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dirty="0" smtClean="0">
                <a:solidFill>
                  <a:schemeClr val="tx1"/>
                </a:solidFill>
                <a:latin typeface="Arial"/>
                <a:cs typeface="Arial"/>
              </a:rPr>
              <a:t>Device</a:t>
            </a:r>
            <a:endParaRPr lang="en-GB" sz="8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107364" y="2654616"/>
            <a:ext cx="1960896" cy="9496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Deployment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7" name="Rectángulo 56"/>
          <p:cNvSpPr/>
          <p:nvPr/>
        </p:nvSpPr>
        <p:spPr>
          <a:xfrm>
            <a:off x="5162067" y="2649088"/>
            <a:ext cx="999366" cy="55346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PlatformSite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4203124" y="2658860"/>
            <a:ext cx="844248" cy="5436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System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343581" y="2829456"/>
            <a:ext cx="658105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System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151930" y="2856443"/>
            <a:ext cx="1871610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DeploymentRelatedProcess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623051" y="3268786"/>
            <a:ext cx="929366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Deployment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32" name="Conector curvado 10"/>
          <p:cNvCxnSpPr>
            <a:stCxn id="31" idx="0"/>
            <a:endCxn id="29" idx="2"/>
          </p:cNvCxnSpPr>
          <p:nvPr/>
        </p:nvCxnSpPr>
        <p:spPr>
          <a:xfrm rot="5400000" flipH="1" flipV="1">
            <a:off x="1022027" y="3203079"/>
            <a:ext cx="131415" cy="1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redondeado 43"/>
          <p:cNvSpPr/>
          <p:nvPr/>
        </p:nvSpPr>
        <p:spPr>
          <a:xfrm>
            <a:off x="5309238" y="2819438"/>
            <a:ext cx="712533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Platform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61" name="Rectángulo redondeado 60"/>
          <p:cNvSpPr/>
          <p:nvPr/>
        </p:nvSpPr>
        <p:spPr>
          <a:xfrm>
            <a:off x="3834754" y="3505710"/>
            <a:ext cx="619315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Device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62" name="Conector curvado 10"/>
          <p:cNvCxnSpPr>
            <a:stCxn id="61" idx="0"/>
            <a:endCxn id="4" idx="2"/>
          </p:cNvCxnSpPr>
          <p:nvPr/>
        </p:nvCxnSpPr>
        <p:spPr>
          <a:xfrm rot="5400000" flipH="1" flipV="1">
            <a:off x="4210860" y="3043936"/>
            <a:ext cx="395326" cy="528222"/>
          </a:xfrm>
          <a:prstGeom prst="bentConnector3">
            <a:avLst>
              <a:gd name="adj1" fmla="val 27375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ángulo redondeado 67"/>
          <p:cNvSpPr/>
          <p:nvPr/>
        </p:nvSpPr>
        <p:spPr>
          <a:xfrm>
            <a:off x="4787647" y="4129346"/>
            <a:ext cx="634954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Sensor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4014607" y="4591605"/>
            <a:ext cx="1103797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SensingDevice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70" name="Conector curvado 10"/>
          <p:cNvCxnSpPr>
            <a:stCxn id="69" idx="0"/>
            <a:endCxn id="61" idx="2"/>
          </p:cNvCxnSpPr>
          <p:nvPr/>
        </p:nvCxnSpPr>
        <p:spPr>
          <a:xfrm rot="16200000" flipV="1">
            <a:off x="3952976" y="3978075"/>
            <a:ext cx="804967" cy="422094"/>
          </a:xfrm>
          <a:prstGeom prst="bentConnector3">
            <a:avLst>
              <a:gd name="adj1" fmla="val 11169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curvado 10"/>
          <p:cNvCxnSpPr>
            <a:stCxn id="69" idx="0"/>
            <a:endCxn id="68" idx="2"/>
          </p:cNvCxnSpPr>
          <p:nvPr/>
        </p:nvCxnSpPr>
        <p:spPr>
          <a:xfrm rot="5400000" flipH="1" flipV="1">
            <a:off x="4745150" y="4231631"/>
            <a:ext cx="181331" cy="538618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ángulo redondeado 76"/>
          <p:cNvSpPr/>
          <p:nvPr/>
        </p:nvSpPr>
        <p:spPr>
          <a:xfrm>
            <a:off x="6881967" y="3522948"/>
            <a:ext cx="697236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Sensing</a:t>
            </a:r>
            <a:endParaRPr lang="en-GB" sz="1000">
              <a:latin typeface="Arial"/>
              <a:cs typeface="Arial"/>
            </a:endParaRPr>
          </a:p>
        </p:txBody>
      </p:sp>
      <p:cxnSp>
        <p:nvCxnSpPr>
          <p:cNvPr id="95" name="Conector curvado 10"/>
          <p:cNvCxnSpPr>
            <a:stCxn id="77" idx="0"/>
            <a:endCxn id="115" idx="2"/>
          </p:cNvCxnSpPr>
          <p:nvPr/>
        </p:nvCxnSpPr>
        <p:spPr>
          <a:xfrm rot="5400000" flipH="1" flipV="1">
            <a:off x="7013837" y="3306178"/>
            <a:ext cx="433518" cy="23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 51"/>
          <p:cNvSpPr/>
          <p:nvPr/>
        </p:nvSpPr>
        <p:spPr>
          <a:xfrm>
            <a:off x="6645753" y="3306377"/>
            <a:ext cx="1029756" cy="5409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ArtifactFunction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Rectángulo redondeado 71"/>
          <p:cNvSpPr/>
          <p:nvPr/>
        </p:nvSpPr>
        <p:spPr>
          <a:xfrm>
            <a:off x="5674721" y="4595861"/>
            <a:ext cx="1417149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dirty="0" err="1" smtClean="0">
                <a:latin typeface="Arial"/>
                <a:cs typeface="Arial"/>
              </a:rPr>
              <a:t>SensorInput</a:t>
            </a:r>
            <a:r>
              <a:rPr lang="en-GB" sz="1000" dirty="0" smtClean="0">
                <a:latin typeface="Arial"/>
                <a:cs typeface="Arial"/>
              </a:rPr>
              <a:t>/Stimulus</a:t>
            </a:r>
            <a:endParaRPr lang="en-GB" sz="1000" dirty="0">
              <a:latin typeface="Arial"/>
              <a:cs typeface="Arial"/>
            </a:endParaRPr>
          </a:p>
        </p:txBody>
      </p:sp>
      <p:sp>
        <p:nvSpPr>
          <p:cNvPr id="81" name="Rectángulo redondeado 80"/>
          <p:cNvSpPr/>
          <p:nvPr/>
        </p:nvSpPr>
        <p:spPr>
          <a:xfrm>
            <a:off x="2152487" y="4591605"/>
            <a:ext cx="1269135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ObservationValue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88" name="Rectángulo redondeado 87"/>
          <p:cNvSpPr/>
          <p:nvPr/>
        </p:nvSpPr>
        <p:spPr>
          <a:xfrm>
            <a:off x="1698224" y="4129346"/>
            <a:ext cx="1035168" cy="28092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SensorOutput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114" name="Rectángulo 113"/>
          <p:cNvSpPr/>
          <p:nvPr/>
        </p:nvSpPr>
        <p:spPr>
          <a:xfrm>
            <a:off x="6661404" y="2645327"/>
            <a:ext cx="1014104" cy="5804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dirty="0" smtClean="0">
                <a:solidFill>
                  <a:schemeClr val="tx1"/>
                </a:solidFill>
                <a:latin typeface="Arial"/>
                <a:cs typeface="Arial"/>
              </a:rPr>
              <a:t>Process</a:t>
            </a:r>
            <a:endParaRPr lang="en-GB" sz="8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5" name="Rectángulo redondeado 114"/>
          <p:cNvSpPr/>
          <p:nvPr/>
        </p:nvSpPr>
        <p:spPr>
          <a:xfrm>
            <a:off x="6894121" y="2817015"/>
            <a:ext cx="672973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Process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175" name="Rectángulo 174"/>
          <p:cNvSpPr/>
          <p:nvPr/>
        </p:nvSpPr>
        <p:spPr>
          <a:xfrm>
            <a:off x="2849134" y="2658861"/>
            <a:ext cx="1200695" cy="5436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Observation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6" name="Rectángulo 175"/>
          <p:cNvSpPr/>
          <p:nvPr/>
        </p:nvSpPr>
        <p:spPr>
          <a:xfrm>
            <a:off x="7424314" y="3961016"/>
            <a:ext cx="1522561" cy="10113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GB" sz="800" i="1" smtClean="0">
                <a:solidFill>
                  <a:schemeClr val="tx1"/>
                </a:solidFill>
                <a:latin typeface="Arial"/>
                <a:cs typeface="Arial"/>
              </a:rPr>
              <a:t>Upper</a:t>
            </a:r>
            <a:endParaRPr lang="en-GB" sz="800" i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8" name="Rectángulo redondeado 177"/>
          <p:cNvSpPr/>
          <p:nvPr/>
        </p:nvSpPr>
        <p:spPr>
          <a:xfrm>
            <a:off x="3073942" y="2833869"/>
            <a:ext cx="901505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Observation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188" name="Rectángulo redondeado 187"/>
          <p:cNvSpPr/>
          <p:nvPr/>
        </p:nvSpPr>
        <p:spPr>
          <a:xfrm>
            <a:off x="8181562" y="4233431"/>
            <a:ext cx="697974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Property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201" name="Rectángulo redondeado 200"/>
          <p:cNvSpPr/>
          <p:nvPr/>
        </p:nvSpPr>
        <p:spPr>
          <a:xfrm>
            <a:off x="7503676" y="4595862"/>
            <a:ext cx="1220931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smtClean="0">
                <a:latin typeface="Arial"/>
                <a:cs typeface="Arial"/>
              </a:rPr>
              <a:t>FeatureOfInterest</a:t>
            </a:r>
            <a:endParaRPr lang="en-GB" sz="1000">
              <a:latin typeface="Arial"/>
              <a:cs typeface="Arial"/>
            </a:endParaRPr>
          </a:p>
        </p:txBody>
      </p:sp>
      <p:sp>
        <p:nvSpPr>
          <p:cNvPr id="105" name="Rectángulo redondeado 104"/>
          <p:cNvSpPr/>
          <p:nvPr/>
        </p:nvSpPr>
        <p:spPr>
          <a:xfrm>
            <a:off x="424723" y="4137859"/>
            <a:ext cx="1220931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1000" dirty="0" err="1" smtClean="0">
                <a:latin typeface="Arial"/>
                <a:cs typeface="Arial"/>
              </a:rPr>
              <a:t>SensorDataSheet</a:t>
            </a:r>
            <a:endParaRPr lang="en-GB" sz="1000" dirty="0">
              <a:latin typeface="Arial"/>
              <a:cs typeface="Arial"/>
            </a:endParaRPr>
          </a:p>
        </p:txBody>
      </p:sp>
      <p:sp>
        <p:nvSpPr>
          <p:cNvPr id="110" name="Rectángulo 109"/>
          <p:cNvSpPr/>
          <p:nvPr/>
        </p:nvSpPr>
        <p:spPr>
          <a:xfrm>
            <a:off x="623051" y="324764"/>
            <a:ext cx="8323825" cy="22304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/>
          <a:lstStyle/>
          <a:p>
            <a:pPr>
              <a:defRPr/>
            </a:pPr>
            <a:r>
              <a:rPr lang="en-GB" sz="10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DUL</a:t>
            </a:r>
            <a:endParaRPr lang="en-GB" sz="1000" i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1" name="Rectángulo redondeado 110"/>
          <p:cNvSpPr/>
          <p:nvPr/>
        </p:nvSpPr>
        <p:spPr>
          <a:xfrm>
            <a:off x="3176144" y="989122"/>
            <a:ext cx="700088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Situation</a:t>
            </a:r>
          </a:p>
        </p:txBody>
      </p:sp>
      <p:sp>
        <p:nvSpPr>
          <p:cNvPr id="127" name="Rectángulo redondeado 60"/>
          <p:cNvSpPr/>
          <p:nvPr/>
        </p:nvSpPr>
        <p:spPr>
          <a:xfrm>
            <a:off x="6916180" y="2116186"/>
            <a:ext cx="630238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Method</a:t>
            </a:r>
          </a:p>
        </p:txBody>
      </p:sp>
      <p:sp>
        <p:nvSpPr>
          <p:cNvPr id="128" name="Rectángulo redondeado 127"/>
          <p:cNvSpPr/>
          <p:nvPr/>
        </p:nvSpPr>
        <p:spPr>
          <a:xfrm>
            <a:off x="2484999" y="447002"/>
            <a:ext cx="60960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Region</a:t>
            </a:r>
          </a:p>
        </p:txBody>
      </p:sp>
      <p:cxnSp>
        <p:nvCxnSpPr>
          <p:cNvPr id="129" name="Conector curvado 77"/>
          <p:cNvCxnSpPr>
            <a:cxnSpLocks noChangeShapeType="1"/>
            <a:stCxn id="111" idx="3"/>
            <a:endCxn id="140" idx="0"/>
          </p:cNvCxnSpPr>
          <p:nvPr/>
        </p:nvCxnSpPr>
        <p:spPr bwMode="auto">
          <a:xfrm>
            <a:off x="3876232" y="1124060"/>
            <a:ext cx="1229720" cy="312077"/>
          </a:xfrm>
          <a:prstGeom prst="curvedConnector2">
            <a:avLst/>
          </a:prstGeom>
          <a:noFill/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30" name="Rectángulo 9"/>
          <p:cNvSpPr>
            <a:spLocks noChangeArrowheads="1"/>
          </p:cNvSpPr>
          <p:nvPr/>
        </p:nvSpPr>
        <p:spPr bwMode="auto">
          <a:xfrm>
            <a:off x="6256942" y="1385451"/>
            <a:ext cx="641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>
                <a:cs typeface="Arial" charset="0"/>
              </a:rPr>
              <a:t>satisfies</a:t>
            </a:r>
            <a:endParaRPr lang="en-GB" sz="1000" dirty="0">
              <a:latin typeface="Calibri" pitchFamily="34" charset="0"/>
            </a:endParaRPr>
          </a:p>
        </p:txBody>
      </p:sp>
      <p:cxnSp>
        <p:nvCxnSpPr>
          <p:cNvPr id="131" name="Conector curvado 77"/>
          <p:cNvCxnSpPr>
            <a:cxnSpLocks noChangeShapeType="1"/>
            <a:stCxn id="111" idx="3"/>
            <a:endCxn id="162" idx="0"/>
          </p:cNvCxnSpPr>
          <p:nvPr/>
        </p:nvCxnSpPr>
        <p:spPr bwMode="auto">
          <a:xfrm>
            <a:off x="3876232" y="1124060"/>
            <a:ext cx="3353646" cy="505168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32" name="Rectángulo redondeado 60"/>
          <p:cNvSpPr/>
          <p:nvPr/>
        </p:nvSpPr>
        <p:spPr>
          <a:xfrm>
            <a:off x="7831804" y="2044429"/>
            <a:ext cx="574675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Object</a:t>
            </a:r>
          </a:p>
        </p:txBody>
      </p:sp>
      <p:sp>
        <p:nvSpPr>
          <p:cNvPr id="133" name="Rectángulo redondeado 60"/>
          <p:cNvSpPr/>
          <p:nvPr/>
        </p:nvSpPr>
        <p:spPr>
          <a:xfrm>
            <a:off x="7853232" y="1583795"/>
            <a:ext cx="53181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Event</a:t>
            </a:r>
          </a:p>
        </p:txBody>
      </p:sp>
      <p:sp>
        <p:nvSpPr>
          <p:cNvPr id="135" name="Rectángulo redondeado 95"/>
          <p:cNvSpPr/>
          <p:nvPr/>
        </p:nvSpPr>
        <p:spPr>
          <a:xfrm>
            <a:off x="8230402" y="447001"/>
            <a:ext cx="60325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Quality</a:t>
            </a:r>
          </a:p>
        </p:txBody>
      </p:sp>
      <p:sp>
        <p:nvSpPr>
          <p:cNvPr id="136" name="Rectángulo redondeado 60"/>
          <p:cNvSpPr/>
          <p:nvPr/>
        </p:nvSpPr>
        <p:spPr>
          <a:xfrm>
            <a:off x="6115184" y="2130876"/>
            <a:ext cx="531812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Event</a:t>
            </a:r>
          </a:p>
        </p:txBody>
      </p:sp>
      <p:sp>
        <p:nvSpPr>
          <p:cNvPr id="137" name="Rectángulo redondeado 81"/>
          <p:cNvSpPr/>
          <p:nvPr/>
        </p:nvSpPr>
        <p:spPr>
          <a:xfrm>
            <a:off x="1518012" y="1069618"/>
            <a:ext cx="1206500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InformationObject</a:t>
            </a:r>
          </a:p>
        </p:txBody>
      </p:sp>
      <p:sp>
        <p:nvSpPr>
          <p:cNvPr id="138" name="Rectángulo 9"/>
          <p:cNvSpPr>
            <a:spLocks noChangeArrowheads="1"/>
          </p:cNvSpPr>
          <p:nvPr/>
        </p:nvSpPr>
        <p:spPr bwMode="auto">
          <a:xfrm>
            <a:off x="6582556" y="1012429"/>
            <a:ext cx="7254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>
                <a:cs typeface="Arial" charset="0"/>
              </a:rPr>
              <a:t>describes</a:t>
            </a:r>
            <a:endParaRPr lang="en-GB" sz="1000" dirty="0">
              <a:latin typeface="Calibri" pitchFamily="34" charset="0"/>
            </a:endParaRPr>
          </a:p>
        </p:txBody>
      </p:sp>
      <p:cxnSp>
        <p:nvCxnSpPr>
          <p:cNvPr id="139" name="Conector curvado 10"/>
          <p:cNvCxnSpPr>
            <a:cxnSpLocks noChangeShapeType="1"/>
            <a:stCxn id="127" idx="0"/>
            <a:endCxn id="162" idx="2"/>
          </p:cNvCxnSpPr>
          <p:nvPr/>
        </p:nvCxnSpPr>
        <p:spPr bwMode="auto">
          <a:xfrm rot="16200000" flipV="1">
            <a:off x="7122048" y="2006934"/>
            <a:ext cx="217083" cy="1421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40" name="Rectángulo redondeado 60"/>
          <p:cNvSpPr/>
          <p:nvPr/>
        </p:nvSpPr>
        <p:spPr>
          <a:xfrm>
            <a:off x="4582871" y="1436137"/>
            <a:ext cx="1046162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PhysicalObject</a:t>
            </a:r>
            <a:endParaRPr lang="en-GB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4" name="Rectángulo 9"/>
          <p:cNvSpPr>
            <a:spLocks noChangeArrowheads="1"/>
          </p:cNvSpPr>
          <p:nvPr/>
        </p:nvSpPr>
        <p:spPr bwMode="auto">
          <a:xfrm>
            <a:off x="3790463" y="1122744"/>
            <a:ext cx="1012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>
                <a:cs typeface="Arial" charset="0"/>
              </a:rPr>
              <a:t>includesObject</a:t>
            </a:r>
            <a:endParaRPr lang="en-GB" sz="1000" dirty="0">
              <a:latin typeface="Calibri" pitchFamily="34" charset="0"/>
            </a:endParaRPr>
          </a:p>
        </p:txBody>
      </p:sp>
      <p:cxnSp>
        <p:nvCxnSpPr>
          <p:cNvPr id="146" name="Conector curvado 77"/>
          <p:cNvCxnSpPr>
            <a:cxnSpLocks noChangeShapeType="1"/>
            <a:stCxn id="140" idx="3"/>
            <a:endCxn id="136" idx="0"/>
          </p:cNvCxnSpPr>
          <p:nvPr/>
        </p:nvCxnSpPr>
        <p:spPr bwMode="auto">
          <a:xfrm>
            <a:off x="5629033" y="1571075"/>
            <a:ext cx="752057" cy="559801"/>
          </a:xfrm>
          <a:prstGeom prst="curvedConnector2">
            <a:avLst/>
          </a:prstGeom>
          <a:noFill/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47" name="Rectángulo 9"/>
          <p:cNvSpPr>
            <a:spLocks noChangeArrowheads="1"/>
          </p:cNvSpPr>
          <p:nvPr/>
        </p:nvSpPr>
        <p:spPr bwMode="auto">
          <a:xfrm>
            <a:off x="5416202" y="1755234"/>
            <a:ext cx="97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>
                <a:cs typeface="Arial" charset="0"/>
              </a:rPr>
              <a:t>isParticipantIn</a:t>
            </a:r>
            <a:endParaRPr lang="en-GB" sz="1000" dirty="0">
              <a:latin typeface="Calibri" pitchFamily="34" charset="0"/>
            </a:endParaRPr>
          </a:p>
        </p:txBody>
      </p:sp>
      <p:cxnSp>
        <p:nvCxnSpPr>
          <p:cNvPr id="148" name="Conector curvado 77"/>
          <p:cNvCxnSpPr>
            <a:cxnSpLocks noChangeShapeType="1"/>
            <a:stCxn id="111" idx="3"/>
            <a:endCxn id="150" idx="1"/>
          </p:cNvCxnSpPr>
          <p:nvPr/>
        </p:nvCxnSpPr>
        <p:spPr bwMode="auto">
          <a:xfrm flipV="1">
            <a:off x="3876232" y="934681"/>
            <a:ext cx="2427086" cy="189379"/>
          </a:xfrm>
          <a:prstGeom prst="curvedConnector3">
            <a:avLst>
              <a:gd name="adj1" fmla="val 50000"/>
            </a:avLst>
          </a:prstGeom>
          <a:noFill/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49" name="Rectángulo 83"/>
          <p:cNvSpPr>
            <a:spLocks noChangeArrowheads="1"/>
          </p:cNvSpPr>
          <p:nvPr/>
        </p:nvSpPr>
        <p:spPr bwMode="auto">
          <a:xfrm>
            <a:off x="5508788" y="675497"/>
            <a:ext cx="858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>
                <a:cs typeface="Arial" charset="0"/>
              </a:rPr>
              <a:t>isSettingFor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50" name="Rectángulo redondeado 81"/>
          <p:cNvSpPr/>
          <p:nvPr/>
        </p:nvSpPr>
        <p:spPr>
          <a:xfrm>
            <a:off x="6303318" y="799743"/>
            <a:ext cx="52546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Entity</a:t>
            </a:r>
          </a:p>
        </p:txBody>
      </p:sp>
      <p:cxnSp>
        <p:nvCxnSpPr>
          <p:cNvPr id="152" name="Conector curvado 77"/>
          <p:cNvCxnSpPr>
            <a:cxnSpLocks noChangeShapeType="1"/>
            <a:stCxn id="135" idx="1"/>
            <a:endCxn id="150" idx="3"/>
          </p:cNvCxnSpPr>
          <p:nvPr/>
        </p:nvCxnSpPr>
        <p:spPr bwMode="auto">
          <a:xfrm rot="10800000" flipV="1">
            <a:off x="6828782" y="581939"/>
            <a:ext cx="1401621" cy="352742"/>
          </a:xfrm>
          <a:prstGeom prst="curvedConnector3">
            <a:avLst>
              <a:gd name="adj1" fmla="val 50000"/>
            </a:avLst>
          </a:prstGeom>
          <a:noFill/>
          <a:ln w="9525" cap="rnd" cmpd="sng" algn="ctr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153" name="Rectángulo 83"/>
          <p:cNvSpPr>
            <a:spLocks noChangeArrowheads="1"/>
          </p:cNvSpPr>
          <p:nvPr/>
        </p:nvSpPr>
        <p:spPr bwMode="auto">
          <a:xfrm>
            <a:off x="7541634" y="585562"/>
            <a:ext cx="803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>
                <a:cs typeface="Arial" charset="0"/>
              </a:rPr>
              <a:t>isQualityOf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54" name="Rectángulo 83"/>
          <p:cNvSpPr>
            <a:spLocks noChangeArrowheads="1"/>
          </p:cNvSpPr>
          <p:nvPr/>
        </p:nvSpPr>
        <p:spPr bwMode="auto">
          <a:xfrm>
            <a:off x="6790539" y="636756"/>
            <a:ext cx="781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>
                <a:cs typeface="Arial" charset="0"/>
              </a:rPr>
              <a:t>hasQuality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55" name="Rectángulo 9"/>
          <p:cNvSpPr>
            <a:spLocks noChangeArrowheads="1"/>
          </p:cNvSpPr>
          <p:nvPr/>
        </p:nvSpPr>
        <p:spPr bwMode="auto">
          <a:xfrm>
            <a:off x="7014690" y="1210177"/>
            <a:ext cx="993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>
                <a:cs typeface="Arial" charset="0"/>
              </a:rPr>
              <a:t>isDescribedBy</a:t>
            </a:r>
            <a:endParaRPr lang="en-GB" sz="1000" dirty="0">
              <a:latin typeface="Calibri" pitchFamily="34" charset="0"/>
            </a:endParaRPr>
          </a:p>
        </p:txBody>
      </p:sp>
      <p:cxnSp>
        <p:nvCxnSpPr>
          <p:cNvPr id="156" name="Conector curvado 77"/>
          <p:cNvCxnSpPr>
            <a:cxnSpLocks noChangeShapeType="1"/>
            <a:stCxn id="162" idx="0"/>
            <a:endCxn id="150" idx="2"/>
          </p:cNvCxnSpPr>
          <p:nvPr/>
        </p:nvCxnSpPr>
        <p:spPr bwMode="auto">
          <a:xfrm rot="16200000" flipV="1">
            <a:off x="6618159" y="1017509"/>
            <a:ext cx="559610" cy="663828"/>
          </a:xfrm>
          <a:prstGeom prst="curvedConnector3">
            <a:avLst>
              <a:gd name="adj1" fmla="val 50000"/>
            </a:avLst>
          </a:prstGeom>
          <a:noFill/>
          <a:ln w="9525" cap="rnd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</p:cxnSp>
      <p:cxnSp>
        <p:nvCxnSpPr>
          <p:cNvPr id="158" name="Conector curvado 77"/>
          <p:cNvCxnSpPr>
            <a:cxnSpLocks noChangeShapeType="1"/>
            <a:stCxn id="135" idx="1"/>
            <a:endCxn id="128" idx="3"/>
          </p:cNvCxnSpPr>
          <p:nvPr/>
        </p:nvCxnSpPr>
        <p:spPr bwMode="auto">
          <a:xfrm rot="10800000" flipV="1">
            <a:off x="3094600" y="581938"/>
            <a:ext cx="5135803" cy="1"/>
          </a:xfrm>
          <a:prstGeom prst="curvedConnector3">
            <a:avLst>
              <a:gd name="adj1" fmla="val 50000"/>
            </a:avLst>
          </a:prstGeom>
          <a:noFill/>
          <a:ln w="9525" cap="rnd" cmpd="sng" algn="ctr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160" name="Rectángulo 98"/>
          <p:cNvSpPr>
            <a:spLocks noChangeArrowheads="1"/>
          </p:cNvSpPr>
          <p:nvPr/>
        </p:nvSpPr>
        <p:spPr bwMode="auto">
          <a:xfrm>
            <a:off x="3067768" y="306093"/>
            <a:ext cx="866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>
                <a:cs typeface="Arial" charset="0"/>
              </a:rPr>
              <a:t>isRegionFor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61" name="Rectángulo 98"/>
          <p:cNvSpPr>
            <a:spLocks noChangeArrowheads="1"/>
          </p:cNvSpPr>
          <p:nvPr/>
        </p:nvSpPr>
        <p:spPr bwMode="auto">
          <a:xfrm>
            <a:off x="7508695" y="306093"/>
            <a:ext cx="78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dirty="0" err="1">
                <a:cs typeface="Arial" charset="0"/>
              </a:rPr>
              <a:t>hasRegion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62" name="Rectángulo redondeado 60"/>
          <p:cNvSpPr/>
          <p:nvPr/>
        </p:nvSpPr>
        <p:spPr>
          <a:xfrm>
            <a:off x="6808396" y="1629228"/>
            <a:ext cx="842963" cy="26987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>
                <a:solidFill>
                  <a:srgbClr val="000000"/>
                </a:solidFill>
                <a:latin typeface="Arial" charset="0"/>
                <a:cs typeface="Arial" charset="0"/>
              </a:rPr>
              <a:t>Description</a:t>
            </a:r>
          </a:p>
        </p:txBody>
      </p:sp>
      <p:cxnSp>
        <p:nvCxnSpPr>
          <p:cNvPr id="164" name="Conector angular 163"/>
          <p:cNvCxnSpPr>
            <a:stCxn id="44" idx="0"/>
            <a:endCxn id="140" idx="2"/>
          </p:cNvCxnSpPr>
          <p:nvPr/>
        </p:nvCxnSpPr>
        <p:spPr>
          <a:xfrm rot="16200000" flipV="1">
            <a:off x="4829016" y="1982948"/>
            <a:ext cx="1113426" cy="559553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Rectángulo redondeado 60"/>
          <p:cNvSpPr/>
          <p:nvPr/>
        </p:nvSpPr>
        <p:spPr>
          <a:xfrm>
            <a:off x="751247" y="1220020"/>
            <a:ext cx="672973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</a:t>
            </a:r>
            <a:endParaRPr lang="en-GB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166" name="Conector angular 165"/>
          <p:cNvCxnSpPr>
            <a:stCxn id="29" idx="0"/>
            <a:endCxn id="165" idx="2"/>
          </p:cNvCxnSpPr>
          <p:nvPr/>
        </p:nvCxnSpPr>
        <p:spPr>
          <a:xfrm rot="16200000" flipV="1">
            <a:off x="405731" y="2174438"/>
            <a:ext cx="1364008" cy="1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angular 210"/>
          <p:cNvCxnSpPr>
            <a:stCxn id="4" idx="0"/>
            <a:endCxn id="140" idx="2"/>
          </p:cNvCxnSpPr>
          <p:nvPr/>
        </p:nvCxnSpPr>
        <p:spPr>
          <a:xfrm rot="5400000" flipH="1" flipV="1">
            <a:off x="4327571" y="2051075"/>
            <a:ext cx="1123444" cy="433318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angular 213"/>
          <p:cNvCxnSpPr>
            <a:stCxn id="68" idx="0"/>
            <a:endCxn id="140" idx="2"/>
          </p:cNvCxnSpPr>
          <p:nvPr/>
        </p:nvCxnSpPr>
        <p:spPr>
          <a:xfrm rot="5400000" flipH="1" flipV="1">
            <a:off x="3893871" y="2917265"/>
            <a:ext cx="2423334" cy="828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Rectángulo redondeado 60"/>
          <p:cNvSpPr/>
          <p:nvPr/>
        </p:nvSpPr>
        <p:spPr>
          <a:xfrm>
            <a:off x="3566627" y="1892457"/>
            <a:ext cx="1155571" cy="27241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GB" sz="10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DesignedArtifact</a:t>
            </a:r>
            <a:endParaRPr lang="en-GB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227" name="Conector curvado 10"/>
          <p:cNvCxnSpPr>
            <a:cxnSpLocks noChangeShapeType="1"/>
            <a:stCxn id="223" idx="0"/>
            <a:endCxn id="140" idx="2"/>
          </p:cNvCxnSpPr>
          <p:nvPr/>
        </p:nvCxnSpPr>
        <p:spPr bwMode="auto">
          <a:xfrm rot="5400000" flipH="1" flipV="1">
            <a:off x="4531960" y="1318466"/>
            <a:ext cx="186445" cy="961539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30" name="Conector angular 229"/>
          <p:cNvCxnSpPr>
            <a:stCxn id="61" idx="0"/>
            <a:endCxn id="223" idx="2"/>
          </p:cNvCxnSpPr>
          <p:nvPr/>
        </p:nvCxnSpPr>
        <p:spPr>
          <a:xfrm rot="5400000" flipH="1" flipV="1">
            <a:off x="3473993" y="2835291"/>
            <a:ext cx="1340838" cy="1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angular 232"/>
          <p:cNvCxnSpPr>
            <a:stCxn id="115" idx="0"/>
            <a:endCxn id="127" idx="2"/>
          </p:cNvCxnSpPr>
          <p:nvPr/>
        </p:nvCxnSpPr>
        <p:spPr>
          <a:xfrm rot="5400000" flipH="1" flipV="1">
            <a:off x="7015476" y="2601193"/>
            <a:ext cx="430954" cy="691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Rectángulo redondeado 60"/>
          <p:cNvSpPr/>
          <p:nvPr/>
        </p:nvSpPr>
        <p:spPr>
          <a:xfrm>
            <a:off x="7782654" y="1492435"/>
            <a:ext cx="672973" cy="881880"/>
          </a:xfrm>
          <a:prstGeom prst="roundRect">
            <a:avLst>
              <a:gd name="adj" fmla="val 3251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en-GB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or</a:t>
            </a:r>
            <a:endParaRPr lang="en-GB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237" name="Conector angular 236"/>
          <p:cNvCxnSpPr>
            <a:stCxn id="201" idx="0"/>
            <a:endCxn id="236" idx="2"/>
          </p:cNvCxnSpPr>
          <p:nvPr/>
        </p:nvCxnSpPr>
        <p:spPr>
          <a:xfrm rot="5400000" flipH="1" flipV="1">
            <a:off x="7005868" y="3482590"/>
            <a:ext cx="2221547" cy="4999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angular 239"/>
          <p:cNvCxnSpPr>
            <a:stCxn id="188" idx="0"/>
            <a:endCxn id="135" idx="2"/>
          </p:cNvCxnSpPr>
          <p:nvPr/>
        </p:nvCxnSpPr>
        <p:spPr>
          <a:xfrm rot="5400000" flipH="1" flipV="1">
            <a:off x="6773011" y="2474415"/>
            <a:ext cx="3516555" cy="1478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Conector angular 242"/>
          <p:cNvCxnSpPr>
            <a:stCxn id="72" idx="0"/>
            <a:endCxn id="136" idx="2"/>
          </p:cNvCxnSpPr>
          <p:nvPr/>
        </p:nvCxnSpPr>
        <p:spPr>
          <a:xfrm rot="16200000" flipV="1">
            <a:off x="5284638" y="3497203"/>
            <a:ext cx="2195110" cy="2206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Conector angular 248"/>
          <p:cNvCxnSpPr>
            <a:stCxn id="178" idx="0"/>
            <a:endCxn id="111" idx="2"/>
          </p:cNvCxnSpPr>
          <p:nvPr/>
        </p:nvCxnSpPr>
        <p:spPr>
          <a:xfrm rot="5400000" flipH="1" flipV="1">
            <a:off x="2738005" y="2045687"/>
            <a:ext cx="1574872" cy="1493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angular 252"/>
          <p:cNvCxnSpPr>
            <a:stCxn id="81" idx="0"/>
            <a:endCxn id="128" idx="2"/>
          </p:cNvCxnSpPr>
          <p:nvPr/>
        </p:nvCxnSpPr>
        <p:spPr>
          <a:xfrm rot="5400000" flipH="1" flipV="1">
            <a:off x="851063" y="2652869"/>
            <a:ext cx="3874728" cy="2744"/>
          </a:xfrm>
          <a:prstGeom prst="bentConnector3">
            <a:avLst>
              <a:gd name="adj1" fmla="val 5000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angular 255"/>
          <p:cNvCxnSpPr>
            <a:stCxn id="88" idx="0"/>
            <a:endCxn id="137" idx="2"/>
          </p:cNvCxnSpPr>
          <p:nvPr/>
        </p:nvCxnSpPr>
        <p:spPr>
          <a:xfrm rot="16200000" flipV="1">
            <a:off x="773609" y="2687147"/>
            <a:ext cx="2789853" cy="94546"/>
          </a:xfrm>
          <a:prstGeom prst="bentConnector3">
            <a:avLst>
              <a:gd name="adj1" fmla="val 12490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angular 258"/>
          <p:cNvCxnSpPr>
            <a:stCxn id="105" idx="0"/>
            <a:endCxn id="137" idx="2"/>
          </p:cNvCxnSpPr>
          <p:nvPr/>
        </p:nvCxnSpPr>
        <p:spPr>
          <a:xfrm rot="5400000" flipH="1" flipV="1">
            <a:off x="179042" y="2195640"/>
            <a:ext cx="2798366" cy="1086073"/>
          </a:xfrm>
          <a:prstGeom prst="bentConnector3">
            <a:avLst>
              <a:gd name="adj1" fmla="val 12924"/>
            </a:avLst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234</Words>
  <Application>Microsoft Macintosh PowerPoint</Application>
  <PresentationFormat>Presentación en pantalla (4:3)</PresentationFormat>
  <Paragraphs>163</Paragraphs>
  <Slides>4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Legend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</dc:title>
  <dc:creator>Raúl García Castro</dc:creator>
  <cp:lastModifiedBy>Raúl García Castro</cp:lastModifiedBy>
  <cp:revision>59</cp:revision>
  <cp:lastPrinted>2010-09-21T10:56:34Z</cp:lastPrinted>
  <dcterms:created xsi:type="dcterms:W3CDTF">2010-09-21T14:40:26Z</dcterms:created>
  <dcterms:modified xsi:type="dcterms:W3CDTF">2010-09-21T14:45:49Z</dcterms:modified>
</cp:coreProperties>
</file>