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  <p:sldId id="256" r:id="rId4"/>
  </p:sldIdLst>
  <p:sldSz cx="9144000" cy="6858000" type="screen4x3"/>
  <p:notesSz cx="6858000" cy="9144000"/>
  <p:defaultTextStyle>
    <a:defPPr>
      <a:defRPr lang="es-ES_trad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7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FECFB-B7D7-4AEA-9499-E86ED52A1A11}" type="datetimeFigureOut">
              <a:rPr lang="es-ES_tradnl"/>
              <a:pPr>
                <a:defRPr/>
              </a:pPr>
              <a:t>17/09/2010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346F6-4AC9-42F1-AF32-8E6933917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65E0A-31B5-4494-AA71-E6E3C1C6BBA6}" type="datetimeFigureOut">
              <a:rPr lang="es-ES_tradnl"/>
              <a:pPr>
                <a:defRPr/>
              </a:pPr>
              <a:t>17/09/2010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4269B-5D56-42C4-AD30-4F87478FA6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81C41-0432-4DD3-95D2-F286A2DCA484}" type="datetimeFigureOut">
              <a:rPr lang="es-ES_tradnl"/>
              <a:pPr>
                <a:defRPr/>
              </a:pPr>
              <a:t>17/09/2010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C566F-4AF7-4390-8E82-262B6FEDB4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A31FE-0A8B-4E01-8C86-E74833F759FD}" type="datetimeFigureOut">
              <a:rPr lang="es-ES_tradnl"/>
              <a:pPr>
                <a:defRPr/>
              </a:pPr>
              <a:t>17/09/2010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12990-E927-4592-9F5C-9FA6EE42C0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9DA78-D39A-4ACA-937B-64A8FD5D7569}" type="datetimeFigureOut">
              <a:rPr lang="es-ES_tradnl"/>
              <a:pPr>
                <a:defRPr/>
              </a:pPr>
              <a:t>17/09/2010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B8349-6CF6-42F9-B281-211A1083EA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A09D5-22C5-4AC1-9CA8-6C89BB334B1E}" type="datetimeFigureOut">
              <a:rPr lang="es-ES_tradnl"/>
              <a:pPr>
                <a:defRPr/>
              </a:pPr>
              <a:t>17/09/2010</a:t>
            </a:fld>
            <a:endParaRPr lang="en-GB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0AEDB-58B3-4253-82AF-B667E65BCC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EE4A5-A0DE-4C14-99BD-D8B5F4D65C3E}" type="datetimeFigureOut">
              <a:rPr lang="es-ES_tradnl"/>
              <a:pPr>
                <a:defRPr/>
              </a:pPr>
              <a:t>17/09/2010</a:t>
            </a:fld>
            <a:endParaRPr lang="en-GB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EE55C-CF2D-4E7D-BBF2-0602E3992F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19756-DF33-47FA-8411-063BC50CA2CA}" type="datetimeFigureOut">
              <a:rPr lang="es-ES_tradnl"/>
              <a:pPr>
                <a:defRPr/>
              </a:pPr>
              <a:t>17/09/2010</a:t>
            </a:fld>
            <a:endParaRPr lang="en-GB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09A1A-3A67-43C1-B814-E3A9ED007D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3840D-A102-4D45-9990-4D98AE8A6AA5}" type="datetimeFigureOut">
              <a:rPr lang="es-ES_tradnl"/>
              <a:pPr>
                <a:defRPr/>
              </a:pPr>
              <a:t>17/09/2010</a:t>
            </a:fld>
            <a:endParaRPr lang="en-GB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B5ADC-03EF-47D5-B156-7F865FAB66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EF191-6BB7-4E55-B4BB-08582D0B1318}" type="datetimeFigureOut">
              <a:rPr lang="es-ES_tradnl"/>
              <a:pPr>
                <a:defRPr/>
              </a:pPr>
              <a:t>17/09/2010</a:t>
            </a:fld>
            <a:endParaRPr lang="en-GB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3F86D-8AF8-43A4-8A2C-4C812677E0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31510-231C-4D22-B5B6-65D004A74218}" type="datetimeFigureOut">
              <a:rPr lang="es-ES_tradnl"/>
              <a:pPr>
                <a:defRPr/>
              </a:pPr>
              <a:t>17/09/2010</a:t>
            </a:fld>
            <a:endParaRPr lang="en-GB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CEF83-A2A8-4C83-A1D1-148510713A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 para editar título</a:t>
            </a:r>
            <a:endParaRPr lang="en-GB" smtClean="0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n-GB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53A498-C0CC-4EA8-BFB2-AF06478C4592}" type="datetimeFigureOut">
              <a:rPr lang="es-ES_tradnl"/>
              <a:pPr>
                <a:defRPr/>
              </a:pPr>
              <a:t>17/09/2010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2DF655-4F39-4C14-B629-701F053EFE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a 17"/>
          <p:cNvGraphicFramePr>
            <a:graphicFrameLocks noGrp="1"/>
          </p:cNvGraphicFramePr>
          <p:nvPr/>
        </p:nvGraphicFramePr>
        <p:xfrm>
          <a:off x="571500" y="1506538"/>
          <a:ext cx="8056563" cy="461962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190572"/>
                <a:gridCol w="3865658"/>
              </a:tblGrid>
              <a:tr h="770011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latin typeface="Arial"/>
                          <a:cs typeface="Arial"/>
                        </a:rPr>
                        <a:t>Ontology module</a:t>
                      </a:r>
                      <a:endParaRPr lang="en-GB" sz="1400" b="0" dirty="0">
                        <a:latin typeface="Arial"/>
                        <a:cs typeface="Arial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770011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latin typeface="Arial"/>
                          <a:cs typeface="Arial"/>
                        </a:rPr>
                        <a:t>Class</a:t>
                      </a:r>
                      <a:endParaRPr lang="en-GB" sz="1400" b="0" dirty="0">
                        <a:latin typeface="Arial"/>
                        <a:cs typeface="Arial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770011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latin typeface="Arial"/>
                          <a:cs typeface="Arial"/>
                        </a:rPr>
                        <a:t>Subclass-of</a:t>
                      </a:r>
                      <a:r>
                        <a:rPr lang="en-GB" sz="1400" b="0" baseline="0" dirty="0" smtClean="0">
                          <a:latin typeface="Arial"/>
                          <a:cs typeface="Arial"/>
                        </a:rPr>
                        <a:t> property</a:t>
                      </a:r>
                      <a:endParaRPr lang="en-GB" sz="1400" b="0" dirty="0">
                        <a:latin typeface="Arial"/>
                        <a:cs typeface="Arial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770011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latin typeface="Arial"/>
                          <a:cs typeface="Arial"/>
                        </a:rPr>
                        <a:t>Object property</a:t>
                      </a:r>
                      <a:endParaRPr lang="en-GB" sz="1400" b="0" dirty="0">
                        <a:latin typeface="Arial"/>
                        <a:cs typeface="Arial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770011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latin typeface="Arial"/>
                          <a:cs typeface="Arial"/>
                        </a:rPr>
                        <a:t>Equivalent to a</a:t>
                      </a:r>
                      <a:r>
                        <a:rPr lang="en-GB" sz="1400" b="0" baseline="0" dirty="0" smtClean="0">
                          <a:latin typeface="Arial"/>
                          <a:cs typeface="Arial"/>
                        </a:rPr>
                        <a:t> restriction in an object property</a:t>
                      </a:r>
                      <a:endParaRPr lang="en-GB" sz="1400" b="0" dirty="0">
                        <a:latin typeface="Arial"/>
                        <a:cs typeface="Arial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77001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latin typeface="Arial"/>
                          <a:cs typeface="Arial"/>
                        </a:rPr>
                        <a:t>Subclass</a:t>
                      </a:r>
                      <a:r>
                        <a:rPr lang="en-GB" sz="1400" b="0" baseline="0" dirty="0" smtClean="0">
                          <a:latin typeface="Arial"/>
                          <a:cs typeface="Arial"/>
                        </a:rPr>
                        <a:t> of</a:t>
                      </a:r>
                      <a:r>
                        <a:rPr lang="en-GB" sz="1400" b="0" dirty="0" smtClean="0">
                          <a:latin typeface="Arial"/>
                          <a:cs typeface="Arial"/>
                        </a:rPr>
                        <a:t> a</a:t>
                      </a:r>
                      <a:r>
                        <a:rPr lang="en-GB" sz="1400" b="0" baseline="0" dirty="0" smtClean="0">
                          <a:latin typeface="Arial"/>
                          <a:cs typeface="Arial"/>
                        </a:rPr>
                        <a:t> restriction in an object property</a:t>
                      </a:r>
                      <a:endParaRPr lang="en-GB" sz="1400" b="0" dirty="0" smtClean="0">
                        <a:latin typeface="Arial"/>
                        <a:cs typeface="Arial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333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Arial" charset="0"/>
                <a:cs typeface="Arial" charset="0"/>
              </a:rPr>
              <a:t>Legend</a:t>
            </a:r>
          </a:p>
        </p:txBody>
      </p:sp>
      <p:sp>
        <p:nvSpPr>
          <p:cNvPr id="3" name="Rectángulo 2"/>
          <p:cNvSpPr/>
          <p:nvPr/>
        </p:nvSpPr>
        <p:spPr>
          <a:xfrm>
            <a:off x="5948363" y="1670050"/>
            <a:ext cx="1641475" cy="4635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i="1" dirty="0">
                <a:solidFill>
                  <a:schemeClr val="tx1"/>
                </a:solidFill>
                <a:latin typeface="Arial"/>
                <a:cs typeface="Arial"/>
              </a:rPr>
              <a:t>Module</a:t>
            </a:r>
          </a:p>
        </p:txBody>
      </p:sp>
      <p:sp>
        <p:nvSpPr>
          <p:cNvPr id="4" name="Rectángulo redondeado 3"/>
          <p:cNvSpPr/>
          <p:nvPr/>
        </p:nvSpPr>
        <p:spPr>
          <a:xfrm>
            <a:off x="6383338" y="2478088"/>
            <a:ext cx="663575" cy="33972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Arial"/>
                <a:cs typeface="Arial"/>
              </a:rPr>
              <a:t>Class</a:t>
            </a:r>
          </a:p>
        </p:txBody>
      </p:sp>
      <p:cxnSp>
        <p:nvCxnSpPr>
          <p:cNvPr id="5" name="Conector curvado 10"/>
          <p:cNvCxnSpPr/>
          <p:nvPr/>
        </p:nvCxnSpPr>
        <p:spPr>
          <a:xfrm rot="5400000" flipH="1" flipV="1">
            <a:off x="6512719" y="3431381"/>
            <a:ext cx="419100" cy="1588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curvado 7"/>
          <p:cNvCxnSpPr/>
          <p:nvPr/>
        </p:nvCxnSpPr>
        <p:spPr>
          <a:xfrm flipV="1">
            <a:off x="5532438" y="5033963"/>
            <a:ext cx="1854200" cy="139700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41" name="Rectángulo 8"/>
          <p:cNvSpPr>
            <a:spLocks noChangeArrowheads="1"/>
          </p:cNvSpPr>
          <p:nvPr/>
        </p:nvSpPr>
        <p:spPr bwMode="auto">
          <a:xfrm>
            <a:off x="5280025" y="4756150"/>
            <a:ext cx="1295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cs typeface="Arial" charset="0"/>
              </a:rPr>
              <a:t>= objectProperty</a:t>
            </a:r>
            <a:endParaRPr lang="en-GB" sz="1200">
              <a:latin typeface="Calibri" pitchFamily="34" charset="0"/>
            </a:endParaRPr>
          </a:p>
        </p:txBody>
      </p:sp>
      <p:cxnSp>
        <p:nvCxnSpPr>
          <p:cNvPr id="11" name="Conector curvado 10"/>
          <p:cNvCxnSpPr/>
          <p:nvPr/>
        </p:nvCxnSpPr>
        <p:spPr>
          <a:xfrm flipV="1">
            <a:off x="5432425" y="5773738"/>
            <a:ext cx="1852613" cy="141287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43" name="Rectángulo 11"/>
          <p:cNvSpPr>
            <a:spLocks noChangeArrowheads="1"/>
          </p:cNvSpPr>
          <p:nvPr/>
        </p:nvSpPr>
        <p:spPr bwMode="auto">
          <a:xfrm>
            <a:off x="5295900" y="5495925"/>
            <a:ext cx="11636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cs typeface="Arial" charset="0"/>
              </a:rPr>
              <a:t>objectProperty</a:t>
            </a:r>
            <a:endParaRPr lang="en-GB" sz="1200">
              <a:latin typeface="Calibri" pitchFamily="34" charset="0"/>
            </a:endParaRPr>
          </a:p>
        </p:txBody>
      </p:sp>
      <p:cxnSp>
        <p:nvCxnSpPr>
          <p:cNvPr id="13" name="Conector curvado 12"/>
          <p:cNvCxnSpPr/>
          <p:nvPr/>
        </p:nvCxnSpPr>
        <p:spPr>
          <a:xfrm flipV="1">
            <a:off x="5732463" y="4259263"/>
            <a:ext cx="1177925" cy="69850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45" name="Rectángulo 13"/>
          <p:cNvSpPr>
            <a:spLocks noChangeArrowheads="1"/>
          </p:cNvSpPr>
          <p:nvPr/>
        </p:nvSpPr>
        <p:spPr bwMode="auto">
          <a:xfrm>
            <a:off x="5702300" y="3951288"/>
            <a:ext cx="1177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cs typeface="Arial" charset="0"/>
              </a:rPr>
              <a:t>objectProperty</a:t>
            </a:r>
            <a:endParaRPr lang="en-GB" sz="1200">
              <a:latin typeface="Calibri" pitchFamily="34" charset="0"/>
            </a:endParaRPr>
          </a:p>
        </p:txBody>
      </p:sp>
      <p:sp>
        <p:nvSpPr>
          <p:cNvPr id="19" name="Rectángulo redondeado 18"/>
          <p:cNvSpPr/>
          <p:nvPr/>
        </p:nvSpPr>
        <p:spPr>
          <a:xfrm>
            <a:off x="6913563" y="4087813"/>
            <a:ext cx="665162" cy="341312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Arial"/>
                <a:cs typeface="Arial"/>
              </a:rPr>
              <a:t>Class</a:t>
            </a:r>
          </a:p>
        </p:txBody>
      </p:sp>
      <p:sp>
        <p:nvSpPr>
          <p:cNvPr id="20" name="Rectángulo redondeado 19"/>
          <p:cNvSpPr/>
          <p:nvPr/>
        </p:nvSpPr>
        <p:spPr>
          <a:xfrm>
            <a:off x="7285038" y="5603875"/>
            <a:ext cx="665162" cy="33972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Arial"/>
                <a:cs typeface="Arial"/>
              </a:rPr>
              <a:t>Class</a:t>
            </a:r>
          </a:p>
        </p:txBody>
      </p:sp>
      <p:sp>
        <p:nvSpPr>
          <p:cNvPr id="21" name="Rectángulo redondeado 20"/>
          <p:cNvSpPr/>
          <p:nvPr/>
        </p:nvSpPr>
        <p:spPr>
          <a:xfrm>
            <a:off x="7386638" y="4851400"/>
            <a:ext cx="663575" cy="33972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Arial"/>
                <a:cs typeface="Arial"/>
              </a:rPr>
              <a:t>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ángulo 56"/>
          <p:cNvSpPr/>
          <p:nvPr/>
        </p:nvSpPr>
        <p:spPr>
          <a:xfrm>
            <a:off x="130175" y="44450"/>
            <a:ext cx="8924925" cy="1657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/>
          <a:lstStyle/>
          <a:p>
            <a:pPr>
              <a:defRPr/>
            </a:pPr>
            <a:r>
              <a:rPr lang="en-GB" sz="1000" i="1">
                <a:solidFill>
                  <a:schemeClr val="tx1"/>
                </a:solidFill>
                <a:latin typeface="Arial" charset="0"/>
                <a:cs typeface="Arial" charset="0"/>
              </a:rPr>
              <a:t>Upper (DUL)</a:t>
            </a:r>
          </a:p>
        </p:txBody>
      </p:sp>
      <p:sp>
        <p:nvSpPr>
          <p:cNvPr id="15362" name="Rectángulo 96"/>
          <p:cNvSpPr>
            <a:spLocks noChangeArrowheads="1"/>
          </p:cNvSpPr>
          <p:nvPr/>
        </p:nvSpPr>
        <p:spPr bwMode="auto">
          <a:xfrm>
            <a:off x="2817813" y="1836738"/>
            <a:ext cx="6226175" cy="2847975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tIns="0"/>
          <a:lstStyle/>
          <a:p>
            <a:r>
              <a:rPr lang="en-GB" sz="1000" i="1">
                <a:cs typeface="Arial" charset="0"/>
              </a:rPr>
              <a:t>Upper and Observation</a:t>
            </a:r>
          </a:p>
        </p:txBody>
      </p:sp>
      <p:sp>
        <p:nvSpPr>
          <p:cNvPr id="93" name="Rectángulo 92"/>
          <p:cNvSpPr/>
          <p:nvPr/>
        </p:nvSpPr>
        <p:spPr>
          <a:xfrm>
            <a:off x="130175" y="1836738"/>
            <a:ext cx="1963738" cy="491966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/>
          <a:lstStyle/>
          <a:p>
            <a:r>
              <a:rPr lang="en-GB" sz="1000" i="1">
                <a:solidFill>
                  <a:schemeClr val="tx1"/>
                </a:solidFill>
                <a:latin typeface="Arial" charset="0"/>
                <a:cs typeface="Arial" charset="0"/>
              </a:rPr>
              <a:t>Sensor</a:t>
            </a:r>
          </a:p>
        </p:txBody>
      </p:sp>
      <p:sp>
        <p:nvSpPr>
          <p:cNvPr id="68" name="Rectángulo redondeado 67"/>
          <p:cNvSpPr/>
          <p:nvPr/>
        </p:nvSpPr>
        <p:spPr>
          <a:xfrm>
            <a:off x="379413" y="2306638"/>
            <a:ext cx="609600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chemeClr val="tx1"/>
                </a:solidFill>
                <a:latin typeface="Arial" charset="0"/>
                <a:cs typeface="Arial" charset="0"/>
              </a:rPr>
              <a:t>Sensor</a:t>
            </a:r>
          </a:p>
        </p:txBody>
      </p:sp>
      <p:sp>
        <p:nvSpPr>
          <p:cNvPr id="69" name="Rectángulo redondeado 68"/>
          <p:cNvSpPr/>
          <p:nvPr/>
        </p:nvSpPr>
        <p:spPr>
          <a:xfrm>
            <a:off x="160338" y="6392863"/>
            <a:ext cx="1052512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SensingDevice</a:t>
            </a:r>
          </a:p>
        </p:txBody>
      </p:sp>
      <p:cxnSp>
        <p:nvCxnSpPr>
          <p:cNvPr id="15366" name="Conector curvado 10"/>
          <p:cNvCxnSpPr>
            <a:cxnSpLocks noChangeShapeType="1"/>
            <a:stCxn id="69" idx="0"/>
            <a:endCxn id="68" idx="2"/>
          </p:cNvCxnSpPr>
          <p:nvPr/>
        </p:nvCxnSpPr>
        <p:spPr bwMode="auto">
          <a:xfrm flipH="1" flipV="1">
            <a:off x="684213" y="2576513"/>
            <a:ext cx="3175" cy="381635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5367" name="Rectángulo redondeado 76"/>
          <p:cNvSpPr>
            <a:spLocks noChangeArrowheads="1"/>
          </p:cNvSpPr>
          <p:nvPr/>
        </p:nvSpPr>
        <p:spPr bwMode="auto">
          <a:xfrm>
            <a:off x="1404938" y="6180138"/>
            <a:ext cx="665162" cy="269875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GB" sz="1000">
                <a:solidFill>
                  <a:srgbClr val="000000"/>
                </a:solidFill>
                <a:cs typeface="Arial" charset="0"/>
              </a:rPr>
              <a:t>Sensing</a:t>
            </a:r>
          </a:p>
        </p:txBody>
      </p:sp>
      <p:cxnSp>
        <p:nvCxnSpPr>
          <p:cNvPr id="15368" name="Conector curvado 82"/>
          <p:cNvCxnSpPr>
            <a:cxnSpLocks noChangeShapeType="1"/>
            <a:stCxn id="68" idx="3"/>
            <a:endCxn id="76" idx="1"/>
          </p:cNvCxnSpPr>
          <p:nvPr/>
        </p:nvCxnSpPr>
        <p:spPr bwMode="auto">
          <a:xfrm>
            <a:off x="989013" y="2441575"/>
            <a:ext cx="6726237" cy="2014538"/>
          </a:xfrm>
          <a:prstGeom prst="curvedConnector3">
            <a:avLst>
              <a:gd name="adj1" fmla="val 40431"/>
            </a:avLst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54" name="Rectángulo 53"/>
          <p:cNvSpPr/>
          <p:nvPr/>
        </p:nvSpPr>
        <p:spPr>
          <a:xfrm>
            <a:off x="2990850" y="4826000"/>
            <a:ext cx="4559300" cy="14414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i="1" dirty="0">
                <a:solidFill>
                  <a:schemeClr val="tx1"/>
                </a:solidFill>
                <a:latin typeface="Arial"/>
                <a:cs typeface="Arial"/>
              </a:rPr>
              <a:t>Process</a:t>
            </a:r>
          </a:p>
        </p:txBody>
      </p:sp>
      <p:sp>
        <p:nvSpPr>
          <p:cNvPr id="15370" name="Rectángulo redondeado 3"/>
          <p:cNvSpPr>
            <a:spLocks noChangeArrowheads="1"/>
          </p:cNvSpPr>
          <p:nvPr/>
        </p:nvSpPr>
        <p:spPr bwMode="auto">
          <a:xfrm>
            <a:off x="3409950" y="5119688"/>
            <a:ext cx="666750" cy="269875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GB" sz="1000">
                <a:solidFill>
                  <a:srgbClr val="000000"/>
                </a:solidFill>
                <a:cs typeface="Arial" charset="0"/>
              </a:rPr>
              <a:t>Process</a:t>
            </a:r>
          </a:p>
        </p:txBody>
      </p:sp>
      <p:cxnSp>
        <p:nvCxnSpPr>
          <p:cNvPr id="15371" name="Conector curvado 6"/>
          <p:cNvCxnSpPr>
            <a:cxnSpLocks noChangeShapeType="1"/>
            <a:stCxn id="15370" idx="3"/>
            <a:endCxn id="15377" idx="1"/>
          </p:cNvCxnSpPr>
          <p:nvPr/>
        </p:nvCxnSpPr>
        <p:spPr bwMode="auto">
          <a:xfrm flipV="1">
            <a:off x="4076700" y="5083175"/>
            <a:ext cx="1625600" cy="171450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5372" name="Rectángulo 9"/>
          <p:cNvSpPr>
            <a:spLocks noChangeArrowheads="1"/>
          </p:cNvSpPr>
          <p:nvPr/>
        </p:nvSpPr>
        <p:spPr bwMode="auto">
          <a:xfrm>
            <a:off x="4533900" y="4935538"/>
            <a:ext cx="977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cs typeface="Arial" charset="0"/>
              </a:rPr>
              <a:t>hasParameter</a:t>
            </a:r>
            <a:endParaRPr lang="en-GB" sz="1000">
              <a:latin typeface="Calibri" pitchFamily="34" charset="0"/>
            </a:endParaRPr>
          </a:p>
        </p:txBody>
      </p:sp>
      <p:cxnSp>
        <p:nvCxnSpPr>
          <p:cNvPr id="15373" name="Conector curvado 15"/>
          <p:cNvCxnSpPr>
            <a:cxnSpLocks noChangeShapeType="1"/>
            <a:stCxn id="15370" idx="3"/>
            <a:endCxn id="31" idx="1"/>
          </p:cNvCxnSpPr>
          <p:nvPr/>
        </p:nvCxnSpPr>
        <p:spPr bwMode="auto">
          <a:xfrm>
            <a:off x="4076700" y="5254625"/>
            <a:ext cx="703263" cy="619125"/>
          </a:xfrm>
          <a:prstGeom prst="curvedConnector3">
            <a:avLst>
              <a:gd name="adj1" fmla="val 49889"/>
            </a:avLst>
          </a:prstGeom>
          <a:noFill/>
          <a:ln w="9525" algn="ctr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5374" name="Rectángulo 16"/>
          <p:cNvSpPr>
            <a:spLocks noChangeArrowheads="1"/>
          </p:cNvSpPr>
          <p:nvPr/>
        </p:nvSpPr>
        <p:spPr bwMode="auto">
          <a:xfrm>
            <a:off x="4219575" y="5921375"/>
            <a:ext cx="6667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cs typeface="Arial" charset="0"/>
              </a:rPr>
              <a:t>hasInput</a:t>
            </a:r>
            <a:endParaRPr lang="en-GB" sz="1000">
              <a:latin typeface="Calibri" pitchFamily="34" charset="0"/>
            </a:endParaRPr>
          </a:p>
        </p:txBody>
      </p:sp>
      <p:cxnSp>
        <p:nvCxnSpPr>
          <p:cNvPr id="15375" name="Conector curvado 22"/>
          <p:cNvCxnSpPr>
            <a:cxnSpLocks noChangeShapeType="1"/>
            <a:stCxn id="15370" idx="3"/>
            <a:endCxn id="52" idx="1"/>
          </p:cNvCxnSpPr>
          <p:nvPr/>
        </p:nvCxnSpPr>
        <p:spPr bwMode="auto">
          <a:xfrm>
            <a:off x="4076700" y="5254625"/>
            <a:ext cx="2841625" cy="608013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5376" name="Rectángulo 23"/>
          <p:cNvSpPr>
            <a:spLocks noChangeArrowheads="1"/>
          </p:cNvSpPr>
          <p:nvPr/>
        </p:nvSpPr>
        <p:spPr bwMode="auto">
          <a:xfrm>
            <a:off x="5675313" y="5811838"/>
            <a:ext cx="7651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cs typeface="Arial" charset="0"/>
              </a:rPr>
              <a:t>hasOutput</a:t>
            </a:r>
            <a:endParaRPr lang="en-GB" sz="1000">
              <a:latin typeface="Calibri" pitchFamily="34" charset="0"/>
            </a:endParaRPr>
          </a:p>
        </p:txBody>
      </p:sp>
      <p:sp>
        <p:nvSpPr>
          <p:cNvPr id="15377" name="Rectángulo redondeado 28"/>
          <p:cNvSpPr>
            <a:spLocks noChangeArrowheads="1"/>
          </p:cNvSpPr>
          <p:nvPr/>
        </p:nvSpPr>
        <p:spPr bwMode="auto">
          <a:xfrm>
            <a:off x="5702300" y="4948238"/>
            <a:ext cx="922338" cy="269875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GB" sz="1000">
                <a:solidFill>
                  <a:srgbClr val="000000"/>
                </a:solidFill>
                <a:cs typeface="Arial" charset="0"/>
              </a:rPr>
              <a:t>Parameter</a:t>
            </a:r>
          </a:p>
        </p:txBody>
      </p:sp>
      <p:sp>
        <p:nvSpPr>
          <p:cNvPr id="31" name="Rectángulo redondeado 30"/>
          <p:cNvSpPr/>
          <p:nvPr/>
        </p:nvSpPr>
        <p:spPr>
          <a:xfrm>
            <a:off x="4779963" y="5738813"/>
            <a:ext cx="488950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Input</a:t>
            </a:r>
          </a:p>
        </p:txBody>
      </p:sp>
      <p:cxnSp>
        <p:nvCxnSpPr>
          <p:cNvPr id="15379" name="Conector curvado 10"/>
          <p:cNvCxnSpPr>
            <a:cxnSpLocks noChangeShapeType="1"/>
            <a:stCxn id="31" idx="0"/>
            <a:endCxn id="15377" idx="2"/>
          </p:cNvCxnSpPr>
          <p:nvPr/>
        </p:nvCxnSpPr>
        <p:spPr bwMode="auto">
          <a:xfrm rot="-5400000">
            <a:off x="5334001" y="4908550"/>
            <a:ext cx="520700" cy="1139825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52" name="Rectángulo redondeado 51"/>
          <p:cNvSpPr/>
          <p:nvPr/>
        </p:nvSpPr>
        <p:spPr>
          <a:xfrm>
            <a:off x="6918325" y="5727700"/>
            <a:ext cx="587375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Output</a:t>
            </a:r>
          </a:p>
        </p:txBody>
      </p:sp>
      <p:cxnSp>
        <p:nvCxnSpPr>
          <p:cNvPr id="15381" name="Conector curvado 10"/>
          <p:cNvCxnSpPr>
            <a:cxnSpLocks noChangeShapeType="1"/>
            <a:stCxn id="52" idx="0"/>
            <a:endCxn id="15377" idx="2"/>
          </p:cNvCxnSpPr>
          <p:nvPr/>
        </p:nvCxnSpPr>
        <p:spPr bwMode="auto">
          <a:xfrm rot="5400000" flipH="1">
            <a:off x="6433344" y="4949032"/>
            <a:ext cx="509587" cy="1047750"/>
          </a:xfrm>
          <a:prstGeom prst="bentConnector3">
            <a:avLst>
              <a:gd name="adj1" fmla="val 49843"/>
            </a:avLst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25" name="Rectángulo 124"/>
          <p:cNvSpPr/>
          <p:nvPr/>
        </p:nvSpPr>
        <p:spPr>
          <a:xfrm>
            <a:off x="7807325" y="5543550"/>
            <a:ext cx="1312863" cy="64928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i="1" dirty="0">
                <a:solidFill>
                  <a:schemeClr val="tx1"/>
                </a:solidFill>
                <a:latin typeface="Arial"/>
                <a:cs typeface="Arial"/>
              </a:rPr>
              <a:t>Data</a:t>
            </a:r>
          </a:p>
        </p:txBody>
      </p:sp>
      <p:sp>
        <p:nvSpPr>
          <p:cNvPr id="61" name="Rectángulo redondeado 60"/>
          <p:cNvSpPr/>
          <p:nvPr/>
        </p:nvSpPr>
        <p:spPr>
          <a:xfrm>
            <a:off x="4483100" y="708025"/>
            <a:ext cx="700088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Situation</a:t>
            </a:r>
          </a:p>
        </p:txBody>
      </p:sp>
      <p:sp>
        <p:nvSpPr>
          <p:cNvPr id="3" name="Rectángulo redondeado 67"/>
          <p:cNvSpPr/>
          <p:nvPr/>
        </p:nvSpPr>
        <p:spPr>
          <a:xfrm>
            <a:off x="4397375" y="1966913"/>
            <a:ext cx="890588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chemeClr val="tx1"/>
                </a:solidFill>
                <a:latin typeface="Arial" charset="0"/>
                <a:cs typeface="Arial" charset="0"/>
              </a:rPr>
              <a:t>Observation</a:t>
            </a:r>
          </a:p>
        </p:txBody>
      </p:sp>
      <p:cxnSp>
        <p:nvCxnSpPr>
          <p:cNvPr id="15385" name="Conector curvado 10"/>
          <p:cNvCxnSpPr>
            <a:cxnSpLocks noChangeShapeType="1"/>
            <a:stCxn id="3" idx="0"/>
            <a:endCxn id="61" idx="2"/>
          </p:cNvCxnSpPr>
          <p:nvPr/>
        </p:nvCxnSpPr>
        <p:spPr bwMode="auto">
          <a:xfrm flipH="1" flipV="1">
            <a:off x="4833938" y="977900"/>
            <a:ext cx="9525" cy="989013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5386" name="Conector curvado 77"/>
          <p:cNvCxnSpPr>
            <a:cxnSpLocks noChangeShapeType="1"/>
            <a:stCxn id="3" idx="1"/>
            <a:endCxn id="68" idx="3"/>
          </p:cNvCxnSpPr>
          <p:nvPr/>
        </p:nvCxnSpPr>
        <p:spPr bwMode="auto">
          <a:xfrm rot="10800000" flipV="1">
            <a:off x="989013" y="2101850"/>
            <a:ext cx="3408362" cy="339725"/>
          </a:xfrm>
          <a:prstGeom prst="curvedConnector3">
            <a:avLst>
              <a:gd name="adj1" fmla="val 49977"/>
            </a:avLst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5387" name="Rectángulo 83"/>
          <p:cNvSpPr>
            <a:spLocks noChangeArrowheads="1"/>
          </p:cNvSpPr>
          <p:nvPr/>
        </p:nvSpPr>
        <p:spPr bwMode="auto">
          <a:xfrm>
            <a:off x="5986463" y="1992313"/>
            <a:ext cx="1130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cs typeface="Arial" charset="0"/>
              </a:rPr>
              <a:t>featureOfInterest</a:t>
            </a:r>
            <a:endParaRPr lang="en-GB" sz="1000">
              <a:latin typeface="Calibri" pitchFamily="34" charset="0"/>
            </a:endParaRPr>
          </a:p>
        </p:txBody>
      </p:sp>
      <p:sp>
        <p:nvSpPr>
          <p:cNvPr id="85" name="Rectángulo redondeado 84"/>
          <p:cNvSpPr/>
          <p:nvPr/>
        </p:nvSpPr>
        <p:spPr>
          <a:xfrm>
            <a:off x="7858125" y="5783263"/>
            <a:ext cx="1212850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ObservationValue</a:t>
            </a:r>
          </a:p>
        </p:txBody>
      </p:sp>
      <p:sp>
        <p:nvSpPr>
          <p:cNvPr id="15389" name="Rectángulo 86"/>
          <p:cNvSpPr>
            <a:spLocks noChangeArrowheads="1"/>
          </p:cNvSpPr>
          <p:nvPr/>
        </p:nvSpPr>
        <p:spPr bwMode="auto">
          <a:xfrm>
            <a:off x="4852988" y="2625725"/>
            <a:ext cx="1195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cs typeface="Arial" charset="0"/>
              </a:rPr>
              <a:t>observationResult</a:t>
            </a:r>
            <a:endParaRPr lang="en-GB" sz="1000">
              <a:latin typeface="Calibri" pitchFamily="34" charset="0"/>
            </a:endParaRPr>
          </a:p>
        </p:txBody>
      </p:sp>
      <p:sp>
        <p:nvSpPr>
          <p:cNvPr id="15390" name="Rectángulo 119"/>
          <p:cNvSpPr>
            <a:spLocks noChangeArrowheads="1"/>
          </p:cNvSpPr>
          <p:nvPr/>
        </p:nvSpPr>
        <p:spPr bwMode="auto">
          <a:xfrm>
            <a:off x="7202488" y="4006850"/>
            <a:ext cx="8651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cs typeface="Arial" charset="0"/>
              </a:rPr>
              <a:t>hasProperty</a:t>
            </a:r>
            <a:endParaRPr lang="en-GB" sz="1000">
              <a:latin typeface="Calibri" pitchFamily="34" charset="0"/>
            </a:endParaRPr>
          </a:p>
        </p:txBody>
      </p:sp>
      <p:sp>
        <p:nvSpPr>
          <p:cNvPr id="5" name="Rectángulo redondeado 60"/>
          <p:cNvSpPr/>
          <p:nvPr/>
        </p:nvSpPr>
        <p:spPr>
          <a:xfrm>
            <a:off x="1425575" y="1339850"/>
            <a:ext cx="630238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Method</a:t>
            </a:r>
          </a:p>
        </p:txBody>
      </p:sp>
      <p:sp>
        <p:nvSpPr>
          <p:cNvPr id="82" name="Rectángulo redondeado 81"/>
          <p:cNvSpPr/>
          <p:nvPr/>
        </p:nvSpPr>
        <p:spPr>
          <a:xfrm>
            <a:off x="8161338" y="1054100"/>
            <a:ext cx="609600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Region</a:t>
            </a:r>
          </a:p>
        </p:txBody>
      </p:sp>
      <p:sp>
        <p:nvSpPr>
          <p:cNvPr id="8" name="Rectángulo redondeado 84"/>
          <p:cNvSpPr/>
          <p:nvPr/>
        </p:nvSpPr>
        <p:spPr>
          <a:xfrm>
            <a:off x="5313363" y="3024188"/>
            <a:ext cx="987425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chemeClr val="tx1"/>
                </a:solidFill>
                <a:latin typeface="Arial" charset="0"/>
                <a:cs typeface="Arial" charset="0"/>
              </a:rPr>
              <a:t>SensorOutput</a:t>
            </a:r>
          </a:p>
        </p:txBody>
      </p:sp>
      <p:cxnSp>
        <p:nvCxnSpPr>
          <p:cNvPr id="15394" name="Conector curvado 97"/>
          <p:cNvCxnSpPr>
            <a:cxnSpLocks noChangeShapeType="1"/>
            <a:stCxn id="48" idx="3"/>
            <a:endCxn id="76" idx="1"/>
          </p:cNvCxnSpPr>
          <p:nvPr/>
        </p:nvCxnSpPr>
        <p:spPr bwMode="auto">
          <a:xfrm>
            <a:off x="4097338" y="4076700"/>
            <a:ext cx="3617912" cy="379413"/>
          </a:xfrm>
          <a:prstGeom prst="curvedConnector3">
            <a:avLst>
              <a:gd name="adj1" fmla="val 8907"/>
            </a:avLst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15395" name="Conector curvado 85"/>
          <p:cNvCxnSpPr>
            <a:cxnSpLocks noChangeShapeType="1"/>
            <a:stCxn id="58" idx="3"/>
            <a:endCxn id="76" idx="1"/>
          </p:cNvCxnSpPr>
          <p:nvPr/>
        </p:nvCxnSpPr>
        <p:spPr bwMode="auto">
          <a:xfrm flipH="1">
            <a:off x="7715250" y="2306638"/>
            <a:ext cx="46038" cy="2149475"/>
          </a:xfrm>
          <a:prstGeom prst="curvedConnector5">
            <a:avLst>
              <a:gd name="adj1" fmla="val -496551"/>
              <a:gd name="adj2" fmla="val 50000"/>
              <a:gd name="adj3" fmla="val 596551"/>
            </a:avLst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5396" name="Rectángulo 119"/>
          <p:cNvSpPr>
            <a:spLocks noChangeArrowheads="1"/>
          </p:cNvSpPr>
          <p:nvPr/>
        </p:nvSpPr>
        <p:spPr bwMode="auto">
          <a:xfrm>
            <a:off x="7131050" y="2454275"/>
            <a:ext cx="8874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cs typeface="Arial" charset="0"/>
              </a:rPr>
              <a:t>isPropertyOf</a:t>
            </a:r>
            <a:endParaRPr lang="en-GB" sz="1000">
              <a:latin typeface="Calibri" pitchFamily="34" charset="0"/>
            </a:endParaRPr>
          </a:p>
        </p:txBody>
      </p:sp>
      <p:cxnSp>
        <p:nvCxnSpPr>
          <p:cNvPr id="15397" name="Conector curvado 85"/>
          <p:cNvCxnSpPr>
            <a:cxnSpLocks noChangeShapeType="1"/>
            <a:stCxn id="3" idx="3"/>
            <a:endCxn id="76" idx="1"/>
          </p:cNvCxnSpPr>
          <p:nvPr/>
        </p:nvCxnSpPr>
        <p:spPr bwMode="auto">
          <a:xfrm>
            <a:off x="5287963" y="2101850"/>
            <a:ext cx="2427287" cy="2354263"/>
          </a:xfrm>
          <a:prstGeom prst="curvedConnector3">
            <a:avLst>
              <a:gd name="adj1" fmla="val 49968"/>
            </a:avLst>
          </a:prstGeom>
          <a:noFill/>
          <a:ln w="9525" algn="ctr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15398" name="Conector curvado 77"/>
          <p:cNvCxnSpPr>
            <a:cxnSpLocks noChangeShapeType="1"/>
            <a:stCxn id="61" idx="1"/>
            <a:endCxn id="30" idx="1"/>
          </p:cNvCxnSpPr>
          <p:nvPr/>
        </p:nvCxnSpPr>
        <p:spPr bwMode="auto">
          <a:xfrm rot="10800000" flipV="1">
            <a:off x="220663" y="842963"/>
            <a:ext cx="4262437" cy="304800"/>
          </a:xfrm>
          <a:prstGeom prst="curvedConnector3">
            <a:avLst>
              <a:gd name="adj1" fmla="val 105361"/>
            </a:avLst>
          </a:prstGeom>
          <a:noFill/>
          <a:ln w="9525" cap="rnd" algn="ctr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15399" name="Rectángulo 9"/>
          <p:cNvSpPr>
            <a:spLocks noChangeArrowheads="1"/>
          </p:cNvSpPr>
          <p:nvPr/>
        </p:nvSpPr>
        <p:spPr bwMode="auto">
          <a:xfrm>
            <a:off x="2141538" y="4416425"/>
            <a:ext cx="752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cs typeface="Arial" charset="0"/>
              </a:rPr>
              <a:t>procedure</a:t>
            </a:r>
            <a:endParaRPr lang="en-GB" sz="1000">
              <a:latin typeface="Calibri" pitchFamily="34" charset="0"/>
            </a:endParaRPr>
          </a:p>
        </p:txBody>
      </p:sp>
      <p:sp>
        <p:nvSpPr>
          <p:cNvPr id="15400" name="Rectángulo 9"/>
          <p:cNvSpPr>
            <a:spLocks noChangeArrowheads="1"/>
          </p:cNvSpPr>
          <p:nvPr/>
        </p:nvSpPr>
        <p:spPr bwMode="auto">
          <a:xfrm>
            <a:off x="2462213" y="282575"/>
            <a:ext cx="6413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cs typeface="Arial" charset="0"/>
              </a:rPr>
              <a:t>satisfies</a:t>
            </a:r>
            <a:endParaRPr lang="en-GB" sz="1000">
              <a:latin typeface="Calibri" pitchFamily="34" charset="0"/>
            </a:endParaRPr>
          </a:p>
        </p:txBody>
      </p:sp>
      <p:cxnSp>
        <p:nvCxnSpPr>
          <p:cNvPr id="15401" name="Conector curvado 77"/>
          <p:cNvCxnSpPr>
            <a:cxnSpLocks noChangeShapeType="1"/>
            <a:stCxn id="61" idx="1"/>
            <a:endCxn id="91" idx="3"/>
          </p:cNvCxnSpPr>
          <p:nvPr/>
        </p:nvCxnSpPr>
        <p:spPr bwMode="auto">
          <a:xfrm rot="10800000">
            <a:off x="2160588" y="220663"/>
            <a:ext cx="2322512" cy="622300"/>
          </a:xfrm>
          <a:prstGeom prst="curvedConnector3">
            <a:avLst>
              <a:gd name="adj1" fmla="val 50032"/>
            </a:avLst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3" name="Rectángulo redondeado 60"/>
          <p:cNvSpPr/>
          <p:nvPr/>
        </p:nvSpPr>
        <p:spPr>
          <a:xfrm>
            <a:off x="7240588" y="884238"/>
            <a:ext cx="574675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Object</a:t>
            </a:r>
          </a:p>
        </p:txBody>
      </p:sp>
      <p:sp>
        <p:nvSpPr>
          <p:cNvPr id="14" name="Rectángulo redondeado 60"/>
          <p:cNvSpPr/>
          <p:nvPr/>
        </p:nvSpPr>
        <p:spPr>
          <a:xfrm>
            <a:off x="7219950" y="582613"/>
            <a:ext cx="531813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Event</a:t>
            </a:r>
          </a:p>
        </p:txBody>
      </p:sp>
      <p:cxnSp>
        <p:nvCxnSpPr>
          <p:cNvPr id="15404" name="Conector curvado 85"/>
          <p:cNvCxnSpPr>
            <a:cxnSpLocks noChangeShapeType="1"/>
            <a:stCxn id="58" idx="0"/>
            <a:endCxn id="14" idx="1"/>
          </p:cNvCxnSpPr>
          <p:nvPr/>
        </p:nvCxnSpPr>
        <p:spPr bwMode="auto">
          <a:xfrm rot="5400000" flipH="1">
            <a:off x="6602413" y="1335087"/>
            <a:ext cx="1454150" cy="219075"/>
          </a:xfrm>
          <a:prstGeom prst="curvedConnector4">
            <a:avLst>
              <a:gd name="adj1" fmla="val 45306"/>
              <a:gd name="adj2" fmla="val 204347"/>
            </a:avLst>
          </a:prstGeom>
          <a:noFill/>
          <a:ln w="9525" algn="ctr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15405" name="Conector curvado 85"/>
          <p:cNvCxnSpPr>
            <a:cxnSpLocks noChangeShapeType="1"/>
            <a:stCxn id="58" idx="0"/>
            <a:endCxn id="13" idx="1"/>
          </p:cNvCxnSpPr>
          <p:nvPr/>
        </p:nvCxnSpPr>
        <p:spPr bwMode="auto">
          <a:xfrm rot="5400000" flipH="1">
            <a:off x="6763544" y="1496219"/>
            <a:ext cx="1152525" cy="198437"/>
          </a:xfrm>
          <a:prstGeom prst="curvedConnector4">
            <a:avLst>
              <a:gd name="adj1" fmla="val 44079"/>
              <a:gd name="adj2" fmla="val 215199"/>
            </a:avLst>
          </a:prstGeom>
          <a:noFill/>
          <a:ln w="9525" algn="ctr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5406" name="Rectángulo 86"/>
          <p:cNvSpPr>
            <a:spLocks noChangeArrowheads="1"/>
          </p:cNvSpPr>
          <p:nvPr/>
        </p:nvSpPr>
        <p:spPr bwMode="auto">
          <a:xfrm>
            <a:off x="6234113" y="750888"/>
            <a:ext cx="1006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cs typeface="Arial" charset="0"/>
              </a:rPr>
              <a:t>isDefinedAs</a:t>
            </a:r>
          </a:p>
          <a:p>
            <a:r>
              <a:rPr lang="en-GB" sz="1000">
                <a:cs typeface="Arial" charset="0"/>
              </a:rPr>
              <a:t>or isDefinedAs</a:t>
            </a:r>
            <a:endParaRPr lang="en-GB" sz="1000">
              <a:latin typeface="Calibri" pitchFamily="34" charset="0"/>
            </a:endParaRPr>
          </a:p>
        </p:txBody>
      </p:sp>
      <p:sp>
        <p:nvSpPr>
          <p:cNvPr id="18" name="Rectángulo redondeado 95"/>
          <p:cNvSpPr/>
          <p:nvPr/>
        </p:nvSpPr>
        <p:spPr>
          <a:xfrm>
            <a:off x="7758113" y="166688"/>
            <a:ext cx="603250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Quality</a:t>
            </a:r>
          </a:p>
        </p:txBody>
      </p:sp>
      <p:cxnSp>
        <p:nvCxnSpPr>
          <p:cNvPr id="15408" name="Conector curvado 10"/>
          <p:cNvCxnSpPr>
            <a:cxnSpLocks noChangeShapeType="1"/>
            <a:stCxn id="76" idx="0"/>
            <a:endCxn id="18" idx="2"/>
          </p:cNvCxnSpPr>
          <p:nvPr/>
        </p:nvCxnSpPr>
        <p:spPr bwMode="auto">
          <a:xfrm flipV="1">
            <a:off x="8059738" y="436563"/>
            <a:ext cx="0" cy="3884612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0" name="Rectángulo redondeado 68"/>
          <p:cNvSpPr/>
          <p:nvPr/>
        </p:nvSpPr>
        <p:spPr>
          <a:xfrm>
            <a:off x="3309938" y="4344988"/>
            <a:ext cx="889000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chemeClr val="tx1"/>
                </a:solidFill>
                <a:latin typeface="Arial" charset="0"/>
                <a:cs typeface="Arial" charset="0"/>
              </a:rPr>
              <a:t>SensorInput</a:t>
            </a:r>
          </a:p>
        </p:txBody>
      </p:sp>
      <p:sp>
        <p:nvSpPr>
          <p:cNvPr id="22" name="Rectángulo redondeado 60"/>
          <p:cNvSpPr/>
          <p:nvPr/>
        </p:nvSpPr>
        <p:spPr>
          <a:xfrm>
            <a:off x="3487738" y="1158875"/>
            <a:ext cx="531812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Event</a:t>
            </a:r>
          </a:p>
        </p:txBody>
      </p:sp>
      <p:cxnSp>
        <p:nvCxnSpPr>
          <p:cNvPr id="15411" name="Conector curvado 10"/>
          <p:cNvCxnSpPr>
            <a:cxnSpLocks noChangeShapeType="1"/>
            <a:stCxn id="48" idx="0"/>
            <a:endCxn id="22" idx="2"/>
          </p:cNvCxnSpPr>
          <p:nvPr/>
        </p:nvCxnSpPr>
        <p:spPr bwMode="auto">
          <a:xfrm rot="16200000">
            <a:off x="2495550" y="2682875"/>
            <a:ext cx="2513013" cy="4763"/>
          </a:xfrm>
          <a:prstGeom prst="bentConnector3">
            <a:avLst>
              <a:gd name="adj1" fmla="val 49968"/>
            </a:avLst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5" name="Rectángulo redondeado 81"/>
          <p:cNvSpPr/>
          <p:nvPr/>
        </p:nvSpPr>
        <p:spPr>
          <a:xfrm>
            <a:off x="5203825" y="1223963"/>
            <a:ext cx="1206500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InformationObject</a:t>
            </a:r>
          </a:p>
        </p:txBody>
      </p:sp>
      <p:cxnSp>
        <p:nvCxnSpPr>
          <p:cNvPr id="15413" name="Conector curvado 10"/>
          <p:cNvCxnSpPr>
            <a:cxnSpLocks noChangeShapeType="1"/>
            <a:stCxn id="8" idx="0"/>
            <a:endCxn id="25" idx="2"/>
          </p:cNvCxnSpPr>
          <p:nvPr/>
        </p:nvCxnSpPr>
        <p:spPr bwMode="auto">
          <a:xfrm rot="16200000">
            <a:off x="5041900" y="2259013"/>
            <a:ext cx="1530350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5414" name="Rectángulo 9"/>
          <p:cNvSpPr>
            <a:spLocks noChangeArrowheads="1"/>
          </p:cNvSpPr>
          <p:nvPr/>
        </p:nvSpPr>
        <p:spPr bwMode="auto">
          <a:xfrm>
            <a:off x="698500" y="3802063"/>
            <a:ext cx="10556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cs typeface="Arial" charset="0"/>
              </a:rPr>
              <a:t>implementedBy</a:t>
            </a:r>
            <a:endParaRPr lang="en-GB" sz="1000">
              <a:latin typeface="Calibri" pitchFamily="34" charset="0"/>
            </a:endParaRPr>
          </a:p>
        </p:txBody>
      </p:sp>
      <p:cxnSp>
        <p:nvCxnSpPr>
          <p:cNvPr id="15415" name="Conector curvado 97"/>
          <p:cNvCxnSpPr>
            <a:cxnSpLocks noChangeShapeType="1"/>
            <a:stCxn id="68" idx="3"/>
            <a:endCxn id="48" idx="1"/>
          </p:cNvCxnSpPr>
          <p:nvPr/>
        </p:nvCxnSpPr>
        <p:spPr bwMode="auto">
          <a:xfrm>
            <a:off x="989013" y="2441575"/>
            <a:ext cx="2413000" cy="1635125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5416" name="Rectángulo 9"/>
          <p:cNvSpPr>
            <a:spLocks noChangeArrowheads="1"/>
          </p:cNvSpPr>
          <p:nvPr/>
        </p:nvSpPr>
        <p:spPr bwMode="auto">
          <a:xfrm>
            <a:off x="2141538" y="3036888"/>
            <a:ext cx="590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cs typeface="Arial" charset="0"/>
              </a:rPr>
              <a:t>detects</a:t>
            </a:r>
            <a:endParaRPr lang="en-GB" sz="1000">
              <a:latin typeface="Calibri" pitchFamily="34" charset="0"/>
            </a:endParaRPr>
          </a:p>
        </p:txBody>
      </p:sp>
      <p:sp>
        <p:nvSpPr>
          <p:cNvPr id="15417" name="Rectángulo 9"/>
          <p:cNvSpPr>
            <a:spLocks noChangeArrowheads="1"/>
          </p:cNvSpPr>
          <p:nvPr/>
        </p:nvSpPr>
        <p:spPr bwMode="auto">
          <a:xfrm>
            <a:off x="4275138" y="4294188"/>
            <a:ext cx="844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cs typeface="Arial" charset="0"/>
              </a:rPr>
              <a:t>isProxyFor</a:t>
            </a:r>
            <a:endParaRPr lang="en-GB" sz="1000">
              <a:latin typeface="Calibri" pitchFamily="34" charset="0"/>
            </a:endParaRPr>
          </a:p>
        </p:txBody>
      </p:sp>
      <p:sp>
        <p:nvSpPr>
          <p:cNvPr id="15418" name="Rectángulo 9"/>
          <p:cNvSpPr>
            <a:spLocks noChangeArrowheads="1"/>
          </p:cNvSpPr>
          <p:nvPr/>
        </p:nvSpPr>
        <p:spPr bwMode="auto">
          <a:xfrm>
            <a:off x="4459288" y="163513"/>
            <a:ext cx="7254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cs typeface="Arial" charset="0"/>
              </a:rPr>
              <a:t>describes</a:t>
            </a:r>
            <a:endParaRPr lang="en-GB" sz="1000">
              <a:latin typeface="Calibri" pitchFamily="34" charset="0"/>
            </a:endParaRPr>
          </a:p>
        </p:txBody>
      </p:sp>
      <p:cxnSp>
        <p:nvCxnSpPr>
          <p:cNvPr id="15419" name="Conector curvado 10"/>
          <p:cNvCxnSpPr>
            <a:cxnSpLocks noChangeShapeType="1"/>
            <a:stCxn id="5" idx="0"/>
            <a:endCxn id="91" idx="2"/>
          </p:cNvCxnSpPr>
          <p:nvPr/>
        </p:nvCxnSpPr>
        <p:spPr bwMode="auto">
          <a:xfrm rot="5400000" flipH="1">
            <a:off x="1248569" y="846931"/>
            <a:ext cx="984250" cy="1588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0" name="Rectángulo redondeado 60"/>
          <p:cNvSpPr/>
          <p:nvPr/>
        </p:nvSpPr>
        <p:spPr>
          <a:xfrm>
            <a:off x="220663" y="1012825"/>
            <a:ext cx="1046162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PhysicalObject</a:t>
            </a:r>
          </a:p>
        </p:txBody>
      </p:sp>
      <p:sp>
        <p:nvSpPr>
          <p:cNvPr id="15421" name="Rectángulo redondeado 60"/>
          <p:cNvSpPr>
            <a:spLocks noChangeArrowheads="1"/>
          </p:cNvSpPr>
          <p:nvPr/>
        </p:nvSpPr>
        <p:spPr bwMode="auto">
          <a:xfrm>
            <a:off x="455613" y="320675"/>
            <a:ext cx="574675" cy="269875"/>
          </a:xfrm>
          <a:prstGeom prst="roundRect">
            <a:avLst>
              <a:gd name="adj" fmla="val 16667"/>
            </a:avLst>
          </a:prstGeom>
          <a:noFill/>
          <a:ln w="9525" cap="rnd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GB" sz="1000">
                <a:solidFill>
                  <a:srgbClr val="000000"/>
                </a:solidFill>
                <a:cs typeface="Arial" charset="0"/>
              </a:rPr>
              <a:t>Object</a:t>
            </a:r>
          </a:p>
        </p:txBody>
      </p:sp>
      <p:cxnSp>
        <p:nvCxnSpPr>
          <p:cNvPr id="15422" name="Conector curvado 10"/>
          <p:cNvCxnSpPr>
            <a:cxnSpLocks noChangeShapeType="1"/>
          </p:cNvCxnSpPr>
          <p:nvPr/>
        </p:nvCxnSpPr>
        <p:spPr bwMode="auto">
          <a:xfrm rot="5400000" flipH="1">
            <a:off x="532606" y="800894"/>
            <a:ext cx="422275" cy="1588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5423" name="Rectángulo 9"/>
          <p:cNvSpPr>
            <a:spLocks noChangeArrowheads="1"/>
          </p:cNvSpPr>
          <p:nvPr/>
        </p:nvSpPr>
        <p:spPr bwMode="auto">
          <a:xfrm>
            <a:off x="2093913" y="639763"/>
            <a:ext cx="10128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cs typeface="Arial" charset="0"/>
              </a:rPr>
              <a:t>includesObject</a:t>
            </a:r>
            <a:endParaRPr lang="en-GB" sz="1000">
              <a:latin typeface="Calibri" pitchFamily="34" charset="0"/>
            </a:endParaRPr>
          </a:p>
        </p:txBody>
      </p:sp>
      <p:cxnSp>
        <p:nvCxnSpPr>
          <p:cNvPr id="15424" name="Conector curvado 77"/>
          <p:cNvCxnSpPr>
            <a:cxnSpLocks noChangeShapeType="1"/>
            <a:endCxn id="22" idx="1"/>
          </p:cNvCxnSpPr>
          <p:nvPr/>
        </p:nvCxnSpPr>
        <p:spPr bwMode="auto">
          <a:xfrm>
            <a:off x="1371600" y="1147763"/>
            <a:ext cx="2116138" cy="146050"/>
          </a:xfrm>
          <a:prstGeom prst="curvedConnector3">
            <a:avLst>
              <a:gd name="adj1" fmla="val 49963"/>
            </a:avLst>
          </a:prstGeom>
          <a:noFill/>
          <a:ln w="9525" cap="rnd" algn="ctr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15425" name="Rectángulo 9"/>
          <p:cNvSpPr>
            <a:spLocks noChangeArrowheads="1"/>
          </p:cNvSpPr>
          <p:nvPr/>
        </p:nvSpPr>
        <p:spPr bwMode="auto">
          <a:xfrm>
            <a:off x="2012950" y="1016000"/>
            <a:ext cx="977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cs typeface="Arial" charset="0"/>
              </a:rPr>
              <a:t>isParticipantIn</a:t>
            </a:r>
            <a:endParaRPr lang="en-GB" sz="1000">
              <a:latin typeface="Calibri" pitchFamily="34" charset="0"/>
            </a:endParaRPr>
          </a:p>
        </p:txBody>
      </p:sp>
      <p:cxnSp>
        <p:nvCxnSpPr>
          <p:cNvPr id="15426" name="Conector curvado 10"/>
          <p:cNvCxnSpPr>
            <a:cxnSpLocks noChangeShapeType="1"/>
            <a:stCxn id="68" idx="0"/>
            <a:endCxn id="30" idx="2"/>
          </p:cNvCxnSpPr>
          <p:nvPr/>
        </p:nvCxnSpPr>
        <p:spPr bwMode="auto">
          <a:xfrm rot="16200000">
            <a:off x="202407" y="1764506"/>
            <a:ext cx="1023938" cy="60325"/>
          </a:xfrm>
          <a:prstGeom prst="bentConnector3">
            <a:avLst>
              <a:gd name="adj1" fmla="val 49921"/>
            </a:avLst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5427" name="Rectángulo 86"/>
          <p:cNvSpPr>
            <a:spLocks noChangeArrowheads="1"/>
          </p:cNvSpPr>
          <p:nvPr/>
        </p:nvSpPr>
        <p:spPr bwMode="auto">
          <a:xfrm>
            <a:off x="2836863" y="2520950"/>
            <a:ext cx="9636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cs typeface="Arial" charset="0"/>
              </a:rPr>
              <a:t>isProducedBy</a:t>
            </a:r>
            <a:endParaRPr lang="en-GB" sz="1000">
              <a:latin typeface="Calibri" pitchFamily="34" charset="0"/>
            </a:endParaRPr>
          </a:p>
        </p:txBody>
      </p:sp>
      <p:cxnSp>
        <p:nvCxnSpPr>
          <p:cNvPr id="15428" name="Conector curvado 77"/>
          <p:cNvCxnSpPr>
            <a:cxnSpLocks noChangeShapeType="1"/>
            <a:stCxn id="61" idx="3"/>
          </p:cNvCxnSpPr>
          <p:nvPr/>
        </p:nvCxnSpPr>
        <p:spPr bwMode="auto">
          <a:xfrm flipV="1">
            <a:off x="5183188" y="220663"/>
            <a:ext cx="1009650" cy="622300"/>
          </a:xfrm>
          <a:prstGeom prst="curvedConnector3">
            <a:avLst>
              <a:gd name="adj1" fmla="val 49843"/>
            </a:avLst>
          </a:prstGeom>
          <a:noFill/>
          <a:ln w="9525" cap="rnd" algn="ctr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15429" name="Rectángulo 83"/>
          <p:cNvSpPr>
            <a:spLocks noChangeArrowheads="1"/>
          </p:cNvSpPr>
          <p:nvPr/>
        </p:nvSpPr>
        <p:spPr bwMode="auto">
          <a:xfrm>
            <a:off x="5199063" y="633413"/>
            <a:ext cx="8588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cs typeface="Arial" charset="0"/>
              </a:rPr>
              <a:t>isSettingFor</a:t>
            </a:r>
            <a:endParaRPr lang="en-GB" sz="1000">
              <a:latin typeface="Calibri" pitchFamily="34" charset="0"/>
            </a:endParaRPr>
          </a:p>
        </p:txBody>
      </p:sp>
      <p:sp>
        <p:nvSpPr>
          <p:cNvPr id="38" name="Rectángulo redondeado 81"/>
          <p:cNvSpPr/>
          <p:nvPr/>
        </p:nvSpPr>
        <p:spPr>
          <a:xfrm>
            <a:off x="6207125" y="85725"/>
            <a:ext cx="525463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Entity</a:t>
            </a:r>
          </a:p>
        </p:txBody>
      </p:sp>
      <p:cxnSp>
        <p:nvCxnSpPr>
          <p:cNvPr id="15431" name="Conector curvado 77"/>
          <p:cNvCxnSpPr>
            <a:cxnSpLocks noChangeShapeType="1"/>
            <a:endCxn id="18" idx="1"/>
          </p:cNvCxnSpPr>
          <p:nvPr/>
        </p:nvCxnSpPr>
        <p:spPr bwMode="auto">
          <a:xfrm>
            <a:off x="6746875" y="220663"/>
            <a:ext cx="1011238" cy="80962"/>
          </a:xfrm>
          <a:prstGeom prst="curvedConnector3">
            <a:avLst>
              <a:gd name="adj1" fmla="val 49921"/>
            </a:avLst>
          </a:prstGeom>
          <a:noFill/>
          <a:ln w="9525" cap="rnd" algn="ctr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15432" name="Conector curvado 77"/>
          <p:cNvCxnSpPr>
            <a:cxnSpLocks noChangeShapeType="1"/>
            <a:stCxn id="18" idx="1"/>
          </p:cNvCxnSpPr>
          <p:nvPr/>
        </p:nvCxnSpPr>
        <p:spPr bwMode="auto">
          <a:xfrm rot="10800000">
            <a:off x="6746875" y="220663"/>
            <a:ext cx="1011238" cy="80962"/>
          </a:xfrm>
          <a:prstGeom prst="curvedConnector3">
            <a:avLst>
              <a:gd name="adj1" fmla="val 49921"/>
            </a:avLst>
          </a:prstGeom>
          <a:noFill/>
          <a:ln w="9525" cap="rnd" algn="ctr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15433" name="Rectángulo 83"/>
          <p:cNvSpPr>
            <a:spLocks noChangeArrowheads="1"/>
          </p:cNvSpPr>
          <p:nvPr/>
        </p:nvSpPr>
        <p:spPr bwMode="auto">
          <a:xfrm>
            <a:off x="6746875" y="0"/>
            <a:ext cx="8032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cs typeface="Arial" charset="0"/>
              </a:rPr>
              <a:t>isQualityOf</a:t>
            </a:r>
            <a:endParaRPr lang="en-GB" sz="1000">
              <a:latin typeface="Calibri" pitchFamily="34" charset="0"/>
            </a:endParaRPr>
          </a:p>
        </p:txBody>
      </p:sp>
      <p:sp>
        <p:nvSpPr>
          <p:cNvPr id="15434" name="Rectángulo 83"/>
          <p:cNvSpPr>
            <a:spLocks noChangeArrowheads="1"/>
          </p:cNvSpPr>
          <p:nvPr/>
        </p:nvSpPr>
        <p:spPr bwMode="auto">
          <a:xfrm>
            <a:off x="7034213" y="244475"/>
            <a:ext cx="781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cs typeface="Arial" charset="0"/>
              </a:rPr>
              <a:t>hasQuality</a:t>
            </a:r>
            <a:endParaRPr lang="en-GB" sz="1000">
              <a:latin typeface="Calibri" pitchFamily="34" charset="0"/>
            </a:endParaRPr>
          </a:p>
        </p:txBody>
      </p:sp>
      <p:cxnSp>
        <p:nvCxnSpPr>
          <p:cNvPr id="15435" name="Conector curvado 97"/>
          <p:cNvCxnSpPr>
            <a:cxnSpLocks noChangeShapeType="1"/>
            <a:stCxn id="68" idx="3"/>
            <a:endCxn id="8" idx="1"/>
          </p:cNvCxnSpPr>
          <p:nvPr/>
        </p:nvCxnSpPr>
        <p:spPr bwMode="auto">
          <a:xfrm>
            <a:off x="989013" y="2441575"/>
            <a:ext cx="4324350" cy="717550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5436" name="Rectángulo 86"/>
          <p:cNvSpPr>
            <a:spLocks noChangeArrowheads="1"/>
          </p:cNvSpPr>
          <p:nvPr/>
        </p:nvSpPr>
        <p:spPr bwMode="auto">
          <a:xfrm>
            <a:off x="4437063" y="3073400"/>
            <a:ext cx="7032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cs typeface="Arial" charset="0"/>
              </a:rPr>
              <a:t>produces</a:t>
            </a:r>
            <a:endParaRPr lang="en-GB" sz="1000">
              <a:latin typeface="Calibri" pitchFamily="34" charset="0"/>
            </a:endParaRPr>
          </a:p>
        </p:txBody>
      </p:sp>
      <p:cxnSp>
        <p:nvCxnSpPr>
          <p:cNvPr id="15437" name="Conector curvado 10"/>
          <p:cNvCxnSpPr>
            <a:cxnSpLocks noChangeShapeType="1"/>
            <a:stCxn id="5" idx="2"/>
            <a:endCxn id="15367" idx="0"/>
          </p:cNvCxnSpPr>
          <p:nvPr/>
        </p:nvCxnSpPr>
        <p:spPr bwMode="auto">
          <a:xfrm rot="5400000">
            <a:off x="-545306" y="3893344"/>
            <a:ext cx="4570413" cy="3175"/>
          </a:xfrm>
          <a:prstGeom prst="bentConnector3">
            <a:avLst>
              <a:gd name="adj1" fmla="val 49981"/>
            </a:avLst>
          </a:prstGeom>
          <a:noFill/>
          <a:ln w="9525" algn="ctr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15438" name="Conector curvado 77"/>
          <p:cNvCxnSpPr>
            <a:cxnSpLocks noChangeShapeType="1"/>
            <a:stCxn id="68" idx="3"/>
            <a:endCxn id="15367" idx="1"/>
          </p:cNvCxnSpPr>
          <p:nvPr/>
        </p:nvCxnSpPr>
        <p:spPr bwMode="auto">
          <a:xfrm>
            <a:off x="989013" y="2441575"/>
            <a:ext cx="415925" cy="3873500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5439" name="Rectángulo 9"/>
          <p:cNvSpPr>
            <a:spLocks noChangeArrowheads="1"/>
          </p:cNvSpPr>
          <p:nvPr/>
        </p:nvSpPr>
        <p:spPr bwMode="auto">
          <a:xfrm>
            <a:off x="741363" y="4049713"/>
            <a:ext cx="941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cs typeface="Arial" charset="0"/>
              </a:rPr>
              <a:t>= implements</a:t>
            </a:r>
            <a:endParaRPr lang="en-GB" sz="1000">
              <a:latin typeface="Calibri" pitchFamily="34" charset="0"/>
            </a:endParaRPr>
          </a:p>
        </p:txBody>
      </p:sp>
      <p:sp>
        <p:nvSpPr>
          <p:cNvPr id="48" name="Rectángulo redondeado 68"/>
          <p:cNvSpPr/>
          <p:nvPr/>
        </p:nvSpPr>
        <p:spPr>
          <a:xfrm>
            <a:off x="3402013" y="3941763"/>
            <a:ext cx="695325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chemeClr val="tx1"/>
                </a:solidFill>
                <a:latin typeface="Arial" charset="0"/>
                <a:cs typeface="Arial" charset="0"/>
              </a:rPr>
              <a:t>Stimulus</a:t>
            </a:r>
          </a:p>
        </p:txBody>
      </p:sp>
      <p:cxnSp>
        <p:nvCxnSpPr>
          <p:cNvPr id="15441" name="Conector curvado 77"/>
          <p:cNvCxnSpPr>
            <a:cxnSpLocks noChangeShapeType="1"/>
            <a:stCxn id="15367" idx="1"/>
            <a:endCxn id="68" idx="3"/>
          </p:cNvCxnSpPr>
          <p:nvPr/>
        </p:nvCxnSpPr>
        <p:spPr bwMode="auto">
          <a:xfrm rot="10800000">
            <a:off x="989013" y="2441575"/>
            <a:ext cx="415925" cy="3873500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5442" name="Rectángulo 9"/>
          <p:cNvSpPr>
            <a:spLocks noChangeArrowheads="1"/>
          </p:cNvSpPr>
          <p:nvPr/>
        </p:nvSpPr>
        <p:spPr bwMode="auto">
          <a:xfrm>
            <a:off x="3027363" y="163513"/>
            <a:ext cx="993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cs typeface="Arial" charset="0"/>
              </a:rPr>
              <a:t>isDescribedBy</a:t>
            </a:r>
            <a:endParaRPr lang="en-GB" sz="1000">
              <a:latin typeface="Calibri" pitchFamily="34" charset="0"/>
            </a:endParaRPr>
          </a:p>
        </p:txBody>
      </p:sp>
      <p:cxnSp>
        <p:nvCxnSpPr>
          <p:cNvPr id="15443" name="Conector curvado 77"/>
          <p:cNvCxnSpPr>
            <a:cxnSpLocks noChangeShapeType="1"/>
          </p:cNvCxnSpPr>
          <p:nvPr/>
        </p:nvCxnSpPr>
        <p:spPr bwMode="auto">
          <a:xfrm>
            <a:off x="2360613" y="220663"/>
            <a:ext cx="3832225" cy="0"/>
          </a:xfrm>
          <a:prstGeom prst="straightConnector1">
            <a:avLst/>
          </a:prstGeom>
          <a:noFill/>
          <a:ln w="9525" cap="rnd" algn="ctr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15444" name="Conector curvado 77"/>
          <p:cNvCxnSpPr>
            <a:cxnSpLocks noChangeShapeType="1"/>
            <a:endCxn id="91" idx="3"/>
          </p:cNvCxnSpPr>
          <p:nvPr/>
        </p:nvCxnSpPr>
        <p:spPr bwMode="auto">
          <a:xfrm flipH="1" flipV="1">
            <a:off x="2160588" y="220663"/>
            <a:ext cx="4022725" cy="1587"/>
          </a:xfrm>
          <a:prstGeom prst="straightConnector1">
            <a:avLst/>
          </a:prstGeom>
          <a:noFill/>
          <a:ln w="9525" cap="rnd" algn="ctr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15445" name="Conector curvado 85"/>
          <p:cNvCxnSpPr>
            <a:cxnSpLocks noChangeShapeType="1"/>
            <a:stCxn id="76" idx="1"/>
            <a:endCxn id="58" idx="3"/>
          </p:cNvCxnSpPr>
          <p:nvPr/>
        </p:nvCxnSpPr>
        <p:spPr bwMode="auto">
          <a:xfrm rot="10800000" flipH="1">
            <a:off x="7715250" y="2306638"/>
            <a:ext cx="46038" cy="2149475"/>
          </a:xfrm>
          <a:prstGeom prst="curvedConnector5">
            <a:avLst>
              <a:gd name="adj1" fmla="val -496551"/>
              <a:gd name="adj2" fmla="val 50000"/>
              <a:gd name="adj3" fmla="val 596551"/>
            </a:avLst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58" name="Rectángulo redondeado 81"/>
          <p:cNvSpPr/>
          <p:nvPr/>
        </p:nvSpPr>
        <p:spPr>
          <a:xfrm>
            <a:off x="7116763" y="2171700"/>
            <a:ext cx="644525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chemeClr val="tx1"/>
                </a:solidFill>
                <a:latin typeface="Arial" charset="0"/>
                <a:cs typeface="Arial" charset="0"/>
              </a:rPr>
              <a:t>Feature</a:t>
            </a:r>
          </a:p>
        </p:txBody>
      </p:sp>
      <p:cxnSp>
        <p:nvCxnSpPr>
          <p:cNvPr id="15447" name="Conector curvado 77"/>
          <p:cNvCxnSpPr>
            <a:cxnSpLocks noChangeShapeType="1"/>
            <a:endCxn id="82" idx="1"/>
          </p:cNvCxnSpPr>
          <p:nvPr/>
        </p:nvCxnSpPr>
        <p:spPr bwMode="auto">
          <a:xfrm rot="5400000">
            <a:off x="7817644" y="645319"/>
            <a:ext cx="887413" cy="200025"/>
          </a:xfrm>
          <a:prstGeom prst="curvedConnector4">
            <a:avLst>
              <a:gd name="adj1" fmla="val 42398"/>
              <a:gd name="adj2" fmla="val 214287"/>
            </a:avLst>
          </a:prstGeom>
          <a:noFill/>
          <a:ln w="9525" cap="rnd" algn="ctr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15448" name="Conector curvado 77"/>
          <p:cNvCxnSpPr>
            <a:cxnSpLocks noChangeShapeType="1"/>
            <a:stCxn id="82" idx="1"/>
          </p:cNvCxnSpPr>
          <p:nvPr/>
        </p:nvCxnSpPr>
        <p:spPr bwMode="auto">
          <a:xfrm rot="10800000" flipH="1">
            <a:off x="8161338" y="301625"/>
            <a:ext cx="200025" cy="887413"/>
          </a:xfrm>
          <a:prstGeom prst="curvedConnector4">
            <a:avLst>
              <a:gd name="adj1" fmla="val -114287"/>
              <a:gd name="adj2" fmla="val 57602"/>
            </a:avLst>
          </a:prstGeom>
          <a:noFill/>
          <a:ln w="9525" cap="rnd" algn="ctr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15449" name="Rectángulo 98"/>
          <p:cNvSpPr>
            <a:spLocks noChangeArrowheads="1"/>
          </p:cNvSpPr>
          <p:nvPr/>
        </p:nvSpPr>
        <p:spPr bwMode="auto">
          <a:xfrm>
            <a:off x="8080375" y="425450"/>
            <a:ext cx="866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cs typeface="Arial" charset="0"/>
              </a:rPr>
              <a:t>isRegionFor</a:t>
            </a:r>
            <a:endParaRPr lang="en-GB" sz="1000">
              <a:latin typeface="Calibri" pitchFamily="34" charset="0"/>
            </a:endParaRPr>
          </a:p>
        </p:txBody>
      </p:sp>
      <p:sp>
        <p:nvSpPr>
          <p:cNvPr id="15450" name="Rectángulo 98"/>
          <p:cNvSpPr>
            <a:spLocks noChangeArrowheads="1"/>
          </p:cNvSpPr>
          <p:nvPr/>
        </p:nvSpPr>
        <p:spPr bwMode="auto">
          <a:xfrm>
            <a:off x="7867650" y="750888"/>
            <a:ext cx="78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cs typeface="Arial" charset="0"/>
              </a:rPr>
              <a:t>hasRegion</a:t>
            </a:r>
            <a:endParaRPr lang="en-GB" sz="1000">
              <a:latin typeface="Calibri" pitchFamily="34" charset="0"/>
            </a:endParaRPr>
          </a:p>
        </p:txBody>
      </p:sp>
      <p:sp>
        <p:nvSpPr>
          <p:cNvPr id="15451" name="Rectángulo 9"/>
          <p:cNvSpPr>
            <a:spLocks noChangeArrowheads="1"/>
          </p:cNvSpPr>
          <p:nvPr/>
        </p:nvSpPr>
        <p:spPr bwMode="auto">
          <a:xfrm>
            <a:off x="2817813" y="2124075"/>
            <a:ext cx="1130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cs typeface="Arial" charset="0"/>
                <a:sym typeface="Wingdings" pitchFamily="2" charset="2"/>
              </a:rPr>
              <a:t>includesObject</a:t>
            </a:r>
            <a:endParaRPr lang="en-GB" sz="1000">
              <a:latin typeface="Calibri" pitchFamily="34" charset="0"/>
            </a:endParaRPr>
          </a:p>
        </p:txBody>
      </p:sp>
      <p:cxnSp>
        <p:nvCxnSpPr>
          <p:cNvPr id="15452" name="Conector curvado 85"/>
          <p:cNvCxnSpPr>
            <a:cxnSpLocks noChangeShapeType="1"/>
            <a:stCxn id="3" idx="2"/>
            <a:endCxn id="8" idx="1"/>
          </p:cNvCxnSpPr>
          <p:nvPr/>
        </p:nvCxnSpPr>
        <p:spPr bwMode="auto">
          <a:xfrm rot="16200000" flipH="1">
            <a:off x="4617244" y="2463007"/>
            <a:ext cx="922337" cy="469900"/>
          </a:xfrm>
          <a:prstGeom prst="curvedConnector2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15453" name="Conector curvado 85"/>
          <p:cNvCxnSpPr>
            <a:cxnSpLocks noChangeShapeType="1"/>
            <a:stCxn id="3" idx="3"/>
            <a:endCxn id="58" idx="1"/>
          </p:cNvCxnSpPr>
          <p:nvPr/>
        </p:nvCxnSpPr>
        <p:spPr bwMode="auto">
          <a:xfrm>
            <a:off x="5287963" y="2101850"/>
            <a:ext cx="1828800" cy="204788"/>
          </a:xfrm>
          <a:prstGeom prst="curvedConnector3">
            <a:avLst>
              <a:gd name="adj1" fmla="val 49912"/>
            </a:avLst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15454" name="Conector curvado 85"/>
          <p:cNvCxnSpPr>
            <a:cxnSpLocks noChangeShapeType="1"/>
            <a:stCxn id="3" idx="2"/>
            <a:endCxn id="15367" idx="0"/>
          </p:cNvCxnSpPr>
          <p:nvPr/>
        </p:nvCxnSpPr>
        <p:spPr bwMode="auto">
          <a:xfrm rot="5400000">
            <a:off x="1319213" y="2655888"/>
            <a:ext cx="3943350" cy="3105150"/>
          </a:xfrm>
          <a:prstGeom prst="curvedConnector3">
            <a:avLst>
              <a:gd name="adj1" fmla="val 36231"/>
            </a:avLst>
          </a:prstGeom>
          <a:noFill/>
          <a:ln w="9525" algn="ctr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</p:cxnSp>
      <p:sp>
        <p:nvSpPr>
          <p:cNvPr id="15455" name="Rectángulo 98"/>
          <p:cNvSpPr>
            <a:spLocks noChangeArrowheads="1"/>
          </p:cNvSpPr>
          <p:nvPr/>
        </p:nvSpPr>
        <p:spPr bwMode="auto">
          <a:xfrm>
            <a:off x="6637338" y="2881313"/>
            <a:ext cx="1181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cs typeface="Arial" charset="0"/>
              </a:rPr>
              <a:t>observedProperty</a:t>
            </a:r>
            <a:endParaRPr lang="en-GB" sz="1000">
              <a:latin typeface="Calibri" pitchFamily="34" charset="0"/>
            </a:endParaRPr>
          </a:p>
        </p:txBody>
      </p:sp>
      <p:sp>
        <p:nvSpPr>
          <p:cNvPr id="76" name="Rectángulo redondeado 95"/>
          <p:cNvSpPr/>
          <p:nvPr/>
        </p:nvSpPr>
        <p:spPr>
          <a:xfrm>
            <a:off x="7715250" y="4321175"/>
            <a:ext cx="687388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chemeClr val="tx1"/>
                </a:solidFill>
                <a:latin typeface="Arial" charset="0"/>
                <a:cs typeface="Arial" charset="0"/>
              </a:rPr>
              <a:t>Property</a:t>
            </a:r>
          </a:p>
        </p:txBody>
      </p:sp>
      <p:cxnSp>
        <p:nvCxnSpPr>
          <p:cNvPr id="15457" name="Conector curvado 10"/>
          <p:cNvCxnSpPr>
            <a:cxnSpLocks noChangeShapeType="1"/>
            <a:stCxn id="20" idx="0"/>
            <a:endCxn id="48" idx="2"/>
          </p:cNvCxnSpPr>
          <p:nvPr/>
        </p:nvCxnSpPr>
        <p:spPr bwMode="auto">
          <a:xfrm flipH="1" flipV="1">
            <a:off x="3749675" y="4211638"/>
            <a:ext cx="4763" cy="1333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458" name="Conector curvado 10"/>
          <p:cNvCxnSpPr>
            <a:cxnSpLocks noChangeShapeType="1"/>
            <a:stCxn id="85" idx="0"/>
            <a:endCxn id="82" idx="2"/>
          </p:cNvCxnSpPr>
          <p:nvPr/>
        </p:nvCxnSpPr>
        <p:spPr bwMode="auto">
          <a:xfrm rot="16200000">
            <a:off x="6235700" y="3552825"/>
            <a:ext cx="4459288" cy="1588"/>
          </a:xfrm>
          <a:prstGeom prst="bentConnector3">
            <a:avLst>
              <a:gd name="adj1" fmla="val 49981"/>
            </a:avLst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5459" name="Rectángulo 9"/>
          <p:cNvSpPr>
            <a:spLocks noChangeArrowheads="1"/>
          </p:cNvSpPr>
          <p:nvPr/>
        </p:nvSpPr>
        <p:spPr bwMode="auto">
          <a:xfrm>
            <a:off x="3027363" y="3171825"/>
            <a:ext cx="6969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cs typeface="Arial" charset="0"/>
              </a:rPr>
              <a:t>observes</a:t>
            </a:r>
            <a:endParaRPr lang="en-GB" sz="1000">
              <a:latin typeface="Calibri" pitchFamily="34" charset="0"/>
            </a:endParaRPr>
          </a:p>
        </p:txBody>
      </p:sp>
      <p:cxnSp>
        <p:nvCxnSpPr>
          <p:cNvPr id="15460" name="Conector curvado 97"/>
          <p:cNvCxnSpPr>
            <a:cxnSpLocks noChangeShapeType="1"/>
            <a:stCxn id="8" idx="1"/>
            <a:endCxn id="68" idx="3"/>
          </p:cNvCxnSpPr>
          <p:nvPr/>
        </p:nvCxnSpPr>
        <p:spPr bwMode="auto">
          <a:xfrm rot="10800000">
            <a:off x="989013" y="2441575"/>
            <a:ext cx="4324350" cy="717550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91" name="Rectángulo redondeado 60"/>
          <p:cNvSpPr/>
          <p:nvPr/>
        </p:nvSpPr>
        <p:spPr>
          <a:xfrm>
            <a:off x="1317625" y="85725"/>
            <a:ext cx="842963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Description</a:t>
            </a:r>
          </a:p>
        </p:txBody>
      </p:sp>
      <p:cxnSp>
        <p:nvCxnSpPr>
          <p:cNvPr id="15462" name="Conector curvado 10"/>
          <p:cNvCxnSpPr>
            <a:cxnSpLocks noChangeShapeType="1"/>
            <a:stCxn id="15367" idx="0"/>
            <a:endCxn id="15370" idx="2"/>
          </p:cNvCxnSpPr>
          <p:nvPr/>
        </p:nvCxnSpPr>
        <p:spPr bwMode="auto">
          <a:xfrm rot="16200000">
            <a:off x="2345531" y="4782345"/>
            <a:ext cx="790575" cy="2005012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ángulo 92"/>
          <p:cNvSpPr/>
          <p:nvPr/>
        </p:nvSpPr>
        <p:spPr>
          <a:xfrm>
            <a:off x="136525" y="4564063"/>
            <a:ext cx="3155950" cy="15176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/>
          <a:lstStyle/>
          <a:p>
            <a:r>
              <a:rPr lang="en-GB" sz="1000" i="1">
                <a:solidFill>
                  <a:schemeClr val="tx1"/>
                </a:solidFill>
                <a:latin typeface="Arial" charset="0"/>
                <a:cs typeface="Arial" charset="0"/>
              </a:rPr>
              <a:t>Sensor</a:t>
            </a:r>
          </a:p>
        </p:txBody>
      </p:sp>
      <p:sp>
        <p:nvSpPr>
          <p:cNvPr id="66" name="Rectángulo 65"/>
          <p:cNvSpPr/>
          <p:nvPr/>
        </p:nvSpPr>
        <p:spPr>
          <a:xfrm>
            <a:off x="2514600" y="3608388"/>
            <a:ext cx="1128713" cy="8255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i="1" dirty="0">
                <a:solidFill>
                  <a:schemeClr val="tx1"/>
                </a:solidFill>
                <a:latin typeface="Arial"/>
                <a:cs typeface="Arial"/>
              </a:rPr>
              <a:t>Device</a:t>
            </a:r>
          </a:p>
        </p:txBody>
      </p:sp>
      <p:sp>
        <p:nvSpPr>
          <p:cNvPr id="58" name="Rectángulo 57"/>
          <p:cNvSpPr/>
          <p:nvPr/>
        </p:nvSpPr>
        <p:spPr>
          <a:xfrm>
            <a:off x="115888" y="809625"/>
            <a:ext cx="2960687" cy="26574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i="1" dirty="0">
                <a:solidFill>
                  <a:schemeClr val="tx1"/>
                </a:solidFill>
                <a:latin typeface="Arial"/>
                <a:cs typeface="Arial"/>
              </a:rPr>
              <a:t>Deployment</a:t>
            </a:r>
          </a:p>
        </p:txBody>
      </p:sp>
      <p:sp>
        <p:nvSpPr>
          <p:cNvPr id="57" name="Rectángulo 56"/>
          <p:cNvSpPr/>
          <p:nvPr/>
        </p:nvSpPr>
        <p:spPr>
          <a:xfrm>
            <a:off x="115888" y="3589338"/>
            <a:ext cx="2284412" cy="86042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i="1" dirty="0" err="1">
                <a:solidFill>
                  <a:schemeClr val="tx1"/>
                </a:solidFill>
                <a:latin typeface="Arial"/>
                <a:cs typeface="Arial"/>
              </a:rPr>
              <a:t>PlatformSite</a:t>
            </a:r>
            <a:endParaRPr lang="en-GB" sz="1000" i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4" name="Rectángulo 53"/>
          <p:cNvSpPr/>
          <p:nvPr/>
        </p:nvSpPr>
        <p:spPr>
          <a:xfrm>
            <a:off x="3225800" y="809625"/>
            <a:ext cx="3983038" cy="26574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i="1" dirty="0">
                <a:solidFill>
                  <a:schemeClr val="tx1"/>
                </a:solidFill>
                <a:latin typeface="Arial"/>
                <a:cs typeface="Arial"/>
              </a:rPr>
              <a:t>System</a:t>
            </a:r>
          </a:p>
        </p:txBody>
      </p:sp>
      <p:sp>
        <p:nvSpPr>
          <p:cNvPr id="4" name="Rectángulo redondeado 3"/>
          <p:cNvSpPr/>
          <p:nvPr/>
        </p:nvSpPr>
        <p:spPr>
          <a:xfrm>
            <a:off x="3641725" y="1997075"/>
            <a:ext cx="631825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System</a:t>
            </a:r>
          </a:p>
        </p:txBody>
      </p:sp>
      <p:cxnSp>
        <p:nvCxnSpPr>
          <p:cNvPr id="14343" name="Conector curvado 6"/>
          <p:cNvCxnSpPr>
            <a:cxnSpLocks noChangeShapeType="1"/>
            <a:stCxn id="4" idx="1"/>
            <a:endCxn id="44" idx="3"/>
          </p:cNvCxnSpPr>
          <p:nvPr/>
        </p:nvCxnSpPr>
        <p:spPr bwMode="auto">
          <a:xfrm rot="10800000" flipV="1">
            <a:off x="1236663" y="2132013"/>
            <a:ext cx="2405062" cy="2103437"/>
          </a:xfrm>
          <a:prstGeom prst="curvedConnector3">
            <a:avLst>
              <a:gd name="adj1" fmla="val 36565"/>
            </a:avLst>
          </a:prstGeom>
          <a:noFill/>
          <a:ln w="9525" algn="ctr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4344" name="Rectángulo 9"/>
          <p:cNvSpPr>
            <a:spLocks noChangeArrowheads="1"/>
          </p:cNvSpPr>
          <p:nvPr/>
        </p:nvSpPr>
        <p:spPr bwMode="auto">
          <a:xfrm>
            <a:off x="1338263" y="4189413"/>
            <a:ext cx="7953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cs typeface="Arial" charset="0"/>
              </a:rPr>
              <a:t>onPlatform</a:t>
            </a:r>
            <a:endParaRPr lang="en-GB" sz="1000">
              <a:latin typeface="Calibri" pitchFamily="34" charset="0"/>
            </a:endParaRPr>
          </a:p>
        </p:txBody>
      </p:sp>
      <p:cxnSp>
        <p:nvCxnSpPr>
          <p:cNvPr id="14345" name="Conector curvado 10"/>
          <p:cNvCxnSpPr>
            <a:cxnSpLocks noChangeShapeType="1"/>
            <a:stCxn id="4" idx="0"/>
            <a:endCxn id="4" idx="1"/>
          </p:cNvCxnSpPr>
          <p:nvPr/>
        </p:nvCxnSpPr>
        <p:spPr bwMode="auto">
          <a:xfrm rot="-5400000" flipH="1" flipV="1">
            <a:off x="3732213" y="1906587"/>
            <a:ext cx="134938" cy="315913"/>
          </a:xfrm>
          <a:prstGeom prst="curvedConnector4">
            <a:avLst>
              <a:gd name="adj1" fmla="val -169412"/>
              <a:gd name="adj2" fmla="val 172361"/>
            </a:avLst>
          </a:prstGeom>
          <a:noFill/>
          <a:ln w="9525" algn="ctr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4346" name="Rectángulo 13"/>
          <p:cNvSpPr>
            <a:spLocks noChangeArrowheads="1"/>
          </p:cNvSpPr>
          <p:nvPr/>
        </p:nvSpPr>
        <p:spPr bwMode="auto">
          <a:xfrm>
            <a:off x="3225800" y="1449388"/>
            <a:ext cx="10128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cs typeface="Arial" charset="0"/>
              </a:rPr>
              <a:t>hasSubsystem</a:t>
            </a:r>
            <a:endParaRPr lang="en-GB" sz="1000">
              <a:latin typeface="Calibri" pitchFamily="34" charset="0"/>
            </a:endParaRPr>
          </a:p>
        </p:txBody>
      </p:sp>
      <p:sp>
        <p:nvSpPr>
          <p:cNvPr id="15" name="Rectángulo redondeado 14"/>
          <p:cNvSpPr/>
          <p:nvPr/>
        </p:nvSpPr>
        <p:spPr>
          <a:xfrm>
            <a:off x="6094413" y="1169988"/>
            <a:ext cx="1031875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SurvivalRange</a:t>
            </a:r>
          </a:p>
        </p:txBody>
      </p:sp>
      <p:cxnSp>
        <p:nvCxnSpPr>
          <p:cNvPr id="14348" name="Conector curvado 15"/>
          <p:cNvCxnSpPr>
            <a:cxnSpLocks noChangeShapeType="1"/>
            <a:stCxn id="4" idx="3"/>
            <a:endCxn id="15" idx="1"/>
          </p:cNvCxnSpPr>
          <p:nvPr/>
        </p:nvCxnSpPr>
        <p:spPr bwMode="auto">
          <a:xfrm flipV="1">
            <a:off x="4273550" y="1304925"/>
            <a:ext cx="1820863" cy="827088"/>
          </a:xfrm>
          <a:prstGeom prst="curvedConnector3">
            <a:avLst>
              <a:gd name="adj1" fmla="val 49958"/>
            </a:avLst>
          </a:prstGeom>
          <a:noFill/>
          <a:ln w="9525" algn="ctr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4349" name="Rectángulo 16"/>
          <p:cNvSpPr>
            <a:spLocks noChangeArrowheads="1"/>
          </p:cNvSpPr>
          <p:nvPr/>
        </p:nvSpPr>
        <p:spPr bwMode="auto">
          <a:xfrm>
            <a:off x="4376738" y="1047750"/>
            <a:ext cx="12096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cs typeface="Arial" charset="0"/>
              </a:rPr>
              <a:t>hasSurvivalRange</a:t>
            </a:r>
            <a:endParaRPr lang="en-GB" sz="1000">
              <a:latin typeface="Calibri" pitchFamily="34" charset="0"/>
            </a:endParaRPr>
          </a:p>
        </p:txBody>
      </p:sp>
      <p:sp>
        <p:nvSpPr>
          <p:cNvPr id="18" name="Rectángulo redondeado 17"/>
          <p:cNvSpPr/>
          <p:nvPr/>
        </p:nvSpPr>
        <p:spPr>
          <a:xfrm>
            <a:off x="5832475" y="2574925"/>
            <a:ext cx="1135063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OperatingRange</a:t>
            </a:r>
          </a:p>
        </p:txBody>
      </p:sp>
      <p:cxnSp>
        <p:nvCxnSpPr>
          <p:cNvPr id="14351" name="Conector curvado 18"/>
          <p:cNvCxnSpPr>
            <a:cxnSpLocks noChangeShapeType="1"/>
            <a:stCxn id="4" idx="3"/>
            <a:endCxn id="18" idx="1"/>
          </p:cNvCxnSpPr>
          <p:nvPr/>
        </p:nvCxnSpPr>
        <p:spPr bwMode="auto">
          <a:xfrm>
            <a:off x="4273550" y="2132013"/>
            <a:ext cx="1558925" cy="577850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4352" name="Rectángulo 19"/>
          <p:cNvSpPr>
            <a:spLocks noChangeArrowheads="1"/>
          </p:cNvSpPr>
          <p:nvPr/>
        </p:nvSpPr>
        <p:spPr bwMode="auto">
          <a:xfrm>
            <a:off x="4273550" y="2709863"/>
            <a:ext cx="13128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cs typeface="Arial" charset="0"/>
              </a:rPr>
              <a:t>hasOperatingRange</a:t>
            </a:r>
            <a:endParaRPr lang="en-GB" sz="1000">
              <a:latin typeface="Calibri" pitchFamily="34" charset="0"/>
            </a:endParaRPr>
          </a:p>
        </p:txBody>
      </p:sp>
      <p:cxnSp>
        <p:nvCxnSpPr>
          <p:cNvPr id="14353" name="Conector curvado 22"/>
          <p:cNvCxnSpPr>
            <a:cxnSpLocks noChangeShapeType="1"/>
            <a:stCxn id="4" idx="1"/>
            <a:endCxn id="31" idx="3"/>
          </p:cNvCxnSpPr>
          <p:nvPr/>
        </p:nvCxnSpPr>
        <p:spPr bwMode="auto">
          <a:xfrm rot="10800000" flipV="1">
            <a:off x="1631950" y="2132013"/>
            <a:ext cx="2009775" cy="431800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4354" name="Rectángulo 23"/>
          <p:cNvSpPr>
            <a:spLocks noChangeArrowheads="1"/>
          </p:cNvSpPr>
          <p:nvPr/>
        </p:nvSpPr>
        <p:spPr bwMode="auto">
          <a:xfrm>
            <a:off x="1565275" y="2563813"/>
            <a:ext cx="10620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cs typeface="Arial" charset="0"/>
              </a:rPr>
              <a:t>hasDeployment</a:t>
            </a:r>
            <a:endParaRPr lang="en-GB" sz="1000">
              <a:latin typeface="Calibri" pitchFamily="34" charset="0"/>
            </a:endParaRPr>
          </a:p>
        </p:txBody>
      </p:sp>
      <p:sp>
        <p:nvSpPr>
          <p:cNvPr id="29" name="Rectángulo redondeado 28"/>
          <p:cNvSpPr/>
          <p:nvPr/>
        </p:nvSpPr>
        <p:spPr>
          <a:xfrm>
            <a:off x="303213" y="1485900"/>
            <a:ext cx="1776412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DeploymentRelatedProcess</a:t>
            </a:r>
          </a:p>
        </p:txBody>
      </p:sp>
      <p:sp>
        <p:nvSpPr>
          <p:cNvPr id="31" name="Rectángulo redondeado 30"/>
          <p:cNvSpPr/>
          <p:nvPr/>
        </p:nvSpPr>
        <p:spPr>
          <a:xfrm>
            <a:off x="747713" y="2428875"/>
            <a:ext cx="884237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Deployment</a:t>
            </a:r>
          </a:p>
        </p:txBody>
      </p:sp>
      <p:cxnSp>
        <p:nvCxnSpPr>
          <p:cNvPr id="14357" name="Conector curvado 10"/>
          <p:cNvCxnSpPr>
            <a:cxnSpLocks noChangeShapeType="1"/>
            <a:stCxn id="31" idx="0"/>
            <a:endCxn id="29" idx="2"/>
          </p:cNvCxnSpPr>
          <p:nvPr/>
        </p:nvCxnSpPr>
        <p:spPr bwMode="auto">
          <a:xfrm rot="-5400000">
            <a:off x="854869" y="2091531"/>
            <a:ext cx="673100" cy="1588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4358" name="Conector curvado 10"/>
          <p:cNvCxnSpPr>
            <a:cxnSpLocks noChangeShapeType="1"/>
            <a:stCxn id="29" idx="0"/>
            <a:endCxn id="29" idx="3"/>
          </p:cNvCxnSpPr>
          <p:nvPr/>
        </p:nvCxnSpPr>
        <p:spPr bwMode="auto">
          <a:xfrm rot="5400000" flipV="1">
            <a:off x="1568450" y="1109663"/>
            <a:ext cx="134938" cy="887412"/>
          </a:xfrm>
          <a:prstGeom prst="curvedConnector4">
            <a:avLst>
              <a:gd name="adj1" fmla="val -169412"/>
              <a:gd name="adj2" fmla="val 125583"/>
            </a:avLst>
          </a:prstGeom>
          <a:noFill/>
          <a:ln w="9525" algn="ctr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4359" name="Rectángulo 36"/>
          <p:cNvSpPr>
            <a:spLocks noChangeArrowheads="1"/>
          </p:cNvSpPr>
          <p:nvPr/>
        </p:nvSpPr>
        <p:spPr bwMode="auto">
          <a:xfrm>
            <a:off x="1101725" y="1047750"/>
            <a:ext cx="15255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cs typeface="Arial" charset="0"/>
              </a:rPr>
              <a:t>deploymentProcessPart</a:t>
            </a:r>
            <a:endParaRPr lang="en-GB" sz="1000">
              <a:latin typeface="Calibri" pitchFamily="34" charset="0"/>
            </a:endParaRPr>
          </a:p>
        </p:txBody>
      </p:sp>
      <p:cxnSp>
        <p:nvCxnSpPr>
          <p:cNvPr id="14360" name="Conector curvado 39"/>
          <p:cNvCxnSpPr>
            <a:cxnSpLocks noChangeShapeType="1"/>
            <a:stCxn id="31" idx="3"/>
            <a:endCxn id="4" idx="1"/>
          </p:cNvCxnSpPr>
          <p:nvPr/>
        </p:nvCxnSpPr>
        <p:spPr bwMode="auto">
          <a:xfrm flipV="1">
            <a:off x="1631950" y="2132013"/>
            <a:ext cx="2009775" cy="431800"/>
          </a:xfrm>
          <a:prstGeom prst="curvedConnector3">
            <a:avLst>
              <a:gd name="adj1" fmla="val 49921"/>
            </a:avLst>
          </a:prstGeom>
          <a:noFill/>
          <a:ln w="9525" algn="ctr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4361" name="Rectángulo 40"/>
          <p:cNvSpPr>
            <a:spLocks noChangeArrowheads="1"/>
          </p:cNvSpPr>
          <p:nvPr/>
        </p:nvSpPr>
        <p:spPr bwMode="auto">
          <a:xfrm>
            <a:off x="1727200" y="1955800"/>
            <a:ext cx="1117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cs typeface="Arial" charset="0"/>
              </a:rPr>
              <a:t>deployedSystem</a:t>
            </a:r>
            <a:endParaRPr lang="en-GB" sz="1000">
              <a:latin typeface="Calibri" pitchFamily="34" charset="0"/>
            </a:endParaRPr>
          </a:p>
        </p:txBody>
      </p:sp>
      <p:sp>
        <p:nvSpPr>
          <p:cNvPr id="44" name="Rectángulo redondeado 43"/>
          <p:cNvSpPr/>
          <p:nvPr/>
        </p:nvSpPr>
        <p:spPr>
          <a:xfrm>
            <a:off x="555625" y="4100513"/>
            <a:ext cx="681038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Platform</a:t>
            </a:r>
          </a:p>
        </p:txBody>
      </p:sp>
      <p:cxnSp>
        <p:nvCxnSpPr>
          <p:cNvPr id="14363" name="Conector curvado 44"/>
          <p:cNvCxnSpPr>
            <a:cxnSpLocks noChangeShapeType="1"/>
            <a:stCxn id="31" idx="2"/>
            <a:endCxn id="44" idx="0"/>
          </p:cNvCxnSpPr>
          <p:nvPr/>
        </p:nvCxnSpPr>
        <p:spPr bwMode="auto">
          <a:xfrm rot="5400000">
            <a:off x="342900" y="3252788"/>
            <a:ext cx="1401763" cy="293687"/>
          </a:xfrm>
          <a:prstGeom prst="curvedConnector3">
            <a:avLst>
              <a:gd name="adj1" fmla="val 49944"/>
            </a:avLst>
          </a:prstGeom>
          <a:noFill/>
          <a:ln w="9525" algn="ctr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4364" name="Rectángulo 45"/>
          <p:cNvSpPr>
            <a:spLocks noChangeArrowheads="1"/>
          </p:cNvSpPr>
          <p:nvPr/>
        </p:nvSpPr>
        <p:spPr bwMode="auto">
          <a:xfrm>
            <a:off x="47625" y="2982913"/>
            <a:ext cx="11668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cs typeface="Arial" charset="0"/>
              </a:rPr>
              <a:t>deployedPlatform</a:t>
            </a:r>
            <a:endParaRPr lang="en-GB" sz="1000">
              <a:latin typeface="Calibri" pitchFamily="34" charset="0"/>
            </a:endParaRPr>
          </a:p>
        </p:txBody>
      </p:sp>
      <p:cxnSp>
        <p:nvCxnSpPr>
          <p:cNvPr id="14365" name="Conector curvado 49"/>
          <p:cNvCxnSpPr>
            <a:cxnSpLocks noChangeShapeType="1"/>
            <a:stCxn id="44" idx="3"/>
            <a:endCxn id="4" idx="1"/>
          </p:cNvCxnSpPr>
          <p:nvPr/>
        </p:nvCxnSpPr>
        <p:spPr bwMode="auto">
          <a:xfrm flipV="1">
            <a:off x="1236663" y="2132013"/>
            <a:ext cx="2405062" cy="2103437"/>
          </a:xfrm>
          <a:prstGeom prst="curvedConnector3">
            <a:avLst>
              <a:gd name="adj1" fmla="val 49968"/>
            </a:avLst>
          </a:prstGeom>
          <a:noFill/>
          <a:ln w="9525" algn="ctr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4366" name="Rectángulo 50"/>
          <p:cNvSpPr>
            <a:spLocks noChangeArrowheads="1"/>
          </p:cNvSpPr>
          <p:nvPr/>
        </p:nvSpPr>
        <p:spPr bwMode="auto">
          <a:xfrm>
            <a:off x="1192213" y="3563938"/>
            <a:ext cx="10890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cs typeface="Arial" charset="0"/>
              </a:rPr>
              <a:t>attachedSystem</a:t>
            </a:r>
            <a:endParaRPr lang="en-GB" sz="1000">
              <a:latin typeface="Calibri" pitchFamily="34" charset="0"/>
            </a:endParaRPr>
          </a:p>
        </p:txBody>
      </p:sp>
      <p:sp>
        <p:nvSpPr>
          <p:cNvPr id="61" name="Rectángulo redondeado 60"/>
          <p:cNvSpPr/>
          <p:nvPr/>
        </p:nvSpPr>
        <p:spPr>
          <a:xfrm>
            <a:off x="2836863" y="3825875"/>
            <a:ext cx="596900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Device</a:t>
            </a:r>
          </a:p>
        </p:txBody>
      </p:sp>
      <p:cxnSp>
        <p:nvCxnSpPr>
          <p:cNvPr id="14368" name="Conector curvado 10"/>
          <p:cNvCxnSpPr>
            <a:cxnSpLocks noChangeShapeType="1"/>
            <a:stCxn id="61" idx="0"/>
            <a:endCxn id="4" idx="2"/>
          </p:cNvCxnSpPr>
          <p:nvPr/>
        </p:nvCxnSpPr>
        <p:spPr bwMode="auto">
          <a:xfrm rot="-5400000">
            <a:off x="2767013" y="2635250"/>
            <a:ext cx="1558925" cy="822325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68" name="Rectángulo redondeado 67"/>
          <p:cNvSpPr/>
          <p:nvPr/>
        </p:nvSpPr>
        <p:spPr>
          <a:xfrm>
            <a:off x="939800" y="4992688"/>
            <a:ext cx="609600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Sensor</a:t>
            </a:r>
          </a:p>
        </p:txBody>
      </p:sp>
      <p:sp>
        <p:nvSpPr>
          <p:cNvPr id="69" name="Rectángulo redondeado 68"/>
          <p:cNvSpPr/>
          <p:nvPr/>
        </p:nvSpPr>
        <p:spPr>
          <a:xfrm>
            <a:off x="209550" y="5543550"/>
            <a:ext cx="1052513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SensingDevice</a:t>
            </a:r>
          </a:p>
        </p:txBody>
      </p:sp>
      <p:cxnSp>
        <p:nvCxnSpPr>
          <p:cNvPr id="14371" name="Conector curvado 10"/>
          <p:cNvCxnSpPr>
            <a:cxnSpLocks noChangeShapeType="1"/>
            <a:stCxn id="69" idx="0"/>
            <a:endCxn id="61" idx="2"/>
          </p:cNvCxnSpPr>
          <p:nvPr/>
        </p:nvCxnSpPr>
        <p:spPr bwMode="auto">
          <a:xfrm rot="-5400000">
            <a:off x="1212057" y="3620293"/>
            <a:ext cx="1447800" cy="2398713"/>
          </a:xfrm>
          <a:prstGeom prst="bentConnector3">
            <a:avLst>
              <a:gd name="adj1" fmla="val 54931"/>
            </a:avLst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4372" name="Conector curvado 10"/>
          <p:cNvCxnSpPr>
            <a:cxnSpLocks noChangeShapeType="1"/>
            <a:stCxn id="69" idx="0"/>
            <a:endCxn id="68" idx="2"/>
          </p:cNvCxnSpPr>
          <p:nvPr/>
        </p:nvCxnSpPr>
        <p:spPr bwMode="auto">
          <a:xfrm rot="-5400000">
            <a:off x="850106" y="5149057"/>
            <a:ext cx="280987" cy="508000"/>
          </a:xfrm>
          <a:prstGeom prst="bentConnector3">
            <a:avLst>
              <a:gd name="adj1" fmla="val 49718"/>
            </a:avLst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4375" name="Rectángulo 78"/>
          <p:cNvSpPr>
            <a:spLocks noChangeArrowheads="1"/>
          </p:cNvSpPr>
          <p:nvPr/>
        </p:nvSpPr>
        <p:spPr bwMode="auto">
          <a:xfrm>
            <a:off x="1463675" y="4805363"/>
            <a:ext cx="831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cs typeface="Arial" charset="0"/>
              </a:rPr>
              <a:t>implements</a:t>
            </a:r>
            <a:endParaRPr lang="en-GB" sz="1000">
              <a:latin typeface="Calibri" pitchFamily="34" charset="0"/>
            </a:endParaRPr>
          </a:p>
        </p:txBody>
      </p:sp>
      <p:cxnSp>
        <p:nvCxnSpPr>
          <p:cNvPr id="14379" name="Conector curvado 85"/>
          <p:cNvCxnSpPr>
            <a:cxnSpLocks noChangeShapeType="1"/>
            <a:stCxn id="68" idx="3"/>
            <a:endCxn id="85" idx="1"/>
          </p:cNvCxnSpPr>
          <p:nvPr/>
        </p:nvCxnSpPr>
        <p:spPr bwMode="auto">
          <a:xfrm>
            <a:off x="1549400" y="5127625"/>
            <a:ext cx="2744788" cy="379413"/>
          </a:xfrm>
          <a:prstGeom prst="curvedConnector3">
            <a:avLst>
              <a:gd name="adj1" fmla="val 12838"/>
            </a:avLst>
          </a:prstGeom>
          <a:noFill/>
          <a:ln w="9525" algn="ctr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4380" name="Rectángulo 86"/>
          <p:cNvSpPr>
            <a:spLocks noChangeArrowheads="1"/>
          </p:cNvSpPr>
          <p:nvPr/>
        </p:nvSpPr>
        <p:spPr bwMode="auto">
          <a:xfrm>
            <a:off x="2514600" y="5554663"/>
            <a:ext cx="17160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cs typeface="Arial" charset="0"/>
              </a:rPr>
              <a:t>hasMeasurementCapability</a:t>
            </a:r>
            <a:endParaRPr lang="en-GB" sz="1000">
              <a:latin typeface="Calibri" pitchFamily="34" charset="0"/>
            </a:endParaRPr>
          </a:p>
        </p:txBody>
      </p:sp>
      <p:sp>
        <p:nvSpPr>
          <p:cNvPr id="2" name="Rectángulo 28"/>
          <p:cNvSpPr/>
          <p:nvPr/>
        </p:nvSpPr>
        <p:spPr>
          <a:xfrm>
            <a:off x="7385050" y="809625"/>
            <a:ext cx="1579563" cy="26574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i="1" dirty="0" err="1">
                <a:solidFill>
                  <a:schemeClr val="tx1"/>
                </a:solidFill>
                <a:latin typeface="Arial"/>
                <a:cs typeface="Arial"/>
              </a:rPr>
              <a:t>EnergyRestriction</a:t>
            </a:r>
            <a:endParaRPr lang="en-GB" sz="1000" i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5592763" y="1870075"/>
            <a:ext cx="1457325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MaintenanceSchedule</a:t>
            </a:r>
          </a:p>
        </p:txBody>
      </p:sp>
      <p:cxnSp>
        <p:nvCxnSpPr>
          <p:cNvPr id="14383" name="Conector curvado 10"/>
          <p:cNvCxnSpPr>
            <a:cxnSpLocks noChangeShapeType="1"/>
            <a:stCxn id="9" idx="0"/>
            <a:endCxn id="15" idx="2"/>
          </p:cNvCxnSpPr>
          <p:nvPr/>
        </p:nvCxnSpPr>
        <p:spPr bwMode="auto">
          <a:xfrm rot="-5400000">
            <a:off x="6250782" y="1510506"/>
            <a:ext cx="430212" cy="288925"/>
          </a:xfrm>
          <a:prstGeom prst="bentConnector3">
            <a:avLst>
              <a:gd name="adj1" fmla="val 49815"/>
            </a:avLst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7" name="Rectángulo redondeado 26"/>
          <p:cNvSpPr/>
          <p:nvPr/>
        </p:nvSpPr>
        <p:spPr>
          <a:xfrm>
            <a:off x="7437438" y="1870075"/>
            <a:ext cx="1493837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OperatingPowerRange</a:t>
            </a:r>
          </a:p>
        </p:txBody>
      </p:sp>
      <p:cxnSp>
        <p:nvCxnSpPr>
          <p:cNvPr id="14385" name="Conector curvado 10"/>
          <p:cNvCxnSpPr>
            <a:cxnSpLocks noChangeShapeType="1"/>
            <a:stCxn id="27" idx="0"/>
            <a:endCxn id="15" idx="2"/>
          </p:cNvCxnSpPr>
          <p:nvPr/>
        </p:nvCxnSpPr>
        <p:spPr bwMode="auto">
          <a:xfrm rot="5400000" flipH="1">
            <a:off x="7182644" y="867569"/>
            <a:ext cx="430212" cy="1574800"/>
          </a:xfrm>
          <a:prstGeom prst="bentConnector3">
            <a:avLst>
              <a:gd name="adj1" fmla="val 49815"/>
            </a:avLst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" name="Rectángulo redondeado 21"/>
          <p:cNvSpPr/>
          <p:nvPr/>
        </p:nvSpPr>
        <p:spPr>
          <a:xfrm>
            <a:off x="5497513" y="3133725"/>
            <a:ext cx="1074737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SystemLifetime</a:t>
            </a:r>
          </a:p>
        </p:txBody>
      </p:sp>
      <p:cxnSp>
        <p:nvCxnSpPr>
          <p:cNvPr id="14387" name="Conector curvado 10"/>
          <p:cNvCxnSpPr>
            <a:cxnSpLocks noChangeShapeType="1"/>
          </p:cNvCxnSpPr>
          <p:nvPr/>
        </p:nvCxnSpPr>
        <p:spPr bwMode="auto">
          <a:xfrm rot="-5400000">
            <a:off x="6073775" y="2806700"/>
            <a:ext cx="288925" cy="365125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5" name="Rectángulo redondeado 24"/>
          <p:cNvSpPr/>
          <p:nvPr/>
        </p:nvSpPr>
        <p:spPr>
          <a:xfrm>
            <a:off x="7629525" y="3133725"/>
            <a:ext cx="1052513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BatteryLifetime</a:t>
            </a:r>
          </a:p>
        </p:txBody>
      </p:sp>
      <p:cxnSp>
        <p:nvCxnSpPr>
          <p:cNvPr id="14389" name="Conector curvado 10"/>
          <p:cNvCxnSpPr>
            <a:cxnSpLocks noChangeShapeType="1"/>
            <a:stCxn id="25" idx="0"/>
            <a:endCxn id="18" idx="2"/>
          </p:cNvCxnSpPr>
          <p:nvPr/>
        </p:nvCxnSpPr>
        <p:spPr bwMode="auto">
          <a:xfrm rot="5400000" flipH="1">
            <a:off x="7134225" y="2111375"/>
            <a:ext cx="288925" cy="1755775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12" name="Rectángulo 111"/>
          <p:cNvSpPr/>
          <p:nvPr/>
        </p:nvSpPr>
        <p:spPr>
          <a:xfrm>
            <a:off x="1338263" y="6188075"/>
            <a:ext cx="1954212" cy="54451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i="1" dirty="0">
                <a:solidFill>
                  <a:schemeClr val="tx1"/>
                </a:solidFill>
                <a:latin typeface="Arial"/>
                <a:cs typeface="Arial"/>
              </a:rPr>
              <a:t>Communication</a:t>
            </a:r>
          </a:p>
        </p:txBody>
      </p:sp>
      <p:sp>
        <p:nvSpPr>
          <p:cNvPr id="103" name="Rectángulo 102"/>
          <p:cNvSpPr/>
          <p:nvPr/>
        </p:nvSpPr>
        <p:spPr>
          <a:xfrm>
            <a:off x="5934075" y="3825875"/>
            <a:ext cx="1541463" cy="52863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i="1" dirty="0" err="1">
                <a:solidFill>
                  <a:schemeClr val="tx1"/>
                </a:solidFill>
                <a:latin typeface="Arial"/>
                <a:cs typeface="Arial"/>
              </a:rPr>
              <a:t>ConstraintBlock</a:t>
            </a:r>
            <a:endParaRPr lang="en-GB" sz="1000" i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2" name="Rectángulo 101"/>
          <p:cNvSpPr/>
          <p:nvPr/>
        </p:nvSpPr>
        <p:spPr>
          <a:xfrm>
            <a:off x="7988300" y="4192588"/>
            <a:ext cx="1009650" cy="52863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i="1" dirty="0">
                <a:solidFill>
                  <a:schemeClr val="tx1"/>
                </a:solidFill>
                <a:latin typeface="Arial"/>
                <a:cs typeface="Arial"/>
              </a:rPr>
              <a:t>Upper</a:t>
            </a:r>
          </a:p>
        </p:txBody>
      </p:sp>
      <p:sp>
        <p:nvSpPr>
          <p:cNvPr id="100" name="Rectángulo 99"/>
          <p:cNvSpPr/>
          <p:nvPr/>
        </p:nvSpPr>
        <p:spPr>
          <a:xfrm>
            <a:off x="3414713" y="4794250"/>
            <a:ext cx="5668962" cy="193833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i="1" dirty="0" err="1">
                <a:solidFill>
                  <a:schemeClr val="tx1"/>
                </a:solidFill>
                <a:latin typeface="Arial"/>
                <a:cs typeface="Arial"/>
              </a:rPr>
              <a:t>MeasuringCapability</a:t>
            </a:r>
            <a:endParaRPr lang="en-GB" sz="1000" i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3" name="Rectángulo redondeado 32"/>
          <p:cNvSpPr/>
          <p:nvPr/>
        </p:nvSpPr>
        <p:spPr>
          <a:xfrm>
            <a:off x="6503988" y="5327650"/>
            <a:ext cx="1460500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MeasurementProperty</a:t>
            </a:r>
          </a:p>
        </p:txBody>
      </p:sp>
      <p:cxnSp>
        <p:nvCxnSpPr>
          <p:cNvPr id="14395" name="Conector curvado 33"/>
          <p:cNvCxnSpPr>
            <a:cxnSpLocks noChangeShapeType="1"/>
            <a:stCxn id="85" idx="3"/>
            <a:endCxn id="33" idx="1"/>
          </p:cNvCxnSpPr>
          <p:nvPr/>
        </p:nvCxnSpPr>
        <p:spPr bwMode="auto">
          <a:xfrm flipV="1">
            <a:off x="5832475" y="5462588"/>
            <a:ext cx="671513" cy="44450"/>
          </a:xfrm>
          <a:prstGeom prst="curvedConnector3">
            <a:avLst>
              <a:gd name="adj1" fmla="val 49880"/>
            </a:avLst>
          </a:prstGeom>
          <a:noFill/>
          <a:ln w="9525" algn="ctr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38" name="Rectángulo redondeado 37"/>
          <p:cNvSpPr/>
          <p:nvPr/>
        </p:nvSpPr>
        <p:spPr>
          <a:xfrm>
            <a:off x="8159750" y="4378325"/>
            <a:ext cx="687388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Property</a:t>
            </a:r>
          </a:p>
        </p:txBody>
      </p:sp>
      <p:cxnSp>
        <p:nvCxnSpPr>
          <p:cNvPr id="14397" name="Conector curvado 38"/>
          <p:cNvCxnSpPr>
            <a:cxnSpLocks noChangeShapeType="1"/>
            <a:stCxn id="85" idx="3"/>
            <a:endCxn id="38" idx="1"/>
          </p:cNvCxnSpPr>
          <p:nvPr/>
        </p:nvCxnSpPr>
        <p:spPr bwMode="auto">
          <a:xfrm flipV="1">
            <a:off x="5832475" y="4513263"/>
            <a:ext cx="2327275" cy="993775"/>
          </a:xfrm>
          <a:prstGeom prst="curvedConnector3">
            <a:avLst>
              <a:gd name="adj1" fmla="val 14597"/>
            </a:avLst>
          </a:prstGeom>
          <a:noFill/>
          <a:ln w="9525" algn="ctr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4398" name="Rectángulo 39"/>
          <p:cNvSpPr>
            <a:spLocks noChangeArrowheads="1"/>
          </p:cNvSpPr>
          <p:nvPr/>
        </p:nvSpPr>
        <p:spPr bwMode="auto">
          <a:xfrm>
            <a:off x="7200900" y="4564063"/>
            <a:ext cx="8096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cs typeface="Arial" charset="0"/>
              </a:rPr>
              <a:t>forProperty</a:t>
            </a:r>
            <a:endParaRPr lang="en-GB" sz="1000">
              <a:latin typeface="Calibri" pitchFamily="34" charset="0"/>
            </a:endParaRPr>
          </a:p>
        </p:txBody>
      </p:sp>
      <p:sp>
        <p:nvSpPr>
          <p:cNvPr id="42" name="Rectángulo redondeado 41"/>
          <p:cNvSpPr/>
          <p:nvPr/>
        </p:nvSpPr>
        <p:spPr>
          <a:xfrm>
            <a:off x="6599238" y="4011613"/>
            <a:ext cx="742950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Condition</a:t>
            </a:r>
          </a:p>
        </p:txBody>
      </p:sp>
      <p:cxnSp>
        <p:nvCxnSpPr>
          <p:cNvPr id="14400" name="Conector curvado 42"/>
          <p:cNvCxnSpPr>
            <a:cxnSpLocks noChangeShapeType="1"/>
            <a:stCxn id="85" idx="3"/>
            <a:endCxn id="42" idx="1"/>
          </p:cNvCxnSpPr>
          <p:nvPr/>
        </p:nvCxnSpPr>
        <p:spPr bwMode="auto">
          <a:xfrm flipV="1">
            <a:off x="5832475" y="4146550"/>
            <a:ext cx="766763" cy="1360488"/>
          </a:xfrm>
          <a:prstGeom prst="curvedConnector3">
            <a:avLst>
              <a:gd name="adj1" fmla="val 49898"/>
            </a:avLst>
          </a:prstGeom>
          <a:noFill/>
          <a:ln w="9525" algn="ctr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4401" name="Rectángulo 43"/>
          <p:cNvSpPr>
            <a:spLocks noChangeArrowheads="1"/>
          </p:cNvSpPr>
          <p:nvPr/>
        </p:nvSpPr>
        <p:spPr bwMode="auto">
          <a:xfrm>
            <a:off x="5503863" y="4370388"/>
            <a:ext cx="8159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cs typeface="Arial" charset="0"/>
              </a:rPr>
              <a:t>inCondition</a:t>
            </a:r>
            <a:endParaRPr lang="en-GB" sz="1000">
              <a:latin typeface="Calibri" pitchFamily="34" charset="0"/>
            </a:endParaRPr>
          </a:p>
        </p:txBody>
      </p:sp>
      <p:sp>
        <p:nvSpPr>
          <p:cNvPr id="47" name="Rectángulo redondeado 46"/>
          <p:cNvSpPr/>
          <p:nvPr/>
        </p:nvSpPr>
        <p:spPr>
          <a:xfrm>
            <a:off x="4394200" y="6043613"/>
            <a:ext cx="730250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Accuracy</a:t>
            </a:r>
          </a:p>
        </p:txBody>
      </p:sp>
      <p:cxnSp>
        <p:nvCxnSpPr>
          <p:cNvPr id="14403" name="Conector curvado 10"/>
          <p:cNvCxnSpPr>
            <a:cxnSpLocks noChangeShapeType="1"/>
            <a:stCxn id="47" idx="0"/>
            <a:endCxn id="33" idx="2"/>
          </p:cNvCxnSpPr>
          <p:nvPr/>
        </p:nvCxnSpPr>
        <p:spPr bwMode="auto">
          <a:xfrm rot="-5400000">
            <a:off x="5773738" y="4583112"/>
            <a:ext cx="446088" cy="2474913"/>
          </a:xfrm>
          <a:prstGeom prst="bentConnector3">
            <a:avLst>
              <a:gd name="adj1" fmla="val 49824"/>
            </a:avLst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53" name="Rectángulo redondeado 52"/>
          <p:cNvSpPr/>
          <p:nvPr/>
        </p:nvSpPr>
        <p:spPr>
          <a:xfrm>
            <a:off x="3808413" y="6410325"/>
            <a:ext cx="1011237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DetectionLimit</a:t>
            </a:r>
          </a:p>
        </p:txBody>
      </p:sp>
      <p:cxnSp>
        <p:nvCxnSpPr>
          <p:cNvPr id="14405" name="Conector curvado 10"/>
          <p:cNvCxnSpPr>
            <a:cxnSpLocks noChangeShapeType="1"/>
          </p:cNvCxnSpPr>
          <p:nvPr/>
        </p:nvCxnSpPr>
        <p:spPr bwMode="auto">
          <a:xfrm rot="-5400000">
            <a:off x="5368132" y="4544218"/>
            <a:ext cx="812800" cy="2919413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55" name="Rectángulo redondeado 54"/>
          <p:cNvSpPr/>
          <p:nvPr/>
        </p:nvSpPr>
        <p:spPr>
          <a:xfrm>
            <a:off x="5035550" y="6410325"/>
            <a:ext cx="442913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Drift</a:t>
            </a:r>
          </a:p>
        </p:txBody>
      </p:sp>
      <p:cxnSp>
        <p:nvCxnSpPr>
          <p:cNvPr id="14407" name="Conector curvado 10"/>
          <p:cNvCxnSpPr>
            <a:cxnSpLocks noChangeShapeType="1"/>
            <a:stCxn id="55" idx="0"/>
            <a:endCxn id="33" idx="2"/>
          </p:cNvCxnSpPr>
          <p:nvPr/>
        </p:nvCxnSpPr>
        <p:spPr bwMode="auto">
          <a:xfrm rot="-5400000">
            <a:off x="5839619" y="5015706"/>
            <a:ext cx="812800" cy="1976438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6" name="Rectángulo redondeado 56"/>
          <p:cNvSpPr/>
          <p:nvPr/>
        </p:nvSpPr>
        <p:spPr>
          <a:xfrm>
            <a:off x="7316788" y="6043613"/>
            <a:ext cx="806450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Frequency</a:t>
            </a:r>
          </a:p>
        </p:txBody>
      </p:sp>
      <p:cxnSp>
        <p:nvCxnSpPr>
          <p:cNvPr id="14409" name="Conector curvado 10"/>
          <p:cNvCxnSpPr>
            <a:cxnSpLocks noChangeShapeType="1"/>
          </p:cNvCxnSpPr>
          <p:nvPr/>
        </p:nvCxnSpPr>
        <p:spPr bwMode="auto">
          <a:xfrm rot="5400000" flipH="1">
            <a:off x="7254082" y="5577681"/>
            <a:ext cx="446088" cy="485775"/>
          </a:xfrm>
          <a:prstGeom prst="bentConnector3">
            <a:avLst>
              <a:gd name="adj1" fmla="val 49824"/>
            </a:avLst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59" name="Rectángulo redondeado 58"/>
          <p:cNvSpPr/>
          <p:nvPr/>
        </p:nvSpPr>
        <p:spPr>
          <a:xfrm>
            <a:off x="7631113" y="6410325"/>
            <a:ext cx="1354137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MeasurementRange</a:t>
            </a:r>
          </a:p>
        </p:txBody>
      </p:sp>
      <p:cxnSp>
        <p:nvCxnSpPr>
          <p:cNvPr id="14411" name="Conector curvado 10"/>
          <p:cNvCxnSpPr>
            <a:cxnSpLocks noChangeShapeType="1"/>
            <a:stCxn id="59" idx="0"/>
            <a:endCxn id="33" idx="2"/>
          </p:cNvCxnSpPr>
          <p:nvPr/>
        </p:nvCxnSpPr>
        <p:spPr bwMode="auto">
          <a:xfrm rot="5400000" flipH="1">
            <a:off x="7365207" y="5466556"/>
            <a:ext cx="812800" cy="1074737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2" name="Rectángulo redondeado 60"/>
          <p:cNvSpPr/>
          <p:nvPr/>
        </p:nvSpPr>
        <p:spPr>
          <a:xfrm>
            <a:off x="8267700" y="6043613"/>
            <a:ext cx="730250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Precision</a:t>
            </a:r>
          </a:p>
        </p:txBody>
      </p:sp>
      <p:cxnSp>
        <p:nvCxnSpPr>
          <p:cNvPr id="14413" name="Conector curvado 10"/>
          <p:cNvCxnSpPr>
            <a:cxnSpLocks noChangeShapeType="1"/>
          </p:cNvCxnSpPr>
          <p:nvPr/>
        </p:nvCxnSpPr>
        <p:spPr bwMode="auto">
          <a:xfrm rot="5400000" flipH="1">
            <a:off x="7710488" y="5121275"/>
            <a:ext cx="446088" cy="1398587"/>
          </a:xfrm>
          <a:prstGeom prst="bentConnector3">
            <a:avLst>
              <a:gd name="adj1" fmla="val 49824"/>
            </a:avLst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4" name="Rectángulo redondeado 67"/>
          <p:cNvSpPr/>
          <p:nvPr/>
        </p:nvSpPr>
        <p:spPr>
          <a:xfrm>
            <a:off x="5307013" y="6043613"/>
            <a:ext cx="806450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Resolution</a:t>
            </a:r>
          </a:p>
        </p:txBody>
      </p:sp>
      <p:cxnSp>
        <p:nvCxnSpPr>
          <p:cNvPr id="14415" name="Conector curvado 10"/>
          <p:cNvCxnSpPr>
            <a:cxnSpLocks noChangeShapeType="1"/>
          </p:cNvCxnSpPr>
          <p:nvPr/>
        </p:nvCxnSpPr>
        <p:spPr bwMode="auto">
          <a:xfrm rot="-5400000">
            <a:off x="6249194" y="5058569"/>
            <a:ext cx="446088" cy="1524000"/>
          </a:xfrm>
          <a:prstGeom prst="bentConnector3">
            <a:avLst>
              <a:gd name="adj1" fmla="val 49824"/>
            </a:avLst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0" name="Rectángulo redondeado 69"/>
          <p:cNvSpPr/>
          <p:nvPr/>
        </p:nvSpPr>
        <p:spPr>
          <a:xfrm>
            <a:off x="5659438" y="6410325"/>
            <a:ext cx="1060450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ResponseTime</a:t>
            </a:r>
          </a:p>
        </p:txBody>
      </p:sp>
      <p:cxnSp>
        <p:nvCxnSpPr>
          <p:cNvPr id="14417" name="Conector curvado 10"/>
          <p:cNvCxnSpPr>
            <a:cxnSpLocks noChangeShapeType="1"/>
            <a:endCxn id="33" idx="2"/>
          </p:cNvCxnSpPr>
          <p:nvPr/>
        </p:nvCxnSpPr>
        <p:spPr bwMode="auto">
          <a:xfrm rot="-5400000">
            <a:off x="6305551" y="5481637"/>
            <a:ext cx="812800" cy="1044575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72" name="Rectángulo redondeado 71"/>
          <p:cNvSpPr/>
          <p:nvPr/>
        </p:nvSpPr>
        <p:spPr>
          <a:xfrm>
            <a:off x="6257925" y="6043613"/>
            <a:ext cx="779463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Selectivity</a:t>
            </a:r>
          </a:p>
        </p:txBody>
      </p:sp>
      <p:cxnSp>
        <p:nvCxnSpPr>
          <p:cNvPr id="14419" name="Conector curvado 10"/>
          <p:cNvCxnSpPr>
            <a:cxnSpLocks noChangeShapeType="1"/>
            <a:stCxn id="72" idx="0"/>
            <a:endCxn id="33" idx="2"/>
          </p:cNvCxnSpPr>
          <p:nvPr/>
        </p:nvCxnSpPr>
        <p:spPr bwMode="auto">
          <a:xfrm rot="-5400000">
            <a:off x="6718300" y="5527675"/>
            <a:ext cx="446088" cy="585788"/>
          </a:xfrm>
          <a:prstGeom prst="bentConnector3">
            <a:avLst>
              <a:gd name="adj1" fmla="val 49824"/>
            </a:avLst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1" name="Rectángulo redondeado 73"/>
          <p:cNvSpPr/>
          <p:nvPr/>
        </p:nvSpPr>
        <p:spPr>
          <a:xfrm>
            <a:off x="6769100" y="6410325"/>
            <a:ext cx="779463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Sensitivity</a:t>
            </a:r>
          </a:p>
        </p:txBody>
      </p:sp>
      <p:cxnSp>
        <p:nvCxnSpPr>
          <p:cNvPr id="14421" name="Conector curvado 10"/>
          <p:cNvCxnSpPr>
            <a:cxnSpLocks noChangeShapeType="1"/>
            <a:endCxn id="33" idx="2"/>
          </p:cNvCxnSpPr>
          <p:nvPr/>
        </p:nvCxnSpPr>
        <p:spPr bwMode="auto">
          <a:xfrm rot="-5400000">
            <a:off x="6790532" y="5966618"/>
            <a:ext cx="812800" cy="74613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04" name="Rectángulo redondeado 103"/>
          <p:cNvSpPr/>
          <p:nvPr/>
        </p:nvSpPr>
        <p:spPr>
          <a:xfrm>
            <a:off x="2241550" y="6407150"/>
            <a:ext cx="650875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Latency</a:t>
            </a:r>
          </a:p>
        </p:txBody>
      </p:sp>
      <p:cxnSp>
        <p:nvCxnSpPr>
          <p:cNvPr id="14423" name="Conector curvado 10"/>
          <p:cNvCxnSpPr>
            <a:cxnSpLocks noChangeShapeType="1"/>
            <a:stCxn id="104" idx="0"/>
            <a:endCxn id="33" idx="2"/>
          </p:cNvCxnSpPr>
          <p:nvPr/>
        </p:nvCxnSpPr>
        <p:spPr bwMode="auto">
          <a:xfrm rot="-5400000">
            <a:off x="4495800" y="3668713"/>
            <a:ext cx="809625" cy="466725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4424" name="Rectángulo 34"/>
          <p:cNvSpPr>
            <a:spLocks noChangeArrowheads="1"/>
          </p:cNvSpPr>
          <p:nvPr/>
        </p:nvSpPr>
        <p:spPr bwMode="auto">
          <a:xfrm>
            <a:off x="6572250" y="4992688"/>
            <a:ext cx="2235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cs typeface="Arial" charset="0"/>
              </a:rPr>
              <a:t>hasMeasurementProperty</a:t>
            </a:r>
            <a:endParaRPr lang="en-GB" sz="1000">
              <a:latin typeface="Calibri" pitchFamily="34" charset="0"/>
            </a:endParaRPr>
          </a:p>
        </p:txBody>
      </p:sp>
      <p:sp>
        <p:nvSpPr>
          <p:cNvPr id="85" name="Rectángulo redondeado 84"/>
          <p:cNvSpPr/>
          <p:nvPr/>
        </p:nvSpPr>
        <p:spPr>
          <a:xfrm>
            <a:off x="4294188" y="5372100"/>
            <a:ext cx="1538287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MeasurementCapability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148</Words>
  <Application>Microsoft Macintosh PowerPoint</Application>
  <PresentationFormat>On-screen Show (4:3)</PresentationFormat>
  <Paragraphs>127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Tema de Office</vt:lpstr>
      <vt:lpstr>Legend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Legend</dc:title>
  <dc:creator>Raúl García Castro</dc:creator>
  <cp:lastModifiedBy>Lefort, Laurent (ICT Centre, Acton)</cp:lastModifiedBy>
  <cp:revision>78</cp:revision>
  <dcterms:created xsi:type="dcterms:W3CDTF">2010-08-25T17:01:06Z</dcterms:created>
  <dcterms:modified xsi:type="dcterms:W3CDTF">2010-09-17T13:31:42Z</dcterms:modified>
</cp:coreProperties>
</file>