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7" r:id="rId2"/>
    <p:sldId id="261" r:id="rId3"/>
    <p:sldId id="263" r:id="rId4"/>
    <p:sldId id="270" r:id="rId5"/>
    <p:sldId id="271" r:id="rId6"/>
    <p:sldId id="262" r:id="rId7"/>
    <p:sldId id="265" r:id="rId8"/>
    <p:sldId id="267" r:id="rId9"/>
    <p:sldId id="266" r:id="rId10"/>
    <p:sldId id="268" r:id="rId11"/>
    <p:sldId id="269" r:id="rId12"/>
    <p:sldId id="264" r:id="rId13"/>
    <p:sldId id="258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A3FA-F8B9-41E6-BFDA-2B84E563F190}" type="datetimeFigureOut">
              <a:rPr lang="en-IN" smtClean="0"/>
              <a:t>06-06-2018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96A4-11C4-4151-B422-9924D852C9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96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2261319"/>
            <a:ext cx="5510336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1840" y="3507854"/>
            <a:ext cx="5544616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D3BB-7D3B-47E0-B042-D74406EEA11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53AB-1C58-4D37-A745-0B6FE7D4455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9D1B-092B-4FF5-B08D-FEACF999850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9150-C7B2-42B6-8425-C735BA4A46D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7F7-7ED6-47CC-8C86-EEE2CD6C83D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2CD7-08AB-4E1A-B214-0541B40AE58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63B-7982-4612-ABDA-51057BD15C3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5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F61E-F3D9-4F85-9890-AC786DA2BCC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0CBF-6047-4955-93A3-467AE5109E2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4879-A265-4EDD-B87C-7425B295F82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00672" y="4767263"/>
            <a:ext cx="1115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B6E6-19F7-4287-974C-D9FBE2E1A85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156176" y="4767263"/>
            <a:ext cx="10904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6200000" flipV="1">
            <a:off x="4753794" y="-3230563"/>
            <a:ext cx="69850" cy="8642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5877"/>
            <a:ext cx="1440160" cy="3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29756"/>
            <a:ext cx="720476" cy="3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9C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7" y="2020491"/>
            <a:ext cx="6048672" cy="767284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/>
              <a:t>Spreading the Web of Things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2859782"/>
            <a:ext cx="6048672" cy="1570761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Soumya Kanti Datta, Research Engineer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Contact – dattas@eurecom.fr</a:t>
            </a:r>
          </a:p>
        </p:txBody>
      </p:sp>
    </p:spTree>
    <p:extLst>
      <p:ext uri="{BB962C8B-B14F-4D97-AF65-F5344CB8AC3E}">
        <p14:creationId xmlns:p14="http://schemas.microsoft.com/office/powerpoint/2010/main" val="197245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C9C-4405-44C6-85BF-475A5FC4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Best Algorithm for Positioning in Autonomous Vehicles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90F99-3261-4AF7-8CCB-69BD520C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8224-A012-475E-A556-50C357B0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D8D11-F9C6-4DBE-BD99-EAD2F043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D54158D-D6A4-45FC-9741-990192F0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4474"/>
            <a:ext cx="8507138" cy="3653500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D2061251-9FE2-42CD-AF46-028CBB0D60F1}"/>
              </a:ext>
            </a:extLst>
          </p:cNvPr>
          <p:cNvSpPr/>
          <p:nvPr/>
        </p:nvSpPr>
        <p:spPr>
          <a:xfrm>
            <a:off x="603990" y="3835955"/>
            <a:ext cx="8213558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When HD Map is available, the vehicle can switch to a better positioning algorithm</a:t>
            </a:r>
          </a:p>
        </p:txBody>
      </p:sp>
    </p:spTree>
    <p:extLst>
      <p:ext uri="{BB962C8B-B14F-4D97-AF65-F5344CB8AC3E}">
        <p14:creationId xmlns:p14="http://schemas.microsoft.com/office/powerpoint/2010/main" val="27937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8030-26A1-4AD8-BCFD-E4F88E26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E196-2490-48E1-A640-DCA35B7B5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ADF0-DA41-4D0D-AE71-E3384611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EA1B-3DBF-4B55-A622-78B36824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0F67-0DEC-4B23-9C6A-3440E0D5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3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66E3-E035-4507-A0D4-82F8167C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Things by Mozilla</a:t>
            </a: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53190DDD-8BC7-4E92-814B-C233E843A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8712968" cy="30963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233C-197D-4D43-9570-EE48C966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280D-8022-4C7A-91F3-4542642E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5845A-BE7F-46DC-BE8C-0D285196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01411-5932-420E-AB44-40023680867D}"/>
              </a:ext>
            </a:extLst>
          </p:cNvPr>
          <p:cNvSpPr/>
          <p:nvPr/>
        </p:nvSpPr>
        <p:spPr>
          <a:xfrm>
            <a:off x="3347864" y="4348936"/>
            <a:ext cx="2549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Source: https://iot.mozilla.org/about/</a:t>
            </a:r>
          </a:p>
        </p:txBody>
      </p:sp>
    </p:spTree>
    <p:extLst>
      <p:ext uri="{BB962C8B-B14F-4D97-AF65-F5344CB8AC3E}">
        <p14:creationId xmlns:p14="http://schemas.microsoft.com/office/powerpoint/2010/main" val="142470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9BE-9A7E-4CB1-A79B-476FC52CD8E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08CF362-7236-49F4-A16A-B0C7DCBB0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7303"/>
            <a:ext cx="8856984" cy="2506615"/>
          </a:xfrm>
        </p:spPr>
      </p:pic>
    </p:spTree>
    <p:extLst>
      <p:ext uri="{BB962C8B-B14F-4D97-AF65-F5344CB8AC3E}">
        <p14:creationId xmlns:p14="http://schemas.microsoft.com/office/powerpoint/2010/main" val="371522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F459-E7FA-4D8D-8246-5824C9E4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7365-EAB4-44A7-986F-22DA9568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9B09-8450-449B-8F59-8F3B992DC01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4684-EDFA-490A-AEE4-3134C631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3ABF-A4A4-4F74-9CA2-9D2BB3BF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ED5319A-F341-4657-84C2-9705C9CE1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31590"/>
            <a:ext cx="7931224" cy="35608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6F84E9-DF44-4622-B0F5-79175309BBE3}"/>
              </a:ext>
            </a:extLst>
          </p:cNvPr>
          <p:cNvSpPr/>
          <p:nvPr/>
        </p:nvSpPr>
        <p:spPr>
          <a:xfrm rot="20365591">
            <a:off x="924918" y="2623903"/>
            <a:ext cx="691955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Interoperability???</a:t>
            </a:r>
          </a:p>
        </p:txBody>
      </p:sp>
    </p:spTree>
    <p:extLst>
      <p:ext uri="{BB962C8B-B14F-4D97-AF65-F5344CB8AC3E}">
        <p14:creationId xmlns:p14="http://schemas.microsoft.com/office/powerpoint/2010/main" val="14285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B338-A272-409F-8175-F9E15E6B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Existing IoT Systems</a:t>
            </a:r>
          </a:p>
        </p:txBody>
      </p:sp>
      <p:pic>
        <p:nvPicPr>
          <p:cNvPr id="10" name="Content Placeholder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0036C9-6E4C-468D-9DCB-AE23C3E5E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8856984" cy="359675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3C87-FE35-40DA-89AE-5EB26353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469B-DC06-4385-BBDF-9320C01D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6484-6431-4EA9-976E-1B8F8C93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B604-156E-4595-A044-B3D6585B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WoT – Horizontal Solution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03D91E-8EDF-415F-A201-9399AB2EA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0150"/>
            <a:ext cx="8352928" cy="33940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2863-25D2-44FB-A1AB-8F6AA712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2A6F-06B8-4F23-8A60-921C9931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3DEF-D949-48A1-A343-80BE9D47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7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3B07-663E-4DC1-AFA1-7DB14AF6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WoT - Added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3521-C6AC-450F-8919-0C6CC219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Defragmenting the IoT ecosystems.</a:t>
            </a:r>
          </a:p>
          <a:p>
            <a:pPr algn="just"/>
            <a:r>
              <a:rPr lang="en-GB" sz="2400" dirty="0"/>
              <a:t>Enabling open marketplaces for suppliers and consumers of services.</a:t>
            </a:r>
          </a:p>
          <a:p>
            <a:pPr algn="just"/>
            <a:r>
              <a:rPr lang="en-GB" sz="2400" dirty="0"/>
              <a:t>WoT applications that can adapt to variations in device capabilities and how these are exposed as Thing Description (properties, actions and events).</a:t>
            </a:r>
          </a:p>
          <a:p>
            <a:pPr algn="just"/>
            <a:r>
              <a:rPr lang="en-GB" sz="2400" dirty="0"/>
              <a:t>Based on semantic descriptions potentially leading to semantic interoperability.</a:t>
            </a:r>
          </a:p>
          <a:p>
            <a:pPr algn="just"/>
            <a:endParaRPr lang="en-GB" sz="2400" dirty="0"/>
          </a:p>
          <a:p>
            <a:pPr lvl="1" algn="just"/>
            <a:endParaRPr lang="en-IN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F747-5489-4ADA-8120-602745A1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8A3F-2003-4D27-ADE7-8D520FCC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E4EAD-70A9-4812-8230-BBF6DD18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28C-CA05-48BE-9735-B23F41C7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W3C Web of Things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4CDF4C-6583-4C89-8BA8-EA14C9D2A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208"/>
            <a:ext cx="8226152" cy="33940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ACCD-266A-4329-B544-0A168791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C0A8-3DD1-4183-B393-B2FAA8EEDA8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628D-A13D-461D-8499-50D01F5E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E8DBA-629F-4585-835E-E0926882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8ABA2B-7C47-4A58-900D-1576C5DA6CFD}"/>
              </a:ext>
            </a:extLst>
          </p:cNvPr>
          <p:cNvSpPr/>
          <p:nvPr/>
        </p:nvSpPr>
        <p:spPr>
          <a:xfrm>
            <a:off x="0" y="1635646"/>
            <a:ext cx="6300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2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E3FE-9B5E-4584-9969-ABC00AB8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Things and 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E0A5-53FC-431A-AFFA-CAF109CE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C7438-5D96-414C-8073-866C84F8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7BCE-9922-41A9-9EC9-CD7CAD8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D094D3-A89A-4272-BBDA-F25DEC00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229"/>
            <a:ext cx="8229600" cy="32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46ADB-497B-423E-8B63-F821FB486660}"/>
              </a:ext>
            </a:extLst>
          </p:cNvPr>
          <p:cNvSpPr/>
          <p:nvPr/>
        </p:nvSpPr>
        <p:spPr>
          <a:xfrm>
            <a:off x="436112" y="4443958"/>
            <a:ext cx="3343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Source: https://www.w3.org/TR/wot-architecture/</a:t>
            </a:r>
          </a:p>
        </p:txBody>
      </p:sp>
    </p:spTree>
    <p:extLst>
      <p:ext uri="{BB962C8B-B14F-4D97-AF65-F5344CB8AC3E}">
        <p14:creationId xmlns:p14="http://schemas.microsoft.com/office/powerpoint/2010/main" val="42467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1660-6295-4BE2-AEAA-A315F9AA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Web of Things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024B-8F4E-4AA6-B537-FA810D74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main domains</a:t>
            </a:r>
          </a:p>
          <a:p>
            <a:pPr lvl="1"/>
            <a:r>
              <a:rPr lang="en-IN" dirty="0"/>
              <a:t>Smart Home</a:t>
            </a:r>
          </a:p>
          <a:p>
            <a:pPr lvl="1"/>
            <a:r>
              <a:rPr lang="en-IN" dirty="0"/>
              <a:t>Connected Car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6923-4AAC-43B4-8E0D-1E6E1AEC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BEC3B-D963-4C48-AE0C-2D16A0AF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6F3F7-CE1A-4F36-9CDD-A695D49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4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8271-B020-4BEE-9F77-6CA356DB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261"/>
            <a:ext cx="8229600" cy="857250"/>
          </a:xfrm>
        </p:spPr>
        <p:txBody>
          <a:bodyPr>
            <a:noAutofit/>
          </a:bodyPr>
          <a:lstStyle/>
          <a:p>
            <a:r>
              <a:rPr lang="en-IN" sz="3600" dirty="0"/>
              <a:t>European Wide Positioning Service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F110E-6A14-4185-9E85-21B155FEE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9"/>
            <a:ext cx="7139136" cy="2592288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Delivering real time ITS services using WoT</a:t>
            </a:r>
          </a:p>
          <a:p>
            <a:r>
              <a:rPr lang="en-US" sz="2400" dirty="0"/>
              <a:t>European Wide Positioning Service Platform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Precision positioning as a service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Creating a Marketplace by bringing Stakeholders together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Takes advantage of </a:t>
            </a:r>
            <a:r>
              <a:rPr lang="en-US" sz="1800" b="1" u="sng" dirty="0"/>
              <a:t>Digital Single Market </a:t>
            </a:r>
            <a:r>
              <a:rPr lang="en-US" sz="1800" dirty="0"/>
              <a:t>concept</a:t>
            </a:r>
            <a:endParaRPr lang="en-US" sz="1800" b="1" u="sng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Secure</a:t>
            </a:r>
            <a:r>
              <a:rPr lang="en-US" sz="1800" dirty="0"/>
              <a:t> communication and data exchange</a:t>
            </a:r>
            <a:endParaRPr lang="en-IN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EFD39-C428-41B5-9DFB-8CBCAA72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291-F2E3-4223-9FC1-93F37CD748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06-06-2018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81583-F01D-4A68-99DF-36BFF404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Spreading the Web of Things, IoT Week 2018, Bilbao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467E-DF60-426F-A564-ADABA92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E81930E-2985-48D4-9828-D1EC09EA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00151"/>
            <a:ext cx="1214264" cy="910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7C56C-1C45-4D36-A68A-3DEE37A1F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08" y="2299538"/>
            <a:ext cx="1199987" cy="8060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47B313-0F12-4856-8F0D-4F35CCB7C379}"/>
              </a:ext>
            </a:extLst>
          </p:cNvPr>
          <p:cNvSpPr/>
          <p:nvPr/>
        </p:nvSpPr>
        <p:spPr>
          <a:xfrm>
            <a:off x="457200" y="40972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100" b="1" dirty="0">
                <a:latin typeface="Open Sans"/>
              </a:rPr>
              <a:t>HIGHTS project has received funding from the European Union‘s Horizon 2020 research and innovation programme under grant agreement No. 636537.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3278713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376</Words>
  <Application>Microsoft Office PowerPoint</Application>
  <PresentationFormat>On-screen Show (16:9)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Open Sans</vt:lpstr>
      <vt:lpstr>Thème Office</vt:lpstr>
      <vt:lpstr>Spreading the Web of Things</vt:lpstr>
      <vt:lpstr>Introduction</vt:lpstr>
      <vt:lpstr>Existing IoT Systems</vt:lpstr>
      <vt:lpstr>WoT – Horizontal Solution</vt:lpstr>
      <vt:lpstr>WoT - Added Value</vt:lpstr>
      <vt:lpstr>W3C Web of Things</vt:lpstr>
      <vt:lpstr>Things and Cloud</vt:lpstr>
      <vt:lpstr>Web of Things in Action</vt:lpstr>
      <vt:lpstr>European Wide Positioning Service Platform</vt:lpstr>
      <vt:lpstr>Best Algorithm for Positioning in Autonomous Vehicles</vt:lpstr>
      <vt:lpstr>Demonstration</vt:lpstr>
      <vt:lpstr>Project Things by Mozilla</vt:lpstr>
      <vt:lpstr>Speakers</vt:lpstr>
    </vt:vector>
  </TitlesOfParts>
  <Company>EURECOM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Grammare</dc:creator>
  <cp:lastModifiedBy>Soumya Kanti Datta</cp:lastModifiedBy>
  <cp:revision>84</cp:revision>
  <dcterms:created xsi:type="dcterms:W3CDTF">2018-01-31T18:16:34Z</dcterms:created>
  <dcterms:modified xsi:type="dcterms:W3CDTF">2018-06-06T10:13:29Z</dcterms:modified>
</cp:coreProperties>
</file>