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2" r:id="rId7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9"/>
    <p:restoredTop sz="94650"/>
  </p:normalViewPr>
  <p:slideViewPr>
    <p:cSldViewPr snapToGrid="0" snapToObjects="1">
      <p:cViewPr varScale="1">
        <p:scale>
          <a:sx n="127" d="100"/>
          <a:sy n="127" d="100"/>
        </p:scale>
        <p:origin x="1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3C813-CFC2-E241-A64A-8F65572A1867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192CC-9E6B-5240-8567-FECFE70316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59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59D50-2B03-D544-8B70-05426CD7C732}" type="datetimeFigureOut">
              <a:rPr lang="en-US" smtClean="0"/>
              <a:t>10/24/17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18014-88D9-2340-B075-4D3012D93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WoT</a:t>
            </a:r>
            <a:r>
              <a:rPr lang="en-US" dirty="0" smtClean="0"/>
              <a:t> </a:t>
            </a:r>
            <a:r>
              <a:rPr lang="en-US" dirty="0" err="1" smtClean="0"/>
              <a:t>Plugfest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Testbed Configuration</a:t>
            </a:r>
          </a:p>
          <a:p>
            <a:r>
              <a:rPr lang="en-US" dirty="0"/>
              <a:t>Michael J Koster</a:t>
            </a:r>
          </a:p>
          <a:p>
            <a:r>
              <a:rPr lang="en-US" dirty="0" smtClean="0"/>
              <a:t>October 25,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6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5039" y="3645041"/>
            <a:ext cx="7101992" cy="842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956235" y="1953161"/>
            <a:ext cx="1576552" cy="71470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Cloud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684861" y="1953419"/>
            <a:ext cx="1576552" cy="71470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Remote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558203" y="1953419"/>
            <a:ext cx="1576552" cy="71470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 Droplet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6235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88068" y="4722440"/>
            <a:ext cx="956441" cy="56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OCF Bridge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0601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IKEA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16841" y="4722440"/>
            <a:ext cx="1183352" cy="560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50714" y="4722440"/>
            <a:ext cx="1184041" cy="56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756" y="3165458"/>
            <a:ext cx="3741683" cy="28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Router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4366340" y="-689504"/>
            <a:ext cx="358517" cy="71783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00179" y="4726109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MQTT 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2811516" y="1953161"/>
            <a:ext cx="1576552" cy="714703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280600" y="5716517"/>
            <a:ext cx="1648751" cy="6002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Proxy Servient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384141" y="5716517"/>
            <a:ext cx="1648751" cy="600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 Servient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8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p-Down Arrow 18"/>
          <p:cNvSpPr/>
          <p:nvPr/>
        </p:nvSpPr>
        <p:spPr>
          <a:xfrm rot="20880409">
            <a:off x="5812427" y="2541094"/>
            <a:ext cx="294290" cy="2244211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Up-Down Arrow 22"/>
          <p:cNvSpPr/>
          <p:nvPr/>
        </p:nvSpPr>
        <p:spPr>
          <a:xfrm rot="16200000">
            <a:off x="4165195" y="4758722"/>
            <a:ext cx="294290" cy="498300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</a:t>
            </a:r>
            <a:r>
              <a:rPr lang="mr-IN" dirty="0" smtClean="0"/>
              <a:t>–</a:t>
            </a:r>
            <a:r>
              <a:rPr lang="en-US" dirty="0" smtClean="0"/>
              <a:t> OCF IKEA Bridge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5039" y="3645041"/>
            <a:ext cx="7101992" cy="842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938169" y="1945102"/>
            <a:ext cx="1576552" cy="71470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Cloud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684861" y="1953419"/>
            <a:ext cx="1576552" cy="71470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Remote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558203" y="1945102"/>
            <a:ext cx="1576552" cy="71470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 Droplet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6235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88068" y="4722440"/>
            <a:ext cx="956441" cy="56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OCF Bridge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0601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IKEA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16841" y="4722440"/>
            <a:ext cx="1183352" cy="560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50714" y="4722440"/>
            <a:ext cx="1184041" cy="56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756" y="3165458"/>
            <a:ext cx="3741683" cy="28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Router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4366340" y="-689504"/>
            <a:ext cx="358517" cy="71783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00179" y="4726109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MQTT 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2811514" y="1950276"/>
            <a:ext cx="1576552" cy="714703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79559" y="5776625"/>
            <a:ext cx="1108507" cy="35735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LWM2M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28974" y="5769068"/>
            <a:ext cx="1067329" cy="3573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HTTP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694387" y="5774769"/>
            <a:ext cx="1109867" cy="35735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OCF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290341" y="5774770"/>
            <a:ext cx="1108942" cy="3573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HTTP/WS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Up-Down Arrow 23"/>
          <p:cNvSpPr/>
          <p:nvPr/>
        </p:nvSpPr>
        <p:spPr>
          <a:xfrm rot="5400000">
            <a:off x="6269999" y="1875198"/>
            <a:ext cx="294290" cy="766097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5400000">
            <a:off x="6728309" y="4755484"/>
            <a:ext cx="294290" cy="504776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 rot="16200000">
            <a:off x="5319175" y="4758722"/>
            <a:ext cx="294290" cy="4983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823182" y="1973980"/>
            <a:ext cx="1576552" cy="714703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Up-Down Arrow 22"/>
          <p:cNvSpPr/>
          <p:nvPr/>
        </p:nvSpPr>
        <p:spPr>
          <a:xfrm rot="5400000">
            <a:off x="4182953" y="3814105"/>
            <a:ext cx="294290" cy="2600019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 rot="16200000">
            <a:off x="4182954" y="3610995"/>
            <a:ext cx="294290" cy="2600017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</a:t>
            </a:r>
            <a:r>
              <a:rPr lang="mr-IN" dirty="0" smtClean="0"/>
              <a:t>–</a:t>
            </a:r>
            <a:r>
              <a:rPr lang="en-US" dirty="0" smtClean="0"/>
              <a:t> MQTT Sensor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5039" y="3645041"/>
            <a:ext cx="7101992" cy="842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975358" y="1929701"/>
            <a:ext cx="1576552" cy="71470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Cloud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684861" y="1953419"/>
            <a:ext cx="1576552" cy="71470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Remote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558203" y="1951399"/>
            <a:ext cx="1576552" cy="71470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 Droplet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6235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88068" y="4722440"/>
            <a:ext cx="956441" cy="56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OCF Bridge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0601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IKEA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16841" y="4722440"/>
            <a:ext cx="1183352" cy="560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50714" y="4722440"/>
            <a:ext cx="1184041" cy="56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756" y="3165458"/>
            <a:ext cx="3741683" cy="28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Router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4366340" y="-689504"/>
            <a:ext cx="358517" cy="71783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00179" y="4726109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MQTT 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Up-Down Arrow 18"/>
          <p:cNvSpPr/>
          <p:nvPr/>
        </p:nvSpPr>
        <p:spPr>
          <a:xfrm rot="1283347">
            <a:off x="2882945" y="2623064"/>
            <a:ext cx="294290" cy="2173196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Up-Down Arrow 19"/>
          <p:cNvSpPr/>
          <p:nvPr/>
        </p:nvSpPr>
        <p:spPr>
          <a:xfrm rot="5400000">
            <a:off x="4417020" y="1994421"/>
            <a:ext cx="294290" cy="654248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5400000">
            <a:off x="6728309" y="4755484"/>
            <a:ext cx="294290" cy="504776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-Down Arrow 23"/>
          <p:cNvSpPr/>
          <p:nvPr/>
        </p:nvSpPr>
        <p:spPr>
          <a:xfrm rot="5400000">
            <a:off x="6269999" y="1875198"/>
            <a:ext cx="294290" cy="766097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279559" y="5776625"/>
            <a:ext cx="1108507" cy="3573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MQTT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828974" y="5769068"/>
            <a:ext cx="1020459" cy="3573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HTTP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2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4684861" y="1953419"/>
            <a:ext cx="1576552" cy="71470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Remote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Up-Down Arrow 19"/>
          <p:cNvSpPr/>
          <p:nvPr/>
        </p:nvSpPr>
        <p:spPr>
          <a:xfrm rot="5400000">
            <a:off x="3452646" y="1030046"/>
            <a:ext cx="294290" cy="2582997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811516" y="1953161"/>
            <a:ext cx="1576552" cy="714703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</a:t>
            </a:r>
            <a:r>
              <a:rPr lang="mr-IN" dirty="0" smtClean="0"/>
              <a:t>–</a:t>
            </a:r>
            <a:r>
              <a:rPr lang="en-US" dirty="0" smtClean="0"/>
              <a:t> SmartThings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5039" y="3645041"/>
            <a:ext cx="7101992" cy="842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956235" y="1953161"/>
            <a:ext cx="1576552" cy="71470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Cloud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558203" y="1953419"/>
            <a:ext cx="1576552" cy="71470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 Droplet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6235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88068" y="4722440"/>
            <a:ext cx="956441" cy="56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OCF Bridge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0601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IKEA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16841" y="4722440"/>
            <a:ext cx="1183352" cy="560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50714" y="4722440"/>
            <a:ext cx="1184041" cy="56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756" y="3165458"/>
            <a:ext cx="3741683" cy="28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Router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4366340" y="-689504"/>
            <a:ext cx="358517" cy="71783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00179" y="4726109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MQTT 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Up-Down Arrow 18"/>
          <p:cNvSpPr/>
          <p:nvPr/>
        </p:nvSpPr>
        <p:spPr>
          <a:xfrm>
            <a:off x="1400233" y="2625579"/>
            <a:ext cx="294290" cy="2134199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5400000">
            <a:off x="6728309" y="4755484"/>
            <a:ext cx="294290" cy="504776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 rot="20992106">
            <a:off x="5729912" y="2611199"/>
            <a:ext cx="294290" cy="2141816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-Down Arrow 23"/>
          <p:cNvSpPr/>
          <p:nvPr/>
        </p:nvSpPr>
        <p:spPr>
          <a:xfrm rot="5400000">
            <a:off x="6269999" y="1875198"/>
            <a:ext cx="294290" cy="766097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279559" y="5776625"/>
            <a:ext cx="1108507" cy="3573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HTTP/WS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828974" y="5769068"/>
            <a:ext cx="1020459" cy="3573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HTTP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p-Down Arrow 33"/>
          <p:cNvSpPr/>
          <p:nvPr/>
        </p:nvSpPr>
        <p:spPr>
          <a:xfrm rot="5400000">
            <a:off x="3393673" y="1082647"/>
            <a:ext cx="294290" cy="2582997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p-Down Arrow 29"/>
          <p:cNvSpPr/>
          <p:nvPr/>
        </p:nvSpPr>
        <p:spPr>
          <a:xfrm rot="5400000">
            <a:off x="4182953" y="3814105"/>
            <a:ext cx="294290" cy="2600019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-Down Arrow 30"/>
          <p:cNvSpPr/>
          <p:nvPr/>
        </p:nvSpPr>
        <p:spPr>
          <a:xfrm rot="16200000">
            <a:off x="4182954" y="3610995"/>
            <a:ext cx="294290" cy="2600017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-Down Arrow 18"/>
          <p:cNvSpPr/>
          <p:nvPr/>
        </p:nvSpPr>
        <p:spPr>
          <a:xfrm rot="20880409">
            <a:off x="5812427" y="2541094"/>
            <a:ext cx="294290" cy="2244211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Up-Down Arrow 22"/>
          <p:cNvSpPr/>
          <p:nvPr/>
        </p:nvSpPr>
        <p:spPr>
          <a:xfrm rot="16200000">
            <a:off x="4165195" y="4758722"/>
            <a:ext cx="294290" cy="498300"/>
          </a:xfrm>
          <a:prstGeom prst="up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Configurations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55039" y="3645041"/>
            <a:ext cx="7101992" cy="8420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938169" y="1945102"/>
            <a:ext cx="1576552" cy="714703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Cloud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4684861" y="1953419"/>
            <a:ext cx="1576552" cy="714703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Remote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/>
          <p:cNvSpPr/>
          <p:nvPr/>
        </p:nvSpPr>
        <p:spPr>
          <a:xfrm>
            <a:off x="6558203" y="1945102"/>
            <a:ext cx="1576552" cy="714703"/>
          </a:xfrm>
          <a:prstGeom prst="cloud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App Droplet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6235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88068" y="4722440"/>
            <a:ext cx="956441" cy="560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OCF Bridge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0601" y="4717492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IKEA Hub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16841" y="4722440"/>
            <a:ext cx="1183352" cy="5603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Gateway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50714" y="4722440"/>
            <a:ext cx="1184041" cy="5603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Local </a:t>
            </a:r>
            <a:r>
              <a:rPr lang="en-US" dirty="0" err="1" smtClean="0">
                <a:solidFill>
                  <a:schemeClr val="tx1"/>
                </a:solidFill>
              </a:rPr>
              <a:t>WoT</a:t>
            </a:r>
            <a:r>
              <a:rPr lang="en-US" dirty="0" smtClean="0">
                <a:solidFill>
                  <a:schemeClr val="tx1"/>
                </a:solidFill>
              </a:rPr>
              <a:t> App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74756" y="3165458"/>
            <a:ext cx="3741683" cy="2876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Router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>
          <a:xfrm rot="16200000">
            <a:off x="4366340" y="-689504"/>
            <a:ext cx="358517" cy="717831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00179" y="4726109"/>
            <a:ext cx="956441" cy="557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MQTT Sensor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2811514" y="1950276"/>
            <a:ext cx="1576552" cy="714703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823315" y="5738066"/>
            <a:ext cx="1108507" cy="35735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LWM2M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191754" y="5738065"/>
            <a:ext cx="1067329" cy="3573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HTTP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53516" y="5744511"/>
            <a:ext cx="1109867" cy="35735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OCF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519015" y="5744511"/>
            <a:ext cx="1108942" cy="3573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HTTP/WS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Up-Down Arrow 23"/>
          <p:cNvSpPr/>
          <p:nvPr/>
        </p:nvSpPr>
        <p:spPr>
          <a:xfrm rot="5400000">
            <a:off x="6269999" y="1875198"/>
            <a:ext cx="294290" cy="766097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Up-Down Arrow 20"/>
          <p:cNvSpPr/>
          <p:nvPr/>
        </p:nvSpPr>
        <p:spPr>
          <a:xfrm rot="5400000">
            <a:off x="6728309" y="4755484"/>
            <a:ext cx="294290" cy="504776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-Down Arrow 21"/>
          <p:cNvSpPr/>
          <p:nvPr/>
        </p:nvSpPr>
        <p:spPr>
          <a:xfrm rot="16200000">
            <a:off x="5319175" y="4758722"/>
            <a:ext cx="294290" cy="498300"/>
          </a:xfrm>
          <a:prstGeom prst="up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Up-Down Arrow 27"/>
          <p:cNvSpPr/>
          <p:nvPr/>
        </p:nvSpPr>
        <p:spPr>
          <a:xfrm rot="1283347">
            <a:off x="2882945" y="2623064"/>
            <a:ext cx="294290" cy="2173196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Up-Down Arrow 31"/>
          <p:cNvSpPr/>
          <p:nvPr/>
        </p:nvSpPr>
        <p:spPr>
          <a:xfrm rot="5400000">
            <a:off x="4417021" y="1918729"/>
            <a:ext cx="294290" cy="654248"/>
          </a:xfrm>
          <a:prstGeom prst="up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>
            <a:off x="1400233" y="2625579"/>
            <a:ext cx="294290" cy="2134199"/>
          </a:xfrm>
          <a:prstGeom prst="up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1085077" y="5738067"/>
            <a:ext cx="1108507" cy="3573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MQTT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716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160</Words>
  <Application>Microsoft Macintosh PowerPoint</Application>
  <PresentationFormat>Letter Paper (8.5x11 in)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Mangal</vt:lpstr>
      <vt:lpstr>Arial</vt:lpstr>
      <vt:lpstr>Office Theme</vt:lpstr>
      <vt:lpstr>WoT Plugfest</vt:lpstr>
      <vt:lpstr>Configuration </vt:lpstr>
      <vt:lpstr>Configuration – OCF IKEA Bridge </vt:lpstr>
      <vt:lpstr>Configuration – MQTT Sensor</vt:lpstr>
      <vt:lpstr>Configuration – SmartThings</vt:lpstr>
      <vt:lpstr>All Configurations 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WoT Plugfest</dc:title>
  <dc:creator>Michael Koster</dc:creator>
  <cp:lastModifiedBy>Michael Koster</cp:lastModifiedBy>
  <cp:revision>17</cp:revision>
  <dcterms:created xsi:type="dcterms:W3CDTF">2017-10-25T06:15:09Z</dcterms:created>
  <dcterms:modified xsi:type="dcterms:W3CDTF">2017-10-25T07:10:37Z</dcterms:modified>
</cp:coreProperties>
</file>