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920C-2586-4D68-9F44-E567A87BB3DC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99BB-0946-4690-A863-5919C6C5CA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3528" y="836712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 Description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Semantics, auto UI, reasoning</a:t>
            </a:r>
            <a:endParaRPr lang="en-US" sz="1400" dirty="0"/>
          </a:p>
          <a:p>
            <a:pPr algn="ctr"/>
            <a:r>
              <a:rPr lang="en-US" sz="1400" dirty="0" smtClean="0"/>
              <a:t>Repo, </a:t>
            </a:r>
            <a:r>
              <a:rPr lang="en-US" sz="1400" dirty="0" err="1" smtClean="0"/>
              <a:t>WebUI</a:t>
            </a:r>
            <a:r>
              <a:rPr lang="en-US" sz="1400" dirty="0" smtClean="0"/>
              <a:t>, </a:t>
            </a:r>
            <a:r>
              <a:rPr lang="en-US" sz="1400" dirty="0" err="1" smtClean="0"/>
              <a:t>NodeMCU</a:t>
            </a:r>
            <a:endParaRPr lang="en-US" sz="1400" dirty="0"/>
          </a:p>
        </p:txBody>
      </p:sp>
      <p:sp>
        <p:nvSpPr>
          <p:cNvPr id="5" name="Rechteck 4"/>
          <p:cNvSpPr/>
          <p:nvPr/>
        </p:nvSpPr>
        <p:spPr>
          <a:xfrm>
            <a:off x="3059832" y="836712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Scripting API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Scripts instead of embedded dev</a:t>
            </a:r>
            <a:r>
              <a:rPr lang="en-US" sz="1400" dirty="0"/>
              <a:t>,</a:t>
            </a:r>
            <a:r>
              <a:rPr lang="en-US" sz="1400" dirty="0" smtClean="0"/>
              <a:t> portable, browser/Web integration;</a:t>
            </a:r>
          </a:p>
          <a:p>
            <a:pPr algn="ctr"/>
            <a:r>
              <a:rPr lang="en-US" sz="1400" dirty="0" smtClean="0"/>
              <a:t>Browser lib, IOT2000, </a:t>
            </a:r>
            <a:r>
              <a:rPr lang="en-US" sz="1400" dirty="0" err="1" smtClean="0"/>
              <a:t>LuaNodeMCU</a:t>
            </a:r>
            <a:endParaRPr lang="en-US" sz="1400" dirty="0"/>
          </a:p>
        </p:txBody>
      </p:sp>
      <p:sp>
        <p:nvSpPr>
          <p:cNvPr id="6" name="Rechteck 5"/>
          <p:cNvSpPr/>
          <p:nvPr/>
        </p:nvSpPr>
        <p:spPr>
          <a:xfrm>
            <a:off x="6156176" y="836712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Protocol Bindings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Orchestrate across protocols, platforms, domains;</a:t>
            </a:r>
          </a:p>
          <a:p>
            <a:pPr algn="ctr"/>
            <a:r>
              <a:rPr lang="en-US" sz="1400" dirty="0" err="1" smtClean="0"/>
              <a:t>BACnet</a:t>
            </a:r>
            <a:r>
              <a:rPr lang="en-US" sz="1400" dirty="0" smtClean="0"/>
              <a:t>, </a:t>
            </a:r>
            <a:r>
              <a:rPr lang="en-US" sz="1400" dirty="0" err="1" smtClean="0"/>
              <a:t>CoAP</a:t>
            </a:r>
            <a:r>
              <a:rPr lang="en-US" sz="1400" dirty="0" smtClean="0"/>
              <a:t>, HTTP, </a:t>
            </a:r>
            <a:r>
              <a:rPr lang="en-US" sz="1400" dirty="0" err="1" smtClean="0"/>
              <a:t>Lemonbeat</a:t>
            </a:r>
            <a:r>
              <a:rPr lang="en-US" sz="1400" dirty="0" smtClean="0"/>
              <a:t>, ECHONET </a:t>
            </a:r>
            <a:r>
              <a:rPr lang="en-US" sz="1400" dirty="0" err="1" smtClean="0"/>
              <a:t>Lite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467544" y="4437112"/>
            <a:ext cx="82089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Scenario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Browser, IOT2000, </a:t>
            </a:r>
            <a:r>
              <a:rPr lang="en-US" sz="1400" dirty="0" err="1" smtClean="0"/>
              <a:t>RaspberryPi</a:t>
            </a:r>
            <a:r>
              <a:rPr lang="en-US" sz="1400" dirty="0" smtClean="0"/>
              <a:t> LED, AC, </a:t>
            </a:r>
            <a:r>
              <a:rPr lang="en-US" sz="1400" dirty="0" err="1" smtClean="0"/>
              <a:t>NodeMCU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323528" y="260648"/>
            <a:ext cx="23762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Poster TD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3203848" y="260648"/>
            <a:ext cx="23762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Poster SA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6156176" y="260648"/>
            <a:ext cx="23762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Poster PB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3275856" y="6237312"/>
            <a:ext cx="23762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Poster FS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1043608" y="5733256"/>
            <a:ext cx="1800200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Screen: AC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>
            <a:off x="611560" y="836712"/>
            <a:ext cx="1800200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Screen: Live view</a:t>
            </a: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>
            <a:off x="6228184" y="5733256"/>
            <a:ext cx="1800200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Screen: Curtains?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z0010w1v</dc:creator>
  <cp:lastModifiedBy>daniel.peintner.ext@siemens.com</cp:lastModifiedBy>
  <cp:revision>6</cp:revision>
  <dcterms:created xsi:type="dcterms:W3CDTF">2016-08-02T13:59:14Z</dcterms:created>
  <dcterms:modified xsi:type="dcterms:W3CDTF">2016-08-03T14:50:52Z</dcterms:modified>
</cp:coreProperties>
</file>