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75" r:id="rId2"/>
    <p:sldId id="282" r:id="rId3"/>
    <p:sldId id="278" r:id="rId4"/>
    <p:sldId id="281" r:id="rId5"/>
    <p:sldId id="280" r:id="rId6"/>
  </p:sldIdLst>
  <p:sldSz cx="9144000" cy="6858000" type="screen4x3"/>
  <p:notesSz cx="6669088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FF"/>
    <a:srgbClr val="FF9900"/>
    <a:srgbClr val="996600"/>
    <a:srgbClr val="0099CC"/>
    <a:srgbClr val="CC9900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04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EURECOM - BP 193 - F-06904 Sophia Antipolis cedex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F5391D4C-11E4-47AA-BFF6-0711272A5D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Institut Eurécom - BP 193 - F-06904 Sophia Antipolis cedex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83FCC423-2FE2-4783-936A-7D550D5BC0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51A49F-A693-4753-B1A3-861BB69B81FC}" type="slidenum">
              <a:rPr lang="fr-FR" altLang="en-US" sz="1100" smtClean="0"/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 sz="11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07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C423-2FE2-4783-936A-7D550D5BC0E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81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06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6AF5D6AB-5A80-4371-9E07-2B1793AF241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48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2125" y="115888"/>
            <a:ext cx="2051050" cy="6121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115888"/>
            <a:ext cx="6005512" cy="6121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984FE9C-C637-452B-988D-C3E7C514E4BB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6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CB32EAC-BFE9-41D1-859A-160BB16D2696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85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CF7A8D6-D3A0-437B-8254-30426A747347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17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1A45CF51-C332-46E0-BBD9-6B98360CB793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5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15888"/>
            <a:ext cx="8607455" cy="865187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68413"/>
            <a:ext cx="8607455" cy="496887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FDC863EC-C596-4F64-99B7-61C2ECC7FD6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72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3EC3269-53D4-4201-8747-63370230C2A4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8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0CACBE0-D6D3-478A-93C7-86F14767D98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2ECCC5C8-1245-454F-8135-151AE9C86618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0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EF8E28D-D2EE-4625-97E6-BD8D57FA0545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1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383321C-F808-4D04-873A-A7D07F26020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8B28A10E-C174-4FC0-B56D-F2E79D702522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8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930FFEF-1F96-4975-BEBA-73E7127F4D7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04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pp://www.eurecom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8413"/>
            <a:ext cx="82089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15888"/>
            <a:ext cx="82089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6"/>
          <p:cNvSpPr>
            <a:spLocks noChangeArrowheads="1"/>
          </p:cNvSpPr>
          <p:nvPr userDrawn="1"/>
        </p:nvSpPr>
        <p:spPr bwMode="auto">
          <a:xfrm rot="16200000" flipV="1">
            <a:off x="4537075" y="-3230562"/>
            <a:ext cx="69850" cy="8642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17" descr="logo_Eurecom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89688"/>
            <a:ext cx="11160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8"/>
          <p:cNvSpPr>
            <a:spLocks noChangeShapeType="1"/>
          </p:cNvSpPr>
          <p:nvPr userDrawn="1"/>
        </p:nvSpPr>
        <p:spPr bwMode="auto">
          <a:xfrm>
            <a:off x="0" y="6318250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0" y="6357938"/>
            <a:ext cx="9144000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24075" y="6524625"/>
            <a:ext cx="10795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24625"/>
            <a:ext cx="251936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880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524625"/>
            <a:ext cx="719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- p </a:t>
            </a:r>
            <a:fld id="{40A41DA5-605B-42F2-A78E-0D84333CF3B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  <p:sldLayoutId id="2147484780" r:id="rId12"/>
    <p:sldLayoutId id="2147484781" r:id="rId13"/>
    <p:sldLayoutId id="214748478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99CC"/>
        </a:buClr>
        <a:buSzPct val="13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Eurostile LT Std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F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00338" y="2852738"/>
            <a:ext cx="6443662" cy="1685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Discovery TF Report</a:t>
            </a:r>
            <a:br>
              <a:rPr lang="en-US" sz="3600" dirty="0" smtClean="0"/>
            </a:br>
            <a:r>
              <a:rPr lang="en-US" sz="3600" dirty="0" smtClean="0"/>
              <a:t>19 July </a:t>
            </a:r>
            <a:r>
              <a:rPr lang="en-US" sz="3600" dirty="0" smtClean="0"/>
              <a:t>2015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1775" y="4797425"/>
            <a:ext cx="6113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Soumya </a:t>
            </a:r>
            <a:r>
              <a:rPr lang="en-US" sz="2400" b="1" kern="0" dirty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Kanti </a:t>
            </a: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Datta</a:t>
            </a: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Mobile Communications Department</a:t>
            </a: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Email: Soumya-Kanti.Datta@eurecom.fr</a:t>
            </a:r>
            <a:endParaRPr lang="en-US" sz="20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endParaRPr lang="en-US" sz="2000" b="1" kern="0" dirty="0">
              <a:solidFill>
                <a:srgbClr val="00B050"/>
              </a:solidFill>
              <a:latin typeface="+mn-lt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Discussions </a:t>
            </a:r>
            <a:r>
              <a:rPr lang="en-IN" dirty="0" smtClean="0"/>
              <a:t>during past 4 weeks…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Requirements analysis </a:t>
            </a:r>
            <a:r>
              <a:rPr lang="en-IN" dirty="0" smtClean="0"/>
              <a:t>from use cases</a:t>
            </a:r>
          </a:p>
          <a:p>
            <a:r>
              <a:rPr lang="en-IN" dirty="0" smtClean="0"/>
              <a:t>Building blocks for discovery framework</a:t>
            </a:r>
          </a:p>
          <a:p>
            <a:pPr lvl="1"/>
            <a:r>
              <a:rPr lang="en-IN" dirty="0" smtClean="0"/>
              <a:t>Registration and un-registration of WoT devices</a:t>
            </a:r>
          </a:p>
          <a:p>
            <a:pPr lvl="1"/>
            <a:r>
              <a:rPr lang="en-IN" dirty="0" smtClean="0"/>
              <a:t>Life-cycle</a:t>
            </a:r>
          </a:p>
          <a:p>
            <a:pPr lvl="1"/>
            <a:r>
              <a:rPr lang="en-IN" dirty="0" smtClean="0"/>
              <a:t>Abstraction layer for communication technologies (BLE, NFC</a:t>
            </a:r>
            <a:r>
              <a:rPr lang="en-IN" dirty="0" smtClean="0"/>
              <a:t>…)</a:t>
            </a:r>
          </a:p>
          <a:p>
            <a:r>
              <a:rPr lang="en-IN" dirty="0" smtClean="0"/>
              <a:t>Technology landscape and categorization of discovery mechanisms</a:t>
            </a:r>
          </a:p>
          <a:p>
            <a:pPr lvl="1"/>
            <a:r>
              <a:rPr lang="en-IN" dirty="0"/>
              <a:t>https://www.w3.org/WoT/IG/wiki/Discovery_Categories_and_Tech_Landscape</a:t>
            </a:r>
            <a:endParaRPr lang="en-IN" dirty="0" smtClean="0"/>
          </a:p>
          <a:p>
            <a:pPr lvl="1"/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2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Sketch of landscape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Finding things around </a:t>
            </a:r>
            <a:r>
              <a:rPr lang="en-IN" dirty="0" smtClean="0"/>
              <a:t>me</a:t>
            </a:r>
          </a:p>
          <a:p>
            <a:pPr lvl="1"/>
            <a:r>
              <a:rPr lang="en-IN" dirty="0" err="1" smtClean="0"/>
              <a:t>UriBeacon</a:t>
            </a:r>
            <a:r>
              <a:rPr lang="en-IN" dirty="0" smtClean="0"/>
              <a:t>, NFC</a:t>
            </a:r>
          </a:p>
          <a:p>
            <a:r>
              <a:rPr lang="en-IN" dirty="0"/>
              <a:t>Finding things on my network</a:t>
            </a:r>
          </a:p>
          <a:p>
            <a:pPr lvl="1"/>
            <a:r>
              <a:rPr lang="en-IN" dirty="0" err="1" smtClean="0"/>
              <a:t>mDNS</a:t>
            </a:r>
            <a:r>
              <a:rPr lang="en-IN" dirty="0" smtClean="0"/>
              <a:t>, SSDP</a:t>
            </a:r>
          </a:p>
          <a:p>
            <a:r>
              <a:rPr lang="en-IN" dirty="0"/>
              <a:t>Searching in Directories</a:t>
            </a:r>
          </a:p>
          <a:p>
            <a:pPr lvl="1"/>
            <a:r>
              <a:rPr lang="en-IN" dirty="0" smtClean="0"/>
              <a:t>CoRE Resource Directory</a:t>
            </a:r>
          </a:p>
          <a:p>
            <a:r>
              <a:rPr lang="en-IN" dirty="0"/>
              <a:t>Searching across Peers</a:t>
            </a:r>
          </a:p>
          <a:p>
            <a:pPr lvl="1"/>
            <a:r>
              <a:rPr lang="en-IN" dirty="0" smtClean="0"/>
              <a:t>P2P style communication using IoT gateways</a:t>
            </a:r>
          </a:p>
          <a:p>
            <a:r>
              <a:rPr lang="en-IN" dirty="0"/>
              <a:t>Accessing thing metadata</a:t>
            </a:r>
          </a:p>
          <a:p>
            <a:pPr lvl="1"/>
            <a:r>
              <a:rPr lang="en-IN" dirty="0" smtClean="0"/>
              <a:t>CoRE Link Format</a:t>
            </a:r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3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Discussions to conclude at F2F in Sunnyvale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Agree on and conclude the following</a:t>
            </a:r>
          </a:p>
          <a:p>
            <a:pPr lvl="1"/>
            <a:r>
              <a:rPr lang="en-IN" dirty="0" smtClean="0"/>
              <a:t>Requirements</a:t>
            </a:r>
          </a:p>
          <a:p>
            <a:pPr lvl="1"/>
            <a:r>
              <a:rPr lang="en-IN" dirty="0" smtClean="0"/>
              <a:t>How to simplify discovery</a:t>
            </a:r>
          </a:p>
          <a:p>
            <a:pPr lvl="1"/>
            <a:r>
              <a:rPr lang="en-IN" dirty="0" smtClean="0"/>
              <a:t>Building blocks</a:t>
            </a:r>
          </a:p>
          <a:p>
            <a:pPr lvl="1"/>
            <a:r>
              <a:rPr lang="en-IN" dirty="0" smtClean="0"/>
              <a:t>Tech landscape</a:t>
            </a:r>
          </a:p>
          <a:p>
            <a:r>
              <a:rPr lang="en-IN" dirty="0" smtClean="0"/>
              <a:t>Explore</a:t>
            </a:r>
          </a:p>
          <a:p>
            <a:pPr lvl="1"/>
            <a:r>
              <a:rPr lang="en-IN" dirty="0" smtClean="0"/>
              <a:t>Joint sessions with TF-TD and TF-AP</a:t>
            </a:r>
          </a:p>
          <a:p>
            <a:pPr lvl="1"/>
            <a:r>
              <a:rPr lang="en-IN" dirty="0" smtClean="0"/>
              <a:t>Input to other TFs</a:t>
            </a:r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4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93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Moving Ahead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Topics to kick-start post July-F2F </a:t>
            </a:r>
          </a:p>
          <a:p>
            <a:pPr lvl="1"/>
            <a:r>
              <a:rPr lang="en-IN" dirty="0" smtClean="0"/>
              <a:t>Interaction models for different means of discovery</a:t>
            </a:r>
          </a:p>
          <a:p>
            <a:pPr lvl="1"/>
            <a:r>
              <a:rPr lang="en-IN" dirty="0" smtClean="0"/>
              <a:t>Reference implementations of these models</a:t>
            </a:r>
          </a:p>
          <a:p>
            <a:pPr lvl="2"/>
            <a:r>
              <a:rPr lang="en-IN" dirty="0" smtClean="0"/>
              <a:t>To evaluate which discovery protocol is suitable for which model</a:t>
            </a:r>
          </a:p>
          <a:p>
            <a:pPr lvl="2"/>
            <a:r>
              <a:rPr lang="en-IN" dirty="0" smtClean="0"/>
              <a:t>Derive </a:t>
            </a:r>
            <a:r>
              <a:rPr lang="en-IN" smtClean="0"/>
              <a:t>interoperability criteria</a:t>
            </a:r>
            <a:endParaRPr lang="en-IN" dirty="0" smtClean="0"/>
          </a:p>
          <a:p>
            <a:pPr lvl="1"/>
            <a:r>
              <a:rPr lang="en-IN" dirty="0" smtClean="0"/>
              <a:t>Incorporate security and access control mechanisms</a:t>
            </a:r>
          </a:p>
          <a:p>
            <a:pPr lvl="1"/>
            <a:r>
              <a:rPr lang="en-IN" dirty="0" smtClean="0"/>
              <a:t>Continue surveying the tech landscape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17/06/2015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smtClean="0"/>
              <a:t>Discovey Task Force Report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5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3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Eurostile LT Std"/>
        <a:ea typeface=""/>
        <a:cs typeface=""/>
      </a:majorFont>
      <a:minorFont>
        <a:latin typeface="Eurostile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20114</TotalTime>
  <Words>204</Words>
  <Application>Microsoft Office PowerPoint</Application>
  <PresentationFormat>On-screen Show (4:3)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Eurostile LT Std</vt:lpstr>
      <vt:lpstr>Wingdings</vt:lpstr>
      <vt:lpstr>1_Modèle par défaut</vt:lpstr>
      <vt:lpstr>Discovery TF Report 19 July 2015</vt:lpstr>
      <vt:lpstr>Discussions during past 4 weeks…</vt:lpstr>
      <vt:lpstr>Sketch of landscape</vt:lpstr>
      <vt:lpstr>Discussions to conclude at F2F in Sunnyvale</vt:lpstr>
      <vt:lpstr>Moving Ahead</vt:lpstr>
    </vt:vector>
  </TitlesOfParts>
  <Company>Institut Eurecom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 Grammare</dc:creator>
  <cp:lastModifiedBy>Soumya</cp:lastModifiedBy>
  <cp:revision>596</cp:revision>
  <dcterms:created xsi:type="dcterms:W3CDTF">2007-06-19T08:15:35Z</dcterms:created>
  <dcterms:modified xsi:type="dcterms:W3CDTF">2015-07-15T14:43:31Z</dcterms:modified>
</cp:coreProperties>
</file>