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75" r:id="rId2"/>
    <p:sldId id="297" r:id="rId3"/>
    <p:sldId id="298" r:id="rId4"/>
    <p:sldId id="305" r:id="rId5"/>
    <p:sldId id="300" r:id="rId6"/>
    <p:sldId id="299" r:id="rId7"/>
    <p:sldId id="301" r:id="rId8"/>
    <p:sldId id="302" r:id="rId9"/>
    <p:sldId id="303" r:id="rId10"/>
    <p:sldId id="304" r:id="rId11"/>
    <p:sldId id="295" r:id="rId12"/>
    <p:sldId id="294" r:id="rId13"/>
  </p:sldIdLst>
  <p:sldSz cx="9144000" cy="6858000" type="screen4x3"/>
  <p:notesSz cx="6669088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00"/>
    <a:srgbClr val="996600"/>
    <a:srgbClr val="0099CC"/>
    <a:srgbClr val="0066CC"/>
    <a:srgbClr val="CC990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709" autoAdjust="0"/>
  </p:normalViewPr>
  <p:slideViewPr>
    <p:cSldViewPr>
      <p:cViewPr varScale="1">
        <p:scale>
          <a:sx n="62" d="100"/>
          <a:sy n="62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04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EURECOM - BP 193 - F-06904 Sophia Antipolis cedex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F5391D4C-11E4-47AA-BFF6-0711272A5D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83FCC423-2FE2-4783-936A-7D550D5BC0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51A49F-A693-4753-B1A3-861BB69B81FC}" type="slidenum">
              <a:rPr lang="fr-FR" altLang="en-US" sz="1100" smtClean="0"/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 sz="11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07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C423-2FE2-4783-936A-7D550D5BC0E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F5438B-A12E-4B72-A8AB-AC4F2A31D23A}" type="slidenum">
              <a:rPr lang="fr-FR" altLang="en-US" sz="1100"/>
              <a:pPr algn="r" eaLnBrk="1" hangingPunct="1">
                <a:spcBef>
                  <a:spcPct val="0"/>
                </a:spcBef>
              </a:pPr>
              <a:t>12</a:t>
            </a:fld>
            <a:endParaRPr lang="fr-FR" altLang="en-US" sz="1100"/>
          </a:p>
        </p:txBody>
      </p:sp>
    </p:spTree>
    <p:extLst>
      <p:ext uri="{BB962C8B-B14F-4D97-AF65-F5344CB8AC3E}">
        <p14:creationId xmlns:p14="http://schemas.microsoft.com/office/powerpoint/2010/main" val="36273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06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69ADE-BD88-4C41-A23D-A6355E1BEE02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6AF5D6AB-5A80-4371-9E07-2B1793AF241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48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2125" y="115888"/>
            <a:ext cx="2051050" cy="6121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15888"/>
            <a:ext cx="6005512" cy="6121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9D42-33EA-4EDB-B824-C8C9DC623054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984FE9C-C637-452B-988D-C3E7C514E4BB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6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EAB3-2137-46B3-8263-D1E47721B56E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CB32EAC-BFE9-41D1-859A-160BB16D2696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85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DCF7-ACBA-4A97-9C2E-C81AA52637B4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CF7A8D6-D3A0-437B-8254-30426A747347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17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E212-05B0-43A9-AFA5-FA431E16573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1A45CF51-C332-46E0-BBD9-6B98360CB793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5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15888"/>
            <a:ext cx="8607455" cy="865187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68413"/>
            <a:ext cx="8607455" cy="49688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FDC863EC-C596-4F64-99B7-61C2ECC7FD6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2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86B9-EE72-4C51-976C-E359FEAA228F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3EC3269-53D4-4201-8747-63370230C2A4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8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9308-31A7-4BDF-A9A9-54BD8EB9B4C3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0CACBE0-D6D3-478A-93C7-86F14767D98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CCAD2-493D-46D8-96C8-6921D3FE8758}" type="datetime1">
              <a:rPr lang="en-US" smtClean="0"/>
              <a:t>7/8/2015</a:t>
            </a:fld>
            <a:endParaRPr lang="fr-F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2ECCC5C8-1245-454F-8135-151AE9C86618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0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BC7D-033E-436C-B52C-DEE7784084D3}" type="datetime1">
              <a:rPr lang="en-US" smtClean="0"/>
              <a:t>7/8/2015</a:t>
            </a:fld>
            <a:endParaRPr lang="fr-F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EF8E28D-D2EE-4625-97E6-BD8D57FA0545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810A-B29E-46B7-AD50-D7A755D6EE04}" type="datetime1">
              <a:rPr lang="en-US" smtClean="0"/>
              <a:t>7/8/2015</a:t>
            </a:fld>
            <a:endParaRPr lang="fr-F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383321C-F808-4D04-873A-A7D07F26020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FD17-740C-47EB-B523-77D16E9E8C16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8B28A10E-C174-4FC0-B56D-F2E79D702522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8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947D-664D-44D8-A267-B3A5D25680A9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930FFEF-1F96-4975-BEBA-73E7127F4D7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0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pp://www.eurecom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8413"/>
            <a:ext cx="82089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82089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auto">
          <a:xfrm rot="16200000" flipV="1">
            <a:off x="4537075" y="-3230562"/>
            <a:ext cx="69850" cy="864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17" descr="logo_Eurecom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89688"/>
            <a:ext cx="11160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8"/>
          <p:cNvSpPr>
            <a:spLocks noChangeShapeType="1"/>
          </p:cNvSpPr>
          <p:nvPr userDrawn="1"/>
        </p:nvSpPr>
        <p:spPr bwMode="auto">
          <a:xfrm>
            <a:off x="0" y="6318250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0" y="6357938"/>
            <a:ext cx="91440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24075" y="6524625"/>
            <a:ext cx="10795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3F5A7C2-3709-4E69-A2A9-634232BA6C20}" type="datetime1">
              <a:rPr lang="en-US" smtClean="0"/>
              <a:t>7/8/2015</a:t>
            </a:fld>
            <a:endParaRPr lang="fr-FR"/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24625"/>
            <a:ext cx="25193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524625"/>
            <a:ext cx="719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- p </a:t>
            </a:r>
            <a:fld id="{40A41DA5-605B-42F2-A78E-0D84333CF3B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  <p:sldLayoutId id="2147484780" r:id="rId12"/>
    <p:sldLayoutId id="2147484781" r:id="rId13"/>
    <p:sldLayoutId id="2147484782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CC"/>
        </a:buClr>
        <a:buSzPct val="13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Eurostile LT Std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F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PhGZil" TargetMode="External"/><Relationship Id="rId2" Type="http://schemas.openxmlformats.org/officeDocument/2006/relationships/hyperlink" Target="http://technical.openmobilealliance.org/Technical/technical-information/release-program/current-releases/oma-lightweightm2m-v1-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eurecom.fr/en/people/datta-soumya-kanti/publications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00338" y="2852738"/>
            <a:ext cx="6188075" cy="1685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OMA Lightweight M2M TS</a:t>
            </a:r>
            <a:endParaRPr lang="en-US" sz="36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1775" y="4797425"/>
            <a:ext cx="6113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Soumya </a:t>
            </a:r>
            <a:r>
              <a:rPr lang="en-US" sz="2400" b="1" kern="0" dirty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Kanti </a:t>
            </a: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Datta</a:t>
            </a:r>
            <a:endParaRPr lang="en-US" sz="24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Mobile Communications Department</a:t>
            </a: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Email: Soumya-Kanti.Datta@eurecom.fr</a:t>
            </a:r>
            <a:endParaRPr lang="en-US" sz="20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endParaRPr lang="en-US" sz="2000" b="1" kern="0" dirty="0">
              <a:solidFill>
                <a:srgbClr val="00B050"/>
              </a:solidFill>
              <a:latin typeface="+mn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Information Reporting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interface is used by a LwM2M server to observe any changes in any resource of a LwM2M client.</a:t>
            </a:r>
          </a:p>
          <a:p>
            <a:pPr lvl="1"/>
            <a:r>
              <a:rPr lang="en-IN" dirty="0" smtClean="0"/>
              <a:t>Reporting is done as a notification.</a:t>
            </a:r>
          </a:p>
          <a:p>
            <a:r>
              <a:rPr lang="en-IN" dirty="0"/>
              <a:t>This observation relationship is initiated by sending </a:t>
            </a:r>
            <a:r>
              <a:rPr lang="en-IN" dirty="0" smtClean="0"/>
              <a:t>an “</a:t>
            </a:r>
            <a:r>
              <a:rPr lang="en-IN" dirty="0"/>
              <a:t>Observe” operation to the </a:t>
            </a:r>
            <a:r>
              <a:rPr lang="en-IN" dirty="0" smtClean="0"/>
              <a:t>LwM2M </a:t>
            </a:r>
            <a:r>
              <a:rPr lang="en-IN" dirty="0"/>
              <a:t>Client for an </a:t>
            </a:r>
            <a:r>
              <a:rPr lang="en-IN" dirty="0" smtClean="0"/>
              <a:t>object</a:t>
            </a:r>
            <a:r>
              <a:rPr lang="en-IN" dirty="0"/>
              <a:t>, an </a:t>
            </a:r>
            <a:r>
              <a:rPr lang="en-IN" dirty="0" smtClean="0"/>
              <a:t>object instance </a:t>
            </a:r>
            <a:r>
              <a:rPr lang="en-IN" dirty="0"/>
              <a:t>or a </a:t>
            </a:r>
            <a:r>
              <a:rPr lang="en-IN" dirty="0" smtClean="0"/>
              <a:t>resource.</a:t>
            </a:r>
          </a:p>
          <a:p>
            <a:r>
              <a:rPr lang="en-IN" dirty="0" smtClean="0"/>
              <a:t>An </a:t>
            </a:r>
            <a:r>
              <a:rPr lang="en-IN" dirty="0"/>
              <a:t>observation ends when </a:t>
            </a:r>
            <a:r>
              <a:rPr lang="en-IN" dirty="0" smtClean="0"/>
              <a:t>a “</a:t>
            </a:r>
            <a:r>
              <a:rPr lang="en-IN" dirty="0"/>
              <a:t>Cancel Observation” operation is performed.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10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4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Reading Materials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413"/>
            <a:ext cx="8928992" cy="4968875"/>
          </a:xfrm>
        </p:spPr>
        <p:txBody>
          <a:bodyPr/>
          <a:lstStyle/>
          <a:p>
            <a:r>
              <a:rPr lang="en-IN" sz="2000" b="0" dirty="0" smtClean="0"/>
              <a:t>[1] OMA LwM2M</a:t>
            </a:r>
            <a:r>
              <a:rPr lang="en-IN" sz="2000" b="0" dirty="0"/>
              <a:t>, </a:t>
            </a:r>
            <a:r>
              <a:rPr lang="en-IN" sz="2000" b="0" dirty="0">
                <a:hlinkClick r:id="rId2"/>
              </a:rPr>
              <a:t>http://</a:t>
            </a:r>
            <a:r>
              <a:rPr lang="en-IN" sz="2000" b="0" dirty="0" smtClean="0">
                <a:hlinkClick r:id="rId2"/>
              </a:rPr>
              <a:t>technical.openmobilealliance.org/Technical/technical-information/release-program/current-releases/oma-lightweightm2m-v1-0</a:t>
            </a:r>
            <a:endParaRPr lang="en-IN" sz="2000" b="0" dirty="0" smtClean="0"/>
          </a:p>
          <a:p>
            <a:r>
              <a:rPr lang="en-IN" sz="2000" b="0" dirty="0" smtClean="0"/>
              <a:t>[2] A </a:t>
            </a:r>
            <a:r>
              <a:rPr lang="en-IN" sz="2000" b="0" dirty="0"/>
              <a:t>Lightweight Framework for Efficient M2M Device Management in oneM2M Architecture, </a:t>
            </a:r>
            <a:r>
              <a:rPr lang="en-IN" sz="2000" b="0" dirty="0">
                <a:hlinkClick r:id="rId3"/>
              </a:rPr>
              <a:t>http://</a:t>
            </a:r>
            <a:r>
              <a:rPr lang="en-IN" sz="2000" b="0" dirty="0" smtClean="0">
                <a:hlinkClick r:id="rId3"/>
              </a:rPr>
              <a:t>goo.gl/PhGZil</a:t>
            </a:r>
            <a:endParaRPr lang="en-IN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46E16-56A9-4CA1-8098-C4611231034D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11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7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15888"/>
            <a:ext cx="8607425" cy="865187"/>
          </a:xfrm>
        </p:spPr>
        <p:txBody>
          <a:bodyPr/>
          <a:lstStyle/>
          <a:p>
            <a:pPr>
              <a:defRPr/>
            </a:pPr>
            <a:r>
              <a:rPr lang="en-US" dirty="0"/>
              <a:t>Thank you!</a:t>
            </a:r>
          </a:p>
        </p:txBody>
      </p:sp>
      <p:pic>
        <p:nvPicPr>
          <p:cNvPr id="34819" name="Picture 4" descr="https://encrypted-tbn2.gstatic.com/images?q=tbn:ANd9GcQ0AChTsxAPWEnfWMujXBk2lQUvrulBIQjYGxpCOCo2Lsk3vw9C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52550"/>
            <a:ext cx="2592387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6" y="1354528"/>
            <a:ext cx="2303462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- p </a:t>
            </a:r>
            <a:fld id="{C58D6571-3415-4FF0-BE8D-392939F97031}" type="slidenum"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pPr eaLnBrk="1" hangingPunct="1"/>
              <a:t>12</a:t>
            </a:fld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 </a:t>
            </a:r>
          </a:p>
        </p:txBody>
      </p:sp>
      <p:sp>
        <p:nvSpPr>
          <p:cNvPr id="34822" name="Content Placeholder 3"/>
          <p:cNvSpPr>
            <a:spLocks noGrp="1"/>
          </p:cNvSpPr>
          <p:nvPr>
            <p:ph idx="1"/>
          </p:nvPr>
        </p:nvSpPr>
        <p:spPr>
          <a:xfrm>
            <a:off x="285750" y="3644900"/>
            <a:ext cx="8607425" cy="2663825"/>
          </a:xfrm>
        </p:spPr>
        <p:txBody>
          <a:bodyPr/>
          <a:lstStyle/>
          <a:p>
            <a:r>
              <a:rPr lang="en-US" altLang="en-US" dirty="0" smtClean="0"/>
              <a:t>Email: Soumya-Kanti.Datta@eurecom.fr</a:t>
            </a:r>
          </a:p>
          <a:p>
            <a:r>
              <a:rPr lang="en-US" altLang="en-US" dirty="0" smtClean="0"/>
              <a:t>Webpage: </a:t>
            </a:r>
            <a:r>
              <a:rPr lang="en-US" altLang="en-US" dirty="0" smtClean="0">
                <a:hlinkClick r:id="rId5"/>
              </a:rPr>
              <a:t>http://www.eurecom.fr/en/people/datta-soumya-kanti/publications</a:t>
            </a:r>
            <a:endParaRPr lang="en-US" altLang="en-US" dirty="0" smtClean="0"/>
          </a:p>
          <a:p>
            <a:r>
              <a:rPr lang="en-US" altLang="en-US" dirty="0" smtClean="0"/>
              <a:t>Twitter: @skdatta2010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71" y="1673343"/>
            <a:ext cx="1636837" cy="161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C6DEA-0A3E-4A3B-8E78-D3BDF81DF00C}" type="datetime1">
              <a:rPr lang="en-US" smtClean="0"/>
              <a:t>7/8/2015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</a:t>
            </a:r>
            <a:r>
              <a:rPr lang="en-IN" dirty="0" smtClean="0"/>
              <a:t>OMA LwM</a:t>
            </a:r>
            <a:r>
              <a:rPr lang="en-IN" dirty="0" smtClean="0"/>
              <a:t>2M</a:t>
            </a:r>
            <a:r>
              <a:rPr lang="en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Defines an application layer protocol</a:t>
            </a:r>
          </a:p>
          <a:p>
            <a:pPr lvl="1"/>
            <a:r>
              <a:rPr lang="en-IN" dirty="0" smtClean="0"/>
              <a:t>Between a LwM2M server and LwM2M client</a:t>
            </a:r>
          </a:p>
          <a:p>
            <a:pPr lvl="1"/>
            <a:r>
              <a:rPr lang="en-IN" dirty="0" smtClean="0"/>
              <a:t>Client is located inside an M2M device</a:t>
            </a:r>
          </a:p>
          <a:p>
            <a:r>
              <a:rPr lang="en-IN" dirty="0" smtClean="0"/>
              <a:t>Includes device management and service enablement for resource constrained devices.</a:t>
            </a:r>
          </a:p>
          <a:p>
            <a:r>
              <a:rPr lang="en-IN" dirty="0" smtClean="0"/>
              <a:t>To achieve that the enabler makes use of</a:t>
            </a:r>
          </a:p>
          <a:p>
            <a:pPr lvl="1"/>
            <a:r>
              <a:rPr lang="en-IN" dirty="0" smtClean="0"/>
              <a:t>A lightweight protocol</a:t>
            </a:r>
          </a:p>
          <a:p>
            <a:pPr lvl="1"/>
            <a:r>
              <a:rPr lang="en-IN" dirty="0" smtClean="0"/>
              <a:t>An efficient resource data model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0D0ED-DCA7-4595-830E-09253A595DCE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2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0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Client-Server Architecture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291238"/>
            <a:ext cx="4532601" cy="490857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3</a:t>
            </a:fld>
            <a:r>
              <a:rPr lang="fr-FR" smtClean="0"/>
              <a:t> </a:t>
            </a:r>
            <a:endParaRPr lang="fr-F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18321" y="1268413"/>
            <a:ext cx="4074854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99CC"/>
              </a:buClr>
              <a:buSzPct val="130000"/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Eurostile LT Std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F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s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s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s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s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IN" kern="0" dirty="0" smtClean="0"/>
              <a:t>Uses CoAP with UDP or SMS bindings</a:t>
            </a:r>
          </a:p>
          <a:p>
            <a:r>
              <a:rPr lang="en-IN" kern="0" dirty="0" smtClean="0"/>
              <a:t>DTLS provides security for UDP</a:t>
            </a:r>
            <a:endParaRPr lang="en-IN" kern="0" dirty="0"/>
          </a:p>
        </p:txBody>
      </p:sp>
    </p:spTree>
    <p:extLst>
      <p:ext uri="{BB962C8B-B14F-4D97-AF65-F5344CB8AC3E}">
        <p14:creationId xmlns:p14="http://schemas.microsoft.com/office/powerpoint/2010/main" val="64582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Each piece of information made available by a LwM2M client is a resource.</a:t>
            </a:r>
          </a:p>
          <a:p>
            <a:r>
              <a:rPr lang="en-IN" dirty="0" smtClean="0"/>
              <a:t>Resources are logically organized into objects.</a:t>
            </a:r>
          </a:p>
          <a:p>
            <a:r>
              <a:rPr lang="en-IN" dirty="0" smtClean="0"/>
              <a:t>The LwM2M client may have any number of resources each of which belongs to an object.</a:t>
            </a:r>
          </a:p>
          <a:p>
            <a:r>
              <a:rPr lang="en-IN" dirty="0" smtClean="0"/>
              <a:t>Resources and objects have the capability to have multiple instances of the resource or object.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4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96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Protocol Stack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926688" cy="453650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5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44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Interfaces Between Client and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Bootstrap</a:t>
            </a:r>
          </a:p>
          <a:p>
            <a:r>
              <a:rPr lang="en-IN" dirty="0" smtClean="0"/>
              <a:t>Client registration</a:t>
            </a:r>
          </a:p>
          <a:p>
            <a:r>
              <a:rPr lang="en-IN" dirty="0" smtClean="0"/>
              <a:t>Device management and service enablement</a:t>
            </a:r>
          </a:p>
          <a:p>
            <a:r>
              <a:rPr lang="en-IN" dirty="0" smtClean="0"/>
              <a:t>Information reporting</a:t>
            </a:r>
          </a:p>
          <a:p>
            <a:pPr lvl="1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6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70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Bootstrap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Used for provisioning essential information into the LwM2M client</a:t>
            </a:r>
          </a:p>
          <a:p>
            <a:pPr lvl="1"/>
            <a:r>
              <a:rPr lang="en-IN" dirty="0" smtClean="0"/>
              <a:t>This enables the client to register itself into one or more LwM2M server(s).</a:t>
            </a:r>
          </a:p>
          <a:p>
            <a:r>
              <a:rPr lang="en-IN" dirty="0" smtClean="0"/>
              <a:t>Supported modes</a:t>
            </a:r>
          </a:p>
          <a:p>
            <a:pPr lvl="1"/>
            <a:r>
              <a:rPr lang="en-IN" dirty="0" smtClean="0"/>
              <a:t>Factory bootstrap</a:t>
            </a:r>
          </a:p>
          <a:p>
            <a:pPr lvl="1"/>
            <a:r>
              <a:rPr lang="en-IN" dirty="0" smtClean="0"/>
              <a:t>Bootstrap from smart card</a:t>
            </a:r>
          </a:p>
          <a:p>
            <a:pPr lvl="1"/>
            <a:r>
              <a:rPr lang="en-IN" dirty="0" smtClean="0"/>
              <a:t>Client initiated bootstrap</a:t>
            </a:r>
          </a:p>
          <a:p>
            <a:pPr lvl="1"/>
            <a:r>
              <a:rPr lang="en-IN" dirty="0" smtClean="0"/>
              <a:t>Server initiated bootstrap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7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07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Client Registration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Supported operations</a:t>
            </a:r>
          </a:p>
          <a:p>
            <a:pPr lvl="1"/>
            <a:r>
              <a:rPr lang="en-IN" dirty="0" smtClean="0"/>
              <a:t>Register, Update, De-register</a:t>
            </a:r>
          </a:p>
          <a:p>
            <a:r>
              <a:rPr lang="en-IN" dirty="0" smtClean="0"/>
              <a:t>The interface is used by LwM2M clients to</a:t>
            </a:r>
          </a:p>
          <a:p>
            <a:pPr lvl="1"/>
            <a:r>
              <a:rPr lang="en-IN" dirty="0" smtClean="0"/>
              <a:t>Register itself at one or more LwM2M server(s)</a:t>
            </a:r>
          </a:p>
          <a:p>
            <a:pPr lvl="1"/>
            <a:r>
              <a:rPr lang="en-IN" dirty="0" smtClean="0"/>
              <a:t>Maintain the registration and session (Lifetime)</a:t>
            </a:r>
          </a:p>
          <a:p>
            <a:pPr lvl="1"/>
            <a:r>
              <a:rPr lang="en-IN" dirty="0" smtClean="0"/>
              <a:t>Perform periodic update of registration information</a:t>
            </a:r>
          </a:p>
          <a:p>
            <a:pPr lvl="1"/>
            <a:r>
              <a:rPr lang="en-IN" dirty="0" smtClean="0"/>
              <a:t>De-register as necessary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8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72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Device Management and Service Enablement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This </a:t>
            </a:r>
            <a:r>
              <a:rPr lang="en-IN" dirty="0" smtClean="0"/>
              <a:t>interface </a:t>
            </a:r>
            <a:r>
              <a:rPr lang="en-IN" dirty="0"/>
              <a:t>is used by the LWM2M Server to access </a:t>
            </a:r>
            <a:r>
              <a:rPr lang="en-IN" dirty="0" smtClean="0"/>
              <a:t>object instances and resources </a:t>
            </a:r>
            <a:r>
              <a:rPr lang="en-IN" dirty="0"/>
              <a:t>available from the LWM2M </a:t>
            </a:r>
            <a:r>
              <a:rPr lang="en-IN" dirty="0" smtClean="0"/>
              <a:t>Client.</a:t>
            </a:r>
          </a:p>
          <a:p>
            <a:r>
              <a:rPr lang="en-IN" dirty="0" smtClean="0"/>
              <a:t>Associate operations</a:t>
            </a:r>
          </a:p>
          <a:p>
            <a:pPr lvl="1"/>
            <a:r>
              <a:rPr lang="en-IN" dirty="0" smtClean="0"/>
              <a:t>Create, read, write, delete, execute, write attributes, discover</a:t>
            </a:r>
          </a:p>
          <a:p>
            <a:r>
              <a:rPr lang="en-IN" dirty="0" smtClean="0"/>
              <a:t>Discover operation is to get</a:t>
            </a:r>
          </a:p>
          <a:p>
            <a:pPr lvl="1"/>
            <a:r>
              <a:rPr lang="en-IN" dirty="0" smtClean="0"/>
              <a:t>Attributes of an individual resource</a:t>
            </a:r>
          </a:p>
          <a:p>
            <a:pPr lvl="1"/>
            <a:r>
              <a:rPr lang="en-IN" dirty="0" smtClean="0"/>
              <a:t>All the resources of an object instance </a:t>
            </a:r>
          </a:p>
          <a:p>
            <a:pPr lvl="1"/>
            <a:r>
              <a:rPr lang="en-IN" dirty="0" smtClean="0"/>
              <a:t>Return payload contains a list of CoRE Links for each resource</a:t>
            </a:r>
          </a:p>
          <a:p>
            <a:pPr lvl="2"/>
            <a:r>
              <a:rPr lang="en-IN" dirty="0" smtClean="0"/>
              <a:t>Including the attributes of the resource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9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1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Eurostile LT Std"/>
        <a:ea typeface=""/>
        <a:cs typeface=""/>
      </a:majorFont>
      <a:minorFont>
        <a:latin typeface="Eurostile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20492</TotalTime>
  <Words>467</Words>
  <Application>Microsoft Office PowerPoint</Application>
  <PresentationFormat>On-screen Show (4:3)</PresentationFormat>
  <Paragraphs>88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Eurostile LT Std</vt:lpstr>
      <vt:lpstr>Wingdings</vt:lpstr>
      <vt:lpstr>1_Modèle par défaut</vt:lpstr>
      <vt:lpstr>OMA Lightweight M2M TS</vt:lpstr>
      <vt:lpstr>What is OMA LwM2M?</vt:lpstr>
      <vt:lpstr>Client-Server Architecture</vt:lpstr>
      <vt:lpstr>Resource Model</vt:lpstr>
      <vt:lpstr>Protocol Stack</vt:lpstr>
      <vt:lpstr>Interfaces Between Client and Server</vt:lpstr>
      <vt:lpstr>Bootstrap</vt:lpstr>
      <vt:lpstr>Client Registration</vt:lpstr>
      <vt:lpstr>Device Management and Service Enablement</vt:lpstr>
      <vt:lpstr>Information Reporting</vt:lpstr>
      <vt:lpstr>Reading Materials</vt:lpstr>
      <vt:lpstr>Thank you!</vt:lpstr>
    </vt:vector>
  </TitlesOfParts>
  <Company>Institut Eurecom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Grammare</dc:creator>
  <cp:lastModifiedBy>Soumya</cp:lastModifiedBy>
  <cp:revision>613</cp:revision>
  <dcterms:created xsi:type="dcterms:W3CDTF">2007-06-19T08:15:35Z</dcterms:created>
  <dcterms:modified xsi:type="dcterms:W3CDTF">2015-07-08T11:47:01Z</dcterms:modified>
</cp:coreProperties>
</file>