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74" r:id="rId11"/>
    <p:sldId id="273" r:id="rId12"/>
    <p:sldId id="271" r:id="rId13"/>
    <p:sldId id="272" r:id="rId14"/>
    <p:sldId id="275" r:id="rId15"/>
    <p:sldId id="261" r:id="rId16"/>
    <p:sldId id="262" r:id="rId17"/>
    <p:sldId id="263" r:id="rId18"/>
    <p:sldId id="264" r:id="rId19"/>
    <p:sldId id="265" r:id="rId20"/>
    <p:sldId id="266" r:id="rId21"/>
    <p:sldId id="267" r:id="rId22"/>
    <p:sldId id="268" r:id="rId23"/>
    <p:sldId id="269" r:id="rId24"/>
    <p:sldId id="270" r:id="rId25"/>
  </p:sldIdLst>
  <p:sldSz cx="12188825"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snapToObjects="1">
      <p:cViewPr varScale="1">
        <p:scale>
          <a:sx n="92" d="100"/>
          <a:sy n="92" d="100"/>
        </p:scale>
        <p:origin x="861" y="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24" name="PlaceHolder 2"/>
          <p:cNvSpPr>
            <a:spLocks noGrp="1"/>
          </p:cNvSpPr>
          <p:nvPr>
            <p:ph/>
          </p:nvPr>
        </p:nvSpPr>
        <p:spPr>
          <a:xfrm>
            <a:off x="1065240" y="46483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25" name="PlaceHolder 3"/>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27"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28"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29"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30" name="PlaceHolder 5"/>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32" name="PlaceHolder 2"/>
          <p:cNvSpPr>
            <a:spLocks noGrp="1"/>
          </p:cNvSpPr>
          <p:nvPr>
            <p:ph/>
          </p:nvPr>
        </p:nvSpPr>
        <p:spPr>
          <a:xfrm>
            <a:off x="106524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33" name="PlaceHolder 3"/>
          <p:cNvSpPr>
            <a:spLocks noGrp="1"/>
          </p:cNvSpPr>
          <p:nvPr>
            <p:ph/>
          </p:nvPr>
        </p:nvSpPr>
        <p:spPr>
          <a:xfrm>
            <a:off x="227592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34" name="PlaceHolder 4"/>
          <p:cNvSpPr>
            <a:spLocks noGrp="1"/>
          </p:cNvSpPr>
          <p:nvPr>
            <p:ph/>
          </p:nvPr>
        </p:nvSpPr>
        <p:spPr>
          <a:xfrm>
            <a:off x="348660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35" name="PlaceHolder 5"/>
          <p:cNvSpPr>
            <a:spLocks noGrp="1"/>
          </p:cNvSpPr>
          <p:nvPr>
            <p:ph/>
          </p:nvPr>
        </p:nvSpPr>
        <p:spPr>
          <a:xfrm>
            <a:off x="106524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36" name="PlaceHolder 6"/>
          <p:cNvSpPr>
            <a:spLocks noGrp="1"/>
          </p:cNvSpPr>
          <p:nvPr>
            <p:ph/>
          </p:nvPr>
        </p:nvSpPr>
        <p:spPr>
          <a:xfrm>
            <a:off x="227592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37" name="PlaceHolder 7"/>
          <p:cNvSpPr>
            <a:spLocks noGrp="1"/>
          </p:cNvSpPr>
          <p:nvPr>
            <p:ph/>
          </p:nvPr>
        </p:nvSpPr>
        <p:spPr>
          <a:xfrm>
            <a:off x="348660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44" name="PlaceHolder 2"/>
          <p:cNvSpPr>
            <a:spLocks noGrp="1"/>
          </p:cNvSpPr>
          <p:nvPr>
            <p:ph type="subTitle"/>
          </p:nvPr>
        </p:nvSpPr>
        <p:spPr>
          <a:xfrm>
            <a:off x="1065240" y="4648320"/>
            <a:ext cx="3580920" cy="137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46" name="PlaceHolder 2"/>
          <p:cNvSpPr>
            <a:spLocks noGrp="1"/>
          </p:cNvSpPr>
          <p:nvPr>
            <p:ph/>
          </p:nvPr>
        </p:nvSpPr>
        <p:spPr>
          <a:xfrm>
            <a:off x="1065240" y="4648320"/>
            <a:ext cx="358092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48"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49"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1055520" y="1905120"/>
            <a:ext cx="3596400" cy="123616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53"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54"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55"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3" name="PlaceHolder 2"/>
          <p:cNvSpPr>
            <a:spLocks noGrp="1"/>
          </p:cNvSpPr>
          <p:nvPr>
            <p:ph type="subTitle"/>
          </p:nvPr>
        </p:nvSpPr>
        <p:spPr>
          <a:xfrm>
            <a:off x="1065240" y="4648320"/>
            <a:ext cx="3580920" cy="137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57"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58"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59" name="PlaceHolder 4"/>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61"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62"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63" name="PlaceHolder 4"/>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65" name="PlaceHolder 2"/>
          <p:cNvSpPr>
            <a:spLocks noGrp="1"/>
          </p:cNvSpPr>
          <p:nvPr>
            <p:ph/>
          </p:nvPr>
        </p:nvSpPr>
        <p:spPr>
          <a:xfrm>
            <a:off x="1065240" y="46483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66" name="PlaceHolder 3"/>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68"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69"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70"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71" name="PlaceHolder 5"/>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73" name="PlaceHolder 2"/>
          <p:cNvSpPr>
            <a:spLocks noGrp="1"/>
          </p:cNvSpPr>
          <p:nvPr>
            <p:ph/>
          </p:nvPr>
        </p:nvSpPr>
        <p:spPr>
          <a:xfrm>
            <a:off x="106524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74" name="PlaceHolder 3"/>
          <p:cNvSpPr>
            <a:spLocks noGrp="1"/>
          </p:cNvSpPr>
          <p:nvPr>
            <p:ph/>
          </p:nvPr>
        </p:nvSpPr>
        <p:spPr>
          <a:xfrm>
            <a:off x="227592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75" name="PlaceHolder 4"/>
          <p:cNvSpPr>
            <a:spLocks noGrp="1"/>
          </p:cNvSpPr>
          <p:nvPr>
            <p:ph/>
          </p:nvPr>
        </p:nvSpPr>
        <p:spPr>
          <a:xfrm>
            <a:off x="348660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76" name="PlaceHolder 5"/>
          <p:cNvSpPr>
            <a:spLocks noGrp="1"/>
          </p:cNvSpPr>
          <p:nvPr>
            <p:ph/>
          </p:nvPr>
        </p:nvSpPr>
        <p:spPr>
          <a:xfrm>
            <a:off x="106524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77" name="PlaceHolder 6"/>
          <p:cNvSpPr>
            <a:spLocks noGrp="1"/>
          </p:cNvSpPr>
          <p:nvPr>
            <p:ph/>
          </p:nvPr>
        </p:nvSpPr>
        <p:spPr>
          <a:xfrm>
            <a:off x="227592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78" name="PlaceHolder 7"/>
          <p:cNvSpPr>
            <a:spLocks noGrp="1"/>
          </p:cNvSpPr>
          <p:nvPr>
            <p:ph/>
          </p:nvPr>
        </p:nvSpPr>
        <p:spPr>
          <a:xfrm>
            <a:off x="348660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85" name="PlaceHolder 2"/>
          <p:cNvSpPr>
            <a:spLocks noGrp="1"/>
          </p:cNvSpPr>
          <p:nvPr>
            <p:ph type="subTitle"/>
          </p:nvPr>
        </p:nvSpPr>
        <p:spPr>
          <a:xfrm>
            <a:off x="1065240" y="4648320"/>
            <a:ext cx="3580920" cy="137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87" name="PlaceHolder 2"/>
          <p:cNvSpPr>
            <a:spLocks noGrp="1"/>
          </p:cNvSpPr>
          <p:nvPr>
            <p:ph/>
          </p:nvPr>
        </p:nvSpPr>
        <p:spPr>
          <a:xfrm>
            <a:off x="1065240" y="4648320"/>
            <a:ext cx="358092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89"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90"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5" name="PlaceHolder 2"/>
          <p:cNvSpPr>
            <a:spLocks noGrp="1"/>
          </p:cNvSpPr>
          <p:nvPr>
            <p:ph/>
          </p:nvPr>
        </p:nvSpPr>
        <p:spPr>
          <a:xfrm>
            <a:off x="1065240" y="4648320"/>
            <a:ext cx="358092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1055520" y="1905120"/>
            <a:ext cx="3596400" cy="123616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94"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95"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96"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98"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99"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00" name="PlaceHolder 4"/>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02"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03"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04" name="PlaceHolder 4"/>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06" name="PlaceHolder 2"/>
          <p:cNvSpPr>
            <a:spLocks noGrp="1"/>
          </p:cNvSpPr>
          <p:nvPr>
            <p:ph/>
          </p:nvPr>
        </p:nvSpPr>
        <p:spPr>
          <a:xfrm>
            <a:off x="1065240" y="46483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07" name="PlaceHolder 3"/>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09"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10"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11"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12" name="PlaceHolder 5"/>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14" name="PlaceHolder 2"/>
          <p:cNvSpPr>
            <a:spLocks noGrp="1"/>
          </p:cNvSpPr>
          <p:nvPr>
            <p:ph/>
          </p:nvPr>
        </p:nvSpPr>
        <p:spPr>
          <a:xfrm>
            <a:off x="106524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15" name="PlaceHolder 3"/>
          <p:cNvSpPr>
            <a:spLocks noGrp="1"/>
          </p:cNvSpPr>
          <p:nvPr>
            <p:ph/>
          </p:nvPr>
        </p:nvSpPr>
        <p:spPr>
          <a:xfrm>
            <a:off x="227592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16" name="PlaceHolder 4"/>
          <p:cNvSpPr>
            <a:spLocks noGrp="1"/>
          </p:cNvSpPr>
          <p:nvPr>
            <p:ph/>
          </p:nvPr>
        </p:nvSpPr>
        <p:spPr>
          <a:xfrm>
            <a:off x="348660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17" name="PlaceHolder 5"/>
          <p:cNvSpPr>
            <a:spLocks noGrp="1"/>
          </p:cNvSpPr>
          <p:nvPr>
            <p:ph/>
          </p:nvPr>
        </p:nvSpPr>
        <p:spPr>
          <a:xfrm>
            <a:off x="106524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18" name="PlaceHolder 6"/>
          <p:cNvSpPr>
            <a:spLocks noGrp="1"/>
          </p:cNvSpPr>
          <p:nvPr>
            <p:ph/>
          </p:nvPr>
        </p:nvSpPr>
        <p:spPr>
          <a:xfrm>
            <a:off x="227592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19" name="PlaceHolder 7"/>
          <p:cNvSpPr>
            <a:spLocks noGrp="1"/>
          </p:cNvSpPr>
          <p:nvPr>
            <p:ph/>
          </p:nvPr>
        </p:nvSpPr>
        <p:spPr>
          <a:xfrm>
            <a:off x="348660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29" name="PlaceHolder 2"/>
          <p:cNvSpPr>
            <a:spLocks noGrp="1"/>
          </p:cNvSpPr>
          <p:nvPr>
            <p:ph type="subTitle"/>
          </p:nvPr>
        </p:nvSpPr>
        <p:spPr>
          <a:xfrm>
            <a:off x="1065240" y="4648320"/>
            <a:ext cx="3580920" cy="137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31" name="PlaceHolder 2"/>
          <p:cNvSpPr>
            <a:spLocks noGrp="1"/>
          </p:cNvSpPr>
          <p:nvPr>
            <p:ph/>
          </p:nvPr>
        </p:nvSpPr>
        <p:spPr>
          <a:xfrm>
            <a:off x="1065240" y="4648320"/>
            <a:ext cx="358092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7"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8"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33"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34"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1055520" y="1905120"/>
            <a:ext cx="3596400" cy="123616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38"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39"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0"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42"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3"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4" name="PlaceHolder 4"/>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46"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7"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8" name="PlaceHolder 4"/>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50" name="PlaceHolder 2"/>
          <p:cNvSpPr>
            <a:spLocks noGrp="1"/>
          </p:cNvSpPr>
          <p:nvPr>
            <p:ph/>
          </p:nvPr>
        </p:nvSpPr>
        <p:spPr>
          <a:xfrm>
            <a:off x="1065240" y="46483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51" name="PlaceHolder 3"/>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53"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54"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55"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56" name="PlaceHolder 5"/>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58" name="PlaceHolder 2"/>
          <p:cNvSpPr>
            <a:spLocks noGrp="1"/>
          </p:cNvSpPr>
          <p:nvPr>
            <p:ph/>
          </p:nvPr>
        </p:nvSpPr>
        <p:spPr>
          <a:xfrm>
            <a:off x="106524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59" name="PlaceHolder 3"/>
          <p:cNvSpPr>
            <a:spLocks noGrp="1"/>
          </p:cNvSpPr>
          <p:nvPr>
            <p:ph/>
          </p:nvPr>
        </p:nvSpPr>
        <p:spPr>
          <a:xfrm>
            <a:off x="227592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60" name="PlaceHolder 4"/>
          <p:cNvSpPr>
            <a:spLocks noGrp="1"/>
          </p:cNvSpPr>
          <p:nvPr>
            <p:ph/>
          </p:nvPr>
        </p:nvSpPr>
        <p:spPr>
          <a:xfrm>
            <a:off x="348660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61" name="PlaceHolder 5"/>
          <p:cNvSpPr>
            <a:spLocks noGrp="1"/>
          </p:cNvSpPr>
          <p:nvPr>
            <p:ph/>
          </p:nvPr>
        </p:nvSpPr>
        <p:spPr>
          <a:xfrm>
            <a:off x="106524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62" name="PlaceHolder 6"/>
          <p:cNvSpPr>
            <a:spLocks noGrp="1"/>
          </p:cNvSpPr>
          <p:nvPr>
            <p:ph/>
          </p:nvPr>
        </p:nvSpPr>
        <p:spPr>
          <a:xfrm>
            <a:off x="227592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163" name="PlaceHolder 7"/>
          <p:cNvSpPr>
            <a:spLocks noGrp="1"/>
          </p:cNvSpPr>
          <p:nvPr>
            <p:ph/>
          </p:nvPr>
        </p:nvSpPr>
        <p:spPr>
          <a:xfrm>
            <a:off x="348660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70" name="PlaceHolder 2"/>
          <p:cNvSpPr>
            <a:spLocks noGrp="1"/>
          </p:cNvSpPr>
          <p:nvPr>
            <p:ph type="subTitle"/>
          </p:nvPr>
        </p:nvSpPr>
        <p:spPr>
          <a:xfrm>
            <a:off x="1065240" y="4648320"/>
            <a:ext cx="3580920" cy="137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72" name="PlaceHolder 2"/>
          <p:cNvSpPr>
            <a:spLocks noGrp="1"/>
          </p:cNvSpPr>
          <p:nvPr>
            <p:ph/>
          </p:nvPr>
        </p:nvSpPr>
        <p:spPr>
          <a:xfrm>
            <a:off x="1065240" y="4648320"/>
            <a:ext cx="358092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74"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75"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1055520" y="1905120"/>
            <a:ext cx="3596400" cy="123616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79"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0"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1"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83"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4"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5" name="PlaceHolder 4"/>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87"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8"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9" name="PlaceHolder 4"/>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91" name="PlaceHolder 2"/>
          <p:cNvSpPr>
            <a:spLocks noGrp="1"/>
          </p:cNvSpPr>
          <p:nvPr>
            <p:ph/>
          </p:nvPr>
        </p:nvSpPr>
        <p:spPr>
          <a:xfrm>
            <a:off x="1065240" y="46483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92" name="PlaceHolder 3"/>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94"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95"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96"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97" name="PlaceHolder 5"/>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055520" y="1905120"/>
            <a:ext cx="3596400" cy="123616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99" name="PlaceHolder 2"/>
          <p:cNvSpPr>
            <a:spLocks noGrp="1"/>
          </p:cNvSpPr>
          <p:nvPr>
            <p:ph/>
          </p:nvPr>
        </p:nvSpPr>
        <p:spPr>
          <a:xfrm>
            <a:off x="106524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200" name="PlaceHolder 3"/>
          <p:cNvSpPr>
            <a:spLocks noGrp="1"/>
          </p:cNvSpPr>
          <p:nvPr>
            <p:ph/>
          </p:nvPr>
        </p:nvSpPr>
        <p:spPr>
          <a:xfrm>
            <a:off x="227592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201" name="PlaceHolder 4"/>
          <p:cNvSpPr>
            <a:spLocks noGrp="1"/>
          </p:cNvSpPr>
          <p:nvPr>
            <p:ph/>
          </p:nvPr>
        </p:nvSpPr>
        <p:spPr>
          <a:xfrm>
            <a:off x="3486600" y="46483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202" name="PlaceHolder 5"/>
          <p:cNvSpPr>
            <a:spLocks noGrp="1"/>
          </p:cNvSpPr>
          <p:nvPr>
            <p:ph/>
          </p:nvPr>
        </p:nvSpPr>
        <p:spPr>
          <a:xfrm>
            <a:off x="106524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203" name="PlaceHolder 6"/>
          <p:cNvSpPr>
            <a:spLocks noGrp="1"/>
          </p:cNvSpPr>
          <p:nvPr>
            <p:ph/>
          </p:nvPr>
        </p:nvSpPr>
        <p:spPr>
          <a:xfrm>
            <a:off x="227592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
        <p:nvSpPr>
          <p:cNvPr id="204" name="PlaceHolder 7"/>
          <p:cNvSpPr>
            <a:spLocks noGrp="1"/>
          </p:cNvSpPr>
          <p:nvPr>
            <p:ph/>
          </p:nvPr>
        </p:nvSpPr>
        <p:spPr>
          <a:xfrm>
            <a:off x="3486600" y="5364720"/>
            <a:ext cx="1152720" cy="653760"/>
          </a:xfrm>
          <a:prstGeom prst="rect">
            <a:avLst/>
          </a:prstGeom>
          <a:noFill/>
          <a:ln w="0">
            <a:noFill/>
          </a:ln>
        </p:spPr>
        <p:txBody>
          <a:bodyPr lIns="0" tIns="0" rIns="0" bIns="0" anchor="t">
            <a:normAutofit fontScale="77000"/>
          </a:bodyPr>
          <a:lstStyle/>
          <a:p>
            <a:endParaRPr lang="en-US" sz="2400" b="0" strike="noStrike" spc="-1">
              <a:solidFill>
                <a:srgbClr val="FFFFFF"/>
              </a:solidFill>
              <a:latin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2"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3" name="PlaceHolder 3"/>
          <p:cNvSpPr>
            <a:spLocks noGrp="1"/>
          </p:cNvSpPr>
          <p:nvPr>
            <p:ph/>
          </p:nvPr>
        </p:nvSpPr>
        <p:spPr>
          <a:xfrm>
            <a:off x="290052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4" name="PlaceHolder 4"/>
          <p:cNvSpPr>
            <a:spLocks noGrp="1"/>
          </p:cNvSpPr>
          <p:nvPr>
            <p:ph/>
          </p:nvPr>
        </p:nvSpPr>
        <p:spPr>
          <a:xfrm>
            <a:off x="106524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16" name="PlaceHolder 2"/>
          <p:cNvSpPr>
            <a:spLocks noGrp="1"/>
          </p:cNvSpPr>
          <p:nvPr>
            <p:ph/>
          </p:nvPr>
        </p:nvSpPr>
        <p:spPr>
          <a:xfrm>
            <a:off x="1065240" y="4648320"/>
            <a:ext cx="1747440" cy="137124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7"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18" name="PlaceHolder 4"/>
          <p:cNvSpPr>
            <a:spLocks noGrp="1"/>
          </p:cNvSpPr>
          <p:nvPr>
            <p:ph/>
          </p:nvPr>
        </p:nvSpPr>
        <p:spPr>
          <a:xfrm>
            <a:off x="2900520" y="53647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055520" y="1905120"/>
            <a:ext cx="3596400" cy="2666520"/>
          </a:xfrm>
          <a:prstGeom prst="rect">
            <a:avLst/>
          </a:prstGeom>
          <a:noFill/>
          <a:ln w="0">
            <a:noFill/>
          </a:ln>
        </p:spPr>
        <p:txBody>
          <a:bodyPr lIns="0" tIns="0" rIns="0" bIns="0" anchor="ctr">
            <a:noAutofit/>
          </a:bodyPr>
          <a:lstStyle/>
          <a:p>
            <a:endParaRPr lang="en-US" sz="1800" b="0" strike="noStrike" spc="-1">
              <a:solidFill>
                <a:srgbClr val="FFFFFF"/>
              </a:solidFill>
              <a:latin typeface="Corbel"/>
            </a:endParaRPr>
          </a:p>
        </p:txBody>
      </p:sp>
      <p:sp>
        <p:nvSpPr>
          <p:cNvPr id="20" name="PlaceHolder 2"/>
          <p:cNvSpPr>
            <a:spLocks noGrp="1"/>
          </p:cNvSpPr>
          <p:nvPr>
            <p:ph/>
          </p:nvPr>
        </p:nvSpPr>
        <p:spPr>
          <a:xfrm>
            <a:off x="106524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21" name="PlaceHolder 3"/>
          <p:cNvSpPr>
            <a:spLocks noGrp="1"/>
          </p:cNvSpPr>
          <p:nvPr>
            <p:ph/>
          </p:nvPr>
        </p:nvSpPr>
        <p:spPr>
          <a:xfrm>
            <a:off x="2900520" y="4648320"/>
            <a:ext cx="174744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
        <p:nvSpPr>
          <p:cNvPr id="22" name="PlaceHolder 4"/>
          <p:cNvSpPr>
            <a:spLocks noGrp="1"/>
          </p:cNvSpPr>
          <p:nvPr>
            <p:ph/>
          </p:nvPr>
        </p:nvSpPr>
        <p:spPr>
          <a:xfrm>
            <a:off x="1065240" y="5364720"/>
            <a:ext cx="3580920" cy="653760"/>
          </a:xfrm>
          <a:prstGeom prst="rect">
            <a:avLst/>
          </a:prstGeom>
          <a:noFill/>
          <a:ln w="0">
            <a:noFill/>
          </a:ln>
        </p:spPr>
        <p:txBody>
          <a:bodyPr lIns="0" tIns="0" rIns="0" bIns="0" anchor="t">
            <a:normAutofit/>
          </a:bodyPr>
          <a:lstStyle/>
          <a:p>
            <a:endParaRPr lang="en-US" sz="2400" b="0" strike="noStrike" spc="-1">
              <a:solidFill>
                <a:srgbClr val="FFFFFF"/>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065240" y="1828800"/>
            <a:ext cx="8229240" cy="2895120"/>
          </a:xfrm>
          <a:prstGeom prst="rect">
            <a:avLst/>
          </a:prstGeom>
          <a:noFill/>
          <a:ln w="0">
            <a:noFill/>
          </a:ln>
        </p:spPr>
        <p:txBody>
          <a:bodyPr anchor="b">
            <a:normAutofit/>
          </a:bodyPr>
          <a:lstStyle/>
          <a:p>
            <a:pPr>
              <a:lnSpc>
                <a:spcPct val="80000"/>
              </a:lnSpc>
              <a:buNone/>
            </a:pPr>
            <a:r>
              <a:rPr lang="en-US" sz="6600" b="0" strike="noStrike" spc="97">
                <a:solidFill>
                  <a:srgbClr val="FFFFFF"/>
                </a:solidFill>
                <a:latin typeface="Corbel"/>
              </a:rPr>
              <a:t>Click to edit Master title style</a:t>
            </a:r>
            <a:endParaRPr lang="en-US" sz="6600" b="0" strike="noStrike" spc="-1">
              <a:solidFill>
                <a:srgbClr val="FFFFFF"/>
              </a:solidFill>
              <a:latin typeface="Corbel"/>
            </a:endParaRPr>
          </a:p>
        </p:txBody>
      </p:sp>
      <p:sp>
        <p:nvSpPr>
          <p:cNvPr id="3" name="PlaceHolder 2"/>
          <p:cNvSpPr>
            <a:spLocks noGrp="1"/>
          </p:cNvSpPr>
          <p:nvPr>
            <p:ph type="body"/>
          </p:nvPr>
        </p:nvSpPr>
        <p:spPr>
          <a:xfrm>
            <a:off x="609120" y="1604520"/>
            <a:ext cx="1096956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Click to edit the outline text format</a:t>
            </a:r>
          </a:p>
          <a:p>
            <a:pPr marL="864000" lvl="1" indent="-324000">
              <a:spcBef>
                <a:spcPts val="1134"/>
              </a:spcBef>
              <a:buClr>
                <a:srgbClr val="FFFFFF"/>
              </a:buClr>
              <a:buSzPct val="75000"/>
              <a:buFont typeface="Symbol" charset="2"/>
              <a:buChar char=""/>
            </a:pPr>
            <a:r>
              <a:rPr lang="en-US" sz="1800" b="0" strike="noStrike" spc="-1">
                <a:solidFill>
                  <a:srgbClr val="FFFFFF"/>
                </a:solidFill>
                <a:latin typeface="Corbel"/>
              </a:rPr>
              <a:t>Second Outline Level</a:t>
            </a:r>
          </a:p>
          <a:p>
            <a:pPr marL="1296000" lvl="2" indent="-288000">
              <a:spcBef>
                <a:spcPts val="850"/>
              </a:spcBef>
              <a:buClr>
                <a:srgbClr val="FFFFFF"/>
              </a:buClr>
              <a:buSzPct val="45000"/>
              <a:buFont typeface="Wingdings" charset="2"/>
              <a:buChar char=""/>
            </a:pPr>
            <a:r>
              <a:rPr lang="en-US" sz="1600" b="0" strike="noStrike" spc="-1">
                <a:solidFill>
                  <a:srgbClr val="FFFFFF"/>
                </a:solidFill>
                <a:latin typeface="Corbel"/>
              </a:rPr>
              <a:t>Third Outline Level</a:t>
            </a:r>
          </a:p>
          <a:p>
            <a:pPr marL="1728000" lvl="3" indent="-216000">
              <a:spcBef>
                <a:spcPts val="567"/>
              </a:spcBef>
              <a:buClr>
                <a:srgbClr val="FFFFFF"/>
              </a:buClr>
              <a:buSzPct val="75000"/>
              <a:buFont typeface="Symbol" charset="2"/>
              <a:buChar char=""/>
            </a:pPr>
            <a:r>
              <a:rPr lang="en-US" sz="1600" b="0" strike="noStrike" spc="-1">
                <a:solidFill>
                  <a:srgbClr val="FFFFFF"/>
                </a:solidFill>
                <a:latin typeface="Corbe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FFFFFF"/>
                </a:solidFill>
                <a:latin typeface="Corbe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FFFFFF"/>
                </a:solidFill>
                <a:latin typeface="Corbe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FFFFFF"/>
                </a:solidFill>
                <a:latin typeface="Corbe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Click to edit Master title style</a:t>
            </a:r>
            <a:endParaRPr lang="en-US" sz="3600" b="0" strike="noStrike" spc="-1">
              <a:solidFill>
                <a:srgbClr val="FFFFFF"/>
              </a:solidFill>
              <a:latin typeface="Corbel"/>
            </a:endParaRPr>
          </a:p>
        </p:txBody>
      </p:sp>
      <p:sp>
        <p:nvSpPr>
          <p:cNvPr id="39" name="PlaceHolder 2"/>
          <p:cNvSpPr>
            <a:spLocks noGrp="1"/>
          </p:cNvSpPr>
          <p:nvPr>
            <p:ph type="body"/>
          </p:nvPr>
        </p:nvSpPr>
        <p:spPr>
          <a:xfrm>
            <a:off x="1522440" y="1905120"/>
            <a:ext cx="9133920" cy="4114440"/>
          </a:xfrm>
          <a:prstGeom prst="rect">
            <a:avLst/>
          </a:prstGeom>
          <a:noFill/>
          <a:ln w="0">
            <a:noFill/>
          </a:ln>
        </p:spPr>
        <p:txBody>
          <a:bodyPr anchor="t">
            <a:noAutofit/>
          </a:bodyPr>
          <a:lstStyle/>
          <a:p>
            <a:pPr marL="223920" indent="-223920">
              <a:lnSpc>
                <a:spcPct val="90000"/>
              </a:lnSpc>
              <a:spcBef>
                <a:spcPts val="1800"/>
              </a:spcBef>
              <a:buClr>
                <a:srgbClr val="56C5FF"/>
              </a:buClr>
              <a:buFont typeface="Arial"/>
              <a:buChar char="•"/>
            </a:pPr>
            <a:r>
              <a:rPr lang="en-US" sz="2400" b="0" strike="noStrike" spc="-1">
                <a:solidFill>
                  <a:srgbClr val="FFFFFF"/>
                </a:solidFill>
                <a:latin typeface="Corbel"/>
              </a:rPr>
              <a:t>Click to edit Master text styles</a:t>
            </a:r>
          </a:p>
          <a:p>
            <a:pPr marL="463680" lvl="1" indent="-231840">
              <a:lnSpc>
                <a:spcPct val="90000"/>
              </a:lnSpc>
              <a:spcBef>
                <a:spcPts val="1199"/>
              </a:spcBef>
              <a:buClr>
                <a:srgbClr val="56C5FF"/>
              </a:buClr>
              <a:buFont typeface="Arial"/>
              <a:buChar char="•"/>
            </a:pPr>
            <a:r>
              <a:rPr lang="en-US" sz="2000" b="0" strike="noStrike" spc="-1">
                <a:solidFill>
                  <a:srgbClr val="FFFFFF"/>
                </a:solidFill>
                <a:latin typeface="Corbel"/>
              </a:rPr>
              <a:t>Second level</a:t>
            </a:r>
          </a:p>
          <a:p>
            <a:pPr marL="682560" lvl="2" indent="-219240">
              <a:lnSpc>
                <a:spcPct val="90000"/>
              </a:lnSpc>
              <a:spcBef>
                <a:spcPts val="601"/>
              </a:spcBef>
              <a:buClr>
                <a:srgbClr val="56C5FF"/>
              </a:buClr>
              <a:buFont typeface="Arial"/>
              <a:buChar char="•"/>
            </a:pPr>
            <a:r>
              <a:rPr lang="en-US" sz="1800" b="0" strike="noStrike" spc="-1">
                <a:solidFill>
                  <a:srgbClr val="FFFFFF"/>
                </a:solidFill>
                <a:latin typeface="Corbel"/>
              </a:rPr>
              <a:t>Third level</a:t>
            </a:r>
          </a:p>
          <a:p>
            <a:pPr marL="857160" lvl="3" indent="-174600">
              <a:lnSpc>
                <a:spcPct val="90000"/>
              </a:lnSpc>
              <a:spcBef>
                <a:spcPts val="601"/>
              </a:spcBef>
              <a:buClr>
                <a:srgbClr val="56C5FF"/>
              </a:buClr>
              <a:buFont typeface="Arial"/>
              <a:buChar char="•"/>
            </a:pPr>
            <a:r>
              <a:rPr lang="en-US" sz="1600" b="0" strike="noStrike" spc="-1">
                <a:solidFill>
                  <a:srgbClr val="FFFFFF"/>
                </a:solidFill>
                <a:latin typeface="Corbel"/>
              </a:rPr>
              <a:t>Fourth level</a:t>
            </a:r>
          </a:p>
          <a:p>
            <a:pPr marL="1030320" lvl="4" indent="-173160">
              <a:lnSpc>
                <a:spcPct val="90000"/>
              </a:lnSpc>
              <a:spcBef>
                <a:spcPts val="601"/>
              </a:spcBef>
              <a:buClr>
                <a:srgbClr val="56C5FF"/>
              </a:buClr>
              <a:buFont typeface="Arial"/>
              <a:buChar char="•"/>
            </a:pPr>
            <a:r>
              <a:rPr lang="en-US" sz="1600" b="0" strike="noStrike" spc="-1">
                <a:solidFill>
                  <a:srgbClr val="FFFFFF"/>
                </a:solidFill>
                <a:latin typeface="Corbel"/>
              </a:rPr>
              <a:t>Fifth level</a:t>
            </a:r>
          </a:p>
        </p:txBody>
      </p:sp>
      <p:sp>
        <p:nvSpPr>
          <p:cNvPr id="40" name="PlaceHolder 3"/>
          <p:cNvSpPr>
            <a:spLocks noGrp="1"/>
          </p:cNvSpPr>
          <p:nvPr>
            <p:ph type="ftr"/>
          </p:nvPr>
        </p:nvSpPr>
        <p:spPr>
          <a:xfrm>
            <a:off x="1522440" y="6400800"/>
            <a:ext cx="6552720" cy="275760"/>
          </a:xfrm>
          <a:prstGeom prst="rect">
            <a:avLst/>
          </a:prstGeom>
          <a:noFill/>
          <a:ln w="0">
            <a:noFill/>
          </a:ln>
        </p:spPr>
        <p:txBody>
          <a:bodyPr anchor="ctr">
            <a:noAutofit/>
          </a:bodyPr>
          <a:lstStyle/>
          <a:p>
            <a:endParaRPr lang="en-US" sz="2400" b="0" strike="noStrike" spc="-1">
              <a:latin typeface="Times New Roman"/>
            </a:endParaRPr>
          </a:p>
        </p:txBody>
      </p:sp>
      <p:sp>
        <p:nvSpPr>
          <p:cNvPr id="41" name="PlaceHolder 4"/>
          <p:cNvSpPr>
            <a:spLocks noGrp="1"/>
          </p:cNvSpPr>
          <p:nvPr>
            <p:ph type="dt"/>
          </p:nvPr>
        </p:nvSpPr>
        <p:spPr>
          <a:xfrm>
            <a:off x="8226360" y="6400800"/>
            <a:ext cx="1449000" cy="275760"/>
          </a:xfrm>
          <a:prstGeom prst="rect">
            <a:avLst/>
          </a:prstGeom>
          <a:noFill/>
          <a:ln w="0">
            <a:noFill/>
          </a:ln>
        </p:spPr>
        <p:txBody>
          <a:bodyPr anchor="ctr">
            <a:noAutofit/>
          </a:bodyPr>
          <a:lstStyle/>
          <a:p>
            <a:pPr algn="r">
              <a:lnSpc>
                <a:spcPct val="100000"/>
              </a:lnSpc>
              <a:buNone/>
            </a:pPr>
            <a:fld id="{3E329AD2-CA2A-4EDF-B55E-A64418AC8817}" type="datetime">
              <a:rPr lang="en-US" sz="1100" b="0" strike="noStrike" spc="-1">
                <a:solidFill>
                  <a:srgbClr val="FFFFFF"/>
                </a:solidFill>
                <a:latin typeface="Corbel"/>
              </a:rPr>
              <a:t>6/17/2022</a:t>
            </a:fld>
            <a:endParaRPr lang="en-US" sz="1100" b="0" strike="noStrike" spc="-1">
              <a:latin typeface="Times New Roman"/>
            </a:endParaRPr>
          </a:p>
        </p:txBody>
      </p:sp>
      <p:sp>
        <p:nvSpPr>
          <p:cNvPr id="42" name="PlaceHolder 5"/>
          <p:cNvSpPr>
            <a:spLocks noGrp="1"/>
          </p:cNvSpPr>
          <p:nvPr>
            <p:ph type="sldNum"/>
          </p:nvPr>
        </p:nvSpPr>
        <p:spPr>
          <a:xfrm>
            <a:off x="9828360" y="6400800"/>
            <a:ext cx="837720" cy="275760"/>
          </a:xfrm>
          <a:prstGeom prst="rect">
            <a:avLst/>
          </a:prstGeom>
          <a:noFill/>
          <a:ln w="0">
            <a:noFill/>
          </a:ln>
        </p:spPr>
        <p:txBody>
          <a:bodyPr anchor="ctr">
            <a:noAutofit/>
          </a:bodyPr>
          <a:lstStyle/>
          <a:p>
            <a:pPr algn="r">
              <a:lnSpc>
                <a:spcPct val="100000"/>
              </a:lnSpc>
              <a:buNone/>
            </a:pPr>
            <a:fld id="{86DED3EC-C852-4D88-AE47-37DB61AFEB14}" type="slidenum">
              <a:rPr lang="en-US" sz="1100" b="0" strike="noStrike" spc="-1">
                <a:solidFill>
                  <a:srgbClr val="FFFFFF"/>
                </a:solidFill>
                <a:latin typeface="Corbel"/>
              </a:rPr>
              <a:t>‹#›</a:t>
            </a:fld>
            <a:endParaRPr lang="en-US" sz="11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1059480" y="2514600"/>
            <a:ext cx="8692200" cy="2819160"/>
          </a:xfrm>
          <a:prstGeom prst="rect">
            <a:avLst/>
          </a:prstGeom>
          <a:noFill/>
          <a:ln w="0">
            <a:noFill/>
          </a:ln>
        </p:spPr>
        <p:txBody>
          <a:bodyPr anchor="b">
            <a:normAutofit/>
          </a:bodyPr>
          <a:lstStyle/>
          <a:p>
            <a:pPr>
              <a:lnSpc>
                <a:spcPct val="80000"/>
              </a:lnSpc>
              <a:buNone/>
            </a:pPr>
            <a:r>
              <a:rPr lang="en-US" sz="4800" b="0" strike="noStrike" spc="97">
                <a:solidFill>
                  <a:srgbClr val="FFFFFF"/>
                </a:solidFill>
                <a:latin typeface="Corbel"/>
              </a:rPr>
              <a:t>Click to edit Master title style</a:t>
            </a:r>
            <a:endParaRPr lang="en-US" sz="4800" b="0" strike="noStrike" spc="-1">
              <a:solidFill>
                <a:srgbClr val="FFFFFF"/>
              </a:solidFill>
              <a:latin typeface="Corbel"/>
            </a:endParaRPr>
          </a:p>
        </p:txBody>
      </p:sp>
      <p:sp>
        <p:nvSpPr>
          <p:cNvPr id="80" name="PlaceHolder 2"/>
          <p:cNvSpPr>
            <a:spLocks noGrp="1"/>
          </p:cNvSpPr>
          <p:nvPr>
            <p:ph type="body"/>
          </p:nvPr>
        </p:nvSpPr>
        <p:spPr>
          <a:xfrm>
            <a:off x="1065240" y="5410080"/>
            <a:ext cx="8686800" cy="609120"/>
          </a:xfrm>
          <a:prstGeom prst="rect">
            <a:avLst/>
          </a:prstGeom>
          <a:noFill/>
          <a:ln w="0">
            <a:noFill/>
          </a:ln>
        </p:spPr>
        <p:txBody>
          <a:bodyPr anchor="t">
            <a:normAutofit/>
          </a:bodyPr>
          <a:lstStyle/>
          <a:p>
            <a:pPr>
              <a:lnSpc>
                <a:spcPct val="90000"/>
              </a:lnSpc>
              <a:buNone/>
              <a:tabLst>
                <a:tab pos="0" algn="l"/>
              </a:tabLst>
            </a:pPr>
            <a:r>
              <a:rPr lang="en-US" sz="2000" b="0" strike="noStrike" cap="all" spc="199">
                <a:solidFill>
                  <a:srgbClr val="56C5FF"/>
                </a:solidFill>
                <a:latin typeface="Corbel"/>
              </a:rPr>
              <a:t>Click to edit Master text styles</a:t>
            </a:r>
            <a:endParaRPr lang="en-US" sz="2000" b="0" strike="noStrike" spc="-1">
              <a:solidFill>
                <a:srgbClr val="FFFFFF"/>
              </a:solidFill>
              <a:latin typeface="Corbel"/>
            </a:endParaRPr>
          </a:p>
        </p:txBody>
      </p:sp>
      <p:sp>
        <p:nvSpPr>
          <p:cNvPr id="81" name="PlaceHolder 3"/>
          <p:cNvSpPr>
            <a:spLocks noGrp="1"/>
          </p:cNvSpPr>
          <p:nvPr>
            <p:ph type="ftr"/>
          </p:nvPr>
        </p:nvSpPr>
        <p:spPr>
          <a:xfrm>
            <a:off x="1522440" y="6400800"/>
            <a:ext cx="6552720" cy="275760"/>
          </a:xfrm>
          <a:prstGeom prst="rect">
            <a:avLst/>
          </a:prstGeom>
          <a:noFill/>
          <a:ln w="0">
            <a:noFill/>
          </a:ln>
        </p:spPr>
        <p:txBody>
          <a:bodyPr anchor="ctr">
            <a:noAutofit/>
          </a:bodyPr>
          <a:lstStyle/>
          <a:p>
            <a:endParaRPr lang="en-US" sz="2400" b="0" strike="noStrike" spc="-1">
              <a:latin typeface="Times New Roman"/>
            </a:endParaRPr>
          </a:p>
        </p:txBody>
      </p:sp>
      <p:sp>
        <p:nvSpPr>
          <p:cNvPr id="82" name="PlaceHolder 4"/>
          <p:cNvSpPr>
            <a:spLocks noGrp="1"/>
          </p:cNvSpPr>
          <p:nvPr>
            <p:ph type="dt"/>
          </p:nvPr>
        </p:nvSpPr>
        <p:spPr>
          <a:xfrm>
            <a:off x="8226360" y="6400800"/>
            <a:ext cx="1449000" cy="275760"/>
          </a:xfrm>
          <a:prstGeom prst="rect">
            <a:avLst/>
          </a:prstGeom>
          <a:noFill/>
          <a:ln w="0">
            <a:noFill/>
          </a:ln>
        </p:spPr>
        <p:txBody>
          <a:bodyPr anchor="ctr">
            <a:noAutofit/>
          </a:bodyPr>
          <a:lstStyle/>
          <a:p>
            <a:pPr algn="r">
              <a:lnSpc>
                <a:spcPct val="100000"/>
              </a:lnSpc>
              <a:buNone/>
            </a:pPr>
            <a:fld id="{6A108A41-9A45-4DB9-AE5E-42235CBD2BD1}" type="datetime">
              <a:rPr lang="en-US" sz="1100" b="0" strike="noStrike" spc="-1">
                <a:solidFill>
                  <a:srgbClr val="FFFFFF"/>
                </a:solidFill>
                <a:latin typeface="Corbel"/>
              </a:rPr>
              <a:t>6/17/2022</a:t>
            </a:fld>
            <a:endParaRPr lang="en-US" sz="1100" b="0" strike="noStrike" spc="-1">
              <a:latin typeface="Times New Roman"/>
            </a:endParaRPr>
          </a:p>
        </p:txBody>
      </p:sp>
      <p:sp>
        <p:nvSpPr>
          <p:cNvPr id="83" name="PlaceHolder 5"/>
          <p:cNvSpPr>
            <a:spLocks noGrp="1"/>
          </p:cNvSpPr>
          <p:nvPr>
            <p:ph type="sldNum"/>
          </p:nvPr>
        </p:nvSpPr>
        <p:spPr>
          <a:xfrm>
            <a:off x="9828360" y="6400800"/>
            <a:ext cx="837720" cy="275760"/>
          </a:xfrm>
          <a:prstGeom prst="rect">
            <a:avLst/>
          </a:prstGeom>
          <a:noFill/>
          <a:ln w="0">
            <a:noFill/>
          </a:ln>
        </p:spPr>
        <p:txBody>
          <a:bodyPr anchor="ctr">
            <a:noAutofit/>
          </a:bodyPr>
          <a:lstStyle/>
          <a:p>
            <a:pPr algn="r">
              <a:lnSpc>
                <a:spcPct val="100000"/>
              </a:lnSpc>
              <a:buNone/>
            </a:pPr>
            <a:fld id="{0068C57D-87D7-43F2-9FAC-8ECF2A33CB92}" type="slidenum">
              <a:rPr lang="en-US" sz="1100" b="0" strike="noStrike" spc="-1">
                <a:solidFill>
                  <a:srgbClr val="FFFFFF"/>
                </a:solidFill>
                <a:latin typeface="Corbel"/>
              </a:rPr>
              <a:t>‹#›</a:t>
            </a:fld>
            <a:endParaRPr lang="en-US" sz="11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Click to edit Master title style</a:t>
            </a:r>
            <a:endParaRPr lang="en-US" sz="3600" b="0" strike="noStrike" spc="-1">
              <a:solidFill>
                <a:srgbClr val="FFFFFF"/>
              </a:solidFill>
              <a:latin typeface="Corbel"/>
            </a:endParaRPr>
          </a:p>
        </p:txBody>
      </p:sp>
      <p:sp>
        <p:nvSpPr>
          <p:cNvPr id="121" name="PlaceHolder 2"/>
          <p:cNvSpPr>
            <a:spLocks noGrp="1"/>
          </p:cNvSpPr>
          <p:nvPr>
            <p:ph type="body"/>
          </p:nvPr>
        </p:nvSpPr>
        <p:spPr>
          <a:xfrm>
            <a:off x="1522440" y="1905120"/>
            <a:ext cx="4416120" cy="761760"/>
          </a:xfrm>
          <a:prstGeom prst="rect">
            <a:avLst/>
          </a:prstGeom>
          <a:noFill/>
          <a:ln w="0">
            <a:noFill/>
          </a:ln>
        </p:spPr>
        <p:txBody>
          <a:bodyPr anchor="ctr">
            <a:noAutofit/>
          </a:bodyPr>
          <a:lstStyle/>
          <a:p>
            <a:pPr>
              <a:lnSpc>
                <a:spcPct val="90000"/>
              </a:lnSpc>
              <a:buNone/>
              <a:tabLst>
                <a:tab pos="0" algn="l"/>
              </a:tabLst>
            </a:pPr>
            <a:r>
              <a:rPr lang="en-US" sz="2000" b="0" strike="noStrike" cap="all" spc="199">
                <a:solidFill>
                  <a:srgbClr val="56C5FF"/>
                </a:solidFill>
                <a:latin typeface="Corbel"/>
              </a:rPr>
              <a:t>Click to edit Master text styles</a:t>
            </a:r>
            <a:endParaRPr lang="en-US" sz="2000" b="0" strike="noStrike" spc="-1">
              <a:solidFill>
                <a:srgbClr val="FFFFFF"/>
              </a:solidFill>
              <a:latin typeface="Corbel"/>
            </a:endParaRPr>
          </a:p>
        </p:txBody>
      </p:sp>
      <p:sp>
        <p:nvSpPr>
          <p:cNvPr id="122" name="PlaceHolder 3"/>
          <p:cNvSpPr>
            <a:spLocks noGrp="1"/>
          </p:cNvSpPr>
          <p:nvPr>
            <p:ph type="body"/>
          </p:nvPr>
        </p:nvSpPr>
        <p:spPr>
          <a:xfrm>
            <a:off x="1522440" y="2743200"/>
            <a:ext cx="4416120" cy="3276360"/>
          </a:xfrm>
          <a:prstGeom prst="rect">
            <a:avLst/>
          </a:prstGeom>
          <a:noFill/>
          <a:ln w="0">
            <a:noFill/>
          </a:ln>
        </p:spPr>
        <p:txBody>
          <a:bodyPr anchor="t">
            <a:normAutofit/>
          </a:bodyPr>
          <a:lstStyle/>
          <a:p>
            <a:pPr marL="223920" indent="-223920">
              <a:lnSpc>
                <a:spcPct val="90000"/>
              </a:lnSpc>
              <a:spcBef>
                <a:spcPts val="1800"/>
              </a:spcBef>
              <a:buClr>
                <a:srgbClr val="56C5FF"/>
              </a:buClr>
              <a:buFont typeface="Arial"/>
              <a:buChar char="•"/>
            </a:pPr>
            <a:r>
              <a:rPr lang="en-US" sz="2400" b="0" strike="noStrike" spc="-1">
                <a:solidFill>
                  <a:srgbClr val="FFFFFF"/>
                </a:solidFill>
                <a:latin typeface="Corbel"/>
              </a:rPr>
              <a:t>Click to edit Master text styles</a:t>
            </a:r>
          </a:p>
          <a:p>
            <a:pPr marL="463680" lvl="1" indent="-231840">
              <a:lnSpc>
                <a:spcPct val="90000"/>
              </a:lnSpc>
              <a:spcBef>
                <a:spcPts val="1199"/>
              </a:spcBef>
              <a:buClr>
                <a:srgbClr val="56C5FF"/>
              </a:buClr>
              <a:buFont typeface="Arial"/>
              <a:buChar char="•"/>
            </a:pPr>
            <a:r>
              <a:rPr lang="en-US" sz="2000" b="0" strike="noStrike" spc="-1">
                <a:solidFill>
                  <a:srgbClr val="FFFFFF"/>
                </a:solidFill>
                <a:latin typeface="Corbel"/>
              </a:rPr>
              <a:t>Second level</a:t>
            </a:r>
          </a:p>
          <a:p>
            <a:pPr marL="682560" lvl="2" indent="-219240">
              <a:lnSpc>
                <a:spcPct val="90000"/>
              </a:lnSpc>
              <a:spcBef>
                <a:spcPts val="601"/>
              </a:spcBef>
              <a:buClr>
                <a:srgbClr val="56C5FF"/>
              </a:buClr>
              <a:buFont typeface="Arial"/>
              <a:buChar char="•"/>
            </a:pPr>
            <a:r>
              <a:rPr lang="en-US" sz="1800" b="0" strike="noStrike" spc="-1">
                <a:solidFill>
                  <a:srgbClr val="FFFFFF"/>
                </a:solidFill>
                <a:latin typeface="Corbel"/>
              </a:rPr>
              <a:t>Third level</a:t>
            </a:r>
          </a:p>
          <a:p>
            <a:pPr marL="857160" lvl="3" indent="-174600">
              <a:lnSpc>
                <a:spcPct val="90000"/>
              </a:lnSpc>
              <a:spcBef>
                <a:spcPts val="601"/>
              </a:spcBef>
              <a:buClr>
                <a:srgbClr val="56C5FF"/>
              </a:buClr>
              <a:buFont typeface="Arial"/>
              <a:buChar char="•"/>
            </a:pPr>
            <a:r>
              <a:rPr lang="en-US" sz="1600" b="0" strike="noStrike" spc="-1">
                <a:solidFill>
                  <a:srgbClr val="FFFFFF"/>
                </a:solidFill>
                <a:latin typeface="Corbel"/>
              </a:rPr>
              <a:t>Fourth level</a:t>
            </a:r>
          </a:p>
          <a:p>
            <a:pPr marL="1030320" lvl="4" indent="-173160">
              <a:lnSpc>
                <a:spcPct val="90000"/>
              </a:lnSpc>
              <a:spcBef>
                <a:spcPts val="601"/>
              </a:spcBef>
              <a:buClr>
                <a:srgbClr val="56C5FF"/>
              </a:buClr>
              <a:buFont typeface="Arial"/>
              <a:buChar char="•"/>
            </a:pPr>
            <a:r>
              <a:rPr lang="en-US" sz="1600" b="0" strike="noStrike" spc="-1">
                <a:solidFill>
                  <a:srgbClr val="FFFFFF"/>
                </a:solidFill>
                <a:latin typeface="Corbel"/>
              </a:rPr>
              <a:t>Fifth level</a:t>
            </a:r>
          </a:p>
        </p:txBody>
      </p:sp>
      <p:sp>
        <p:nvSpPr>
          <p:cNvPr id="123" name="PlaceHolder 4"/>
          <p:cNvSpPr>
            <a:spLocks noGrp="1"/>
          </p:cNvSpPr>
          <p:nvPr>
            <p:ph type="body"/>
          </p:nvPr>
        </p:nvSpPr>
        <p:spPr>
          <a:xfrm>
            <a:off x="6249960" y="1905120"/>
            <a:ext cx="4416120" cy="761760"/>
          </a:xfrm>
          <a:prstGeom prst="rect">
            <a:avLst/>
          </a:prstGeom>
          <a:noFill/>
          <a:ln w="0">
            <a:noFill/>
          </a:ln>
        </p:spPr>
        <p:txBody>
          <a:bodyPr anchor="ctr">
            <a:noAutofit/>
          </a:bodyPr>
          <a:lstStyle/>
          <a:p>
            <a:pPr>
              <a:lnSpc>
                <a:spcPct val="90000"/>
              </a:lnSpc>
              <a:buNone/>
              <a:tabLst>
                <a:tab pos="0" algn="l"/>
              </a:tabLst>
            </a:pPr>
            <a:r>
              <a:rPr lang="en-US" sz="2000" b="0" strike="noStrike" cap="all" spc="199">
                <a:solidFill>
                  <a:srgbClr val="56C5FF"/>
                </a:solidFill>
                <a:latin typeface="Corbel"/>
              </a:rPr>
              <a:t>Click to edit Master text styles</a:t>
            </a:r>
            <a:endParaRPr lang="en-US" sz="2000" b="0" strike="noStrike" spc="-1">
              <a:solidFill>
                <a:srgbClr val="FFFFFF"/>
              </a:solidFill>
              <a:latin typeface="Corbel"/>
            </a:endParaRPr>
          </a:p>
        </p:txBody>
      </p:sp>
      <p:sp>
        <p:nvSpPr>
          <p:cNvPr id="124" name="PlaceHolder 5"/>
          <p:cNvSpPr>
            <a:spLocks noGrp="1"/>
          </p:cNvSpPr>
          <p:nvPr>
            <p:ph type="body"/>
          </p:nvPr>
        </p:nvSpPr>
        <p:spPr>
          <a:xfrm>
            <a:off x="6249960" y="2743200"/>
            <a:ext cx="4416120" cy="3276360"/>
          </a:xfrm>
          <a:prstGeom prst="rect">
            <a:avLst/>
          </a:prstGeom>
          <a:noFill/>
          <a:ln w="0">
            <a:noFill/>
          </a:ln>
        </p:spPr>
        <p:txBody>
          <a:bodyPr anchor="t">
            <a:normAutofit/>
          </a:bodyPr>
          <a:lstStyle/>
          <a:p>
            <a:pPr marL="223920" indent="-223920">
              <a:lnSpc>
                <a:spcPct val="90000"/>
              </a:lnSpc>
              <a:spcBef>
                <a:spcPts val="1800"/>
              </a:spcBef>
              <a:buClr>
                <a:srgbClr val="56C5FF"/>
              </a:buClr>
              <a:buFont typeface="Arial"/>
              <a:buChar char="•"/>
            </a:pPr>
            <a:r>
              <a:rPr lang="en-US" sz="2400" b="0" strike="noStrike" spc="-1">
                <a:solidFill>
                  <a:srgbClr val="FFFFFF"/>
                </a:solidFill>
                <a:latin typeface="Corbel"/>
              </a:rPr>
              <a:t>Click to edit Master text styles</a:t>
            </a:r>
          </a:p>
          <a:p>
            <a:pPr marL="463680" lvl="1" indent="-231840">
              <a:lnSpc>
                <a:spcPct val="90000"/>
              </a:lnSpc>
              <a:spcBef>
                <a:spcPts val="1199"/>
              </a:spcBef>
              <a:buClr>
                <a:srgbClr val="56C5FF"/>
              </a:buClr>
              <a:buFont typeface="Arial"/>
              <a:buChar char="•"/>
            </a:pPr>
            <a:r>
              <a:rPr lang="en-US" sz="2000" b="0" strike="noStrike" spc="-1">
                <a:solidFill>
                  <a:srgbClr val="FFFFFF"/>
                </a:solidFill>
                <a:latin typeface="Corbel"/>
              </a:rPr>
              <a:t>Second level</a:t>
            </a:r>
          </a:p>
          <a:p>
            <a:pPr marL="682560" lvl="2" indent="-219240">
              <a:lnSpc>
                <a:spcPct val="90000"/>
              </a:lnSpc>
              <a:spcBef>
                <a:spcPts val="601"/>
              </a:spcBef>
              <a:buClr>
                <a:srgbClr val="56C5FF"/>
              </a:buClr>
              <a:buFont typeface="Arial"/>
              <a:buChar char="•"/>
            </a:pPr>
            <a:r>
              <a:rPr lang="en-US" sz="1800" b="0" strike="noStrike" spc="-1">
                <a:solidFill>
                  <a:srgbClr val="FFFFFF"/>
                </a:solidFill>
                <a:latin typeface="Corbel"/>
              </a:rPr>
              <a:t>Third level</a:t>
            </a:r>
          </a:p>
          <a:p>
            <a:pPr marL="857160" lvl="3" indent="-174600">
              <a:lnSpc>
                <a:spcPct val="90000"/>
              </a:lnSpc>
              <a:spcBef>
                <a:spcPts val="601"/>
              </a:spcBef>
              <a:buClr>
                <a:srgbClr val="56C5FF"/>
              </a:buClr>
              <a:buFont typeface="Arial"/>
              <a:buChar char="•"/>
            </a:pPr>
            <a:r>
              <a:rPr lang="en-US" sz="1600" b="0" strike="noStrike" spc="-1">
                <a:solidFill>
                  <a:srgbClr val="FFFFFF"/>
                </a:solidFill>
                <a:latin typeface="Corbel"/>
              </a:rPr>
              <a:t>Fourth level</a:t>
            </a:r>
          </a:p>
          <a:p>
            <a:pPr marL="1030320" lvl="4" indent="-173160">
              <a:lnSpc>
                <a:spcPct val="90000"/>
              </a:lnSpc>
              <a:spcBef>
                <a:spcPts val="601"/>
              </a:spcBef>
              <a:buClr>
                <a:srgbClr val="56C5FF"/>
              </a:buClr>
              <a:buFont typeface="Arial"/>
              <a:buChar char="•"/>
            </a:pPr>
            <a:r>
              <a:rPr lang="en-US" sz="1600" b="0" strike="noStrike" spc="-1">
                <a:solidFill>
                  <a:srgbClr val="FFFFFF"/>
                </a:solidFill>
                <a:latin typeface="Corbel"/>
              </a:rPr>
              <a:t>Fifth level</a:t>
            </a:r>
          </a:p>
        </p:txBody>
      </p:sp>
      <p:sp>
        <p:nvSpPr>
          <p:cNvPr id="125" name="PlaceHolder 6"/>
          <p:cNvSpPr>
            <a:spLocks noGrp="1"/>
          </p:cNvSpPr>
          <p:nvPr>
            <p:ph type="ftr"/>
          </p:nvPr>
        </p:nvSpPr>
        <p:spPr>
          <a:xfrm>
            <a:off x="1522440" y="6400800"/>
            <a:ext cx="6552720" cy="275760"/>
          </a:xfrm>
          <a:prstGeom prst="rect">
            <a:avLst/>
          </a:prstGeom>
          <a:noFill/>
          <a:ln w="0">
            <a:noFill/>
          </a:ln>
        </p:spPr>
        <p:txBody>
          <a:bodyPr anchor="ctr">
            <a:noAutofit/>
          </a:bodyPr>
          <a:lstStyle/>
          <a:p>
            <a:endParaRPr lang="en-US" sz="2400" b="0" strike="noStrike" spc="-1">
              <a:latin typeface="Times New Roman"/>
            </a:endParaRPr>
          </a:p>
        </p:txBody>
      </p:sp>
      <p:sp>
        <p:nvSpPr>
          <p:cNvPr id="126" name="PlaceHolder 7"/>
          <p:cNvSpPr>
            <a:spLocks noGrp="1"/>
          </p:cNvSpPr>
          <p:nvPr>
            <p:ph type="dt"/>
          </p:nvPr>
        </p:nvSpPr>
        <p:spPr>
          <a:xfrm>
            <a:off x="8226360" y="6400800"/>
            <a:ext cx="1449000" cy="275760"/>
          </a:xfrm>
          <a:prstGeom prst="rect">
            <a:avLst/>
          </a:prstGeom>
          <a:noFill/>
          <a:ln w="0">
            <a:noFill/>
          </a:ln>
        </p:spPr>
        <p:txBody>
          <a:bodyPr anchor="ctr">
            <a:noAutofit/>
          </a:bodyPr>
          <a:lstStyle/>
          <a:p>
            <a:pPr algn="r">
              <a:lnSpc>
                <a:spcPct val="100000"/>
              </a:lnSpc>
              <a:buNone/>
            </a:pPr>
            <a:fld id="{633F9E45-FD50-453C-806A-444011ACA1B3}" type="datetime">
              <a:rPr lang="en-US" sz="1100" b="0" strike="noStrike" spc="-1">
                <a:solidFill>
                  <a:srgbClr val="FFFFFF"/>
                </a:solidFill>
                <a:latin typeface="Corbel"/>
              </a:rPr>
              <a:t>6/17/2022</a:t>
            </a:fld>
            <a:endParaRPr lang="en-US" sz="1100" b="0" strike="noStrike" spc="-1">
              <a:latin typeface="Times New Roman"/>
            </a:endParaRPr>
          </a:p>
        </p:txBody>
      </p:sp>
      <p:sp>
        <p:nvSpPr>
          <p:cNvPr id="127" name="PlaceHolder 8"/>
          <p:cNvSpPr>
            <a:spLocks noGrp="1"/>
          </p:cNvSpPr>
          <p:nvPr>
            <p:ph type="sldNum"/>
          </p:nvPr>
        </p:nvSpPr>
        <p:spPr>
          <a:xfrm>
            <a:off x="9828360" y="6400800"/>
            <a:ext cx="837720" cy="275760"/>
          </a:xfrm>
          <a:prstGeom prst="rect">
            <a:avLst/>
          </a:prstGeom>
          <a:noFill/>
          <a:ln w="0">
            <a:noFill/>
          </a:ln>
        </p:spPr>
        <p:txBody>
          <a:bodyPr anchor="ctr">
            <a:noAutofit/>
          </a:bodyPr>
          <a:lstStyle/>
          <a:p>
            <a:pPr algn="r">
              <a:lnSpc>
                <a:spcPct val="100000"/>
              </a:lnSpc>
              <a:buNone/>
            </a:pPr>
            <a:fld id="{5BDFEBF7-1D36-44F4-9CA4-B2F38FEC2E02}" type="slidenum">
              <a:rPr lang="en-US" sz="1100" b="0" strike="noStrike" spc="-1">
                <a:solidFill>
                  <a:srgbClr val="FFFFFF"/>
                </a:solidFill>
                <a:latin typeface="Corbel"/>
              </a:rPr>
              <a:t>‹#›</a:t>
            </a:fld>
            <a:endParaRPr lang="en-US" sz="11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Click to edit Master title style</a:t>
            </a:r>
            <a:endParaRPr lang="en-US" sz="3600" b="0" strike="noStrike" spc="-1">
              <a:solidFill>
                <a:srgbClr val="FFFFFF"/>
              </a:solidFill>
              <a:latin typeface="Corbel"/>
            </a:endParaRPr>
          </a:p>
        </p:txBody>
      </p:sp>
      <p:sp>
        <p:nvSpPr>
          <p:cNvPr id="165" name="PlaceHolder 2"/>
          <p:cNvSpPr>
            <a:spLocks noGrp="1"/>
          </p:cNvSpPr>
          <p:nvPr>
            <p:ph type="ftr"/>
          </p:nvPr>
        </p:nvSpPr>
        <p:spPr>
          <a:xfrm>
            <a:off x="1522440" y="6400800"/>
            <a:ext cx="6552720" cy="275760"/>
          </a:xfrm>
          <a:prstGeom prst="rect">
            <a:avLst/>
          </a:prstGeom>
          <a:noFill/>
          <a:ln w="0">
            <a:noFill/>
          </a:ln>
        </p:spPr>
        <p:txBody>
          <a:bodyPr anchor="ctr">
            <a:noAutofit/>
          </a:bodyPr>
          <a:lstStyle/>
          <a:p>
            <a:endParaRPr lang="en-US" sz="2400" b="0" strike="noStrike" spc="-1">
              <a:latin typeface="Times New Roman"/>
            </a:endParaRPr>
          </a:p>
        </p:txBody>
      </p:sp>
      <p:sp>
        <p:nvSpPr>
          <p:cNvPr id="166" name="PlaceHolder 3"/>
          <p:cNvSpPr>
            <a:spLocks noGrp="1"/>
          </p:cNvSpPr>
          <p:nvPr>
            <p:ph type="dt"/>
          </p:nvPr>
        </p:nvSpPr>
        <p:spPr>
          <a:xfrm>
            <a:off x="8226360" y="6400800"/>
            <a:ext cx="1449000" cy="275760"/>
          </a:xfrm>
          <a:prstGeom prst="rect">
            <a:avLst/>
          </a:prstGeom>
          <a:noFill/>
          <a:ln w="0">
            <a:noFill/>
          </a:ln>
        </p:spPr>
        <p:txBody>
          <a:bodyPr anchor="ctr">
            <a:noAutofit/>
          </a:bodyPr>
          <a:lstStyle/>
          <a:p>
            <a:pPr algn="r">
              <a:lnSpc>
                <a:spcPct val="100000"/>
              </a:lnSpc>
              <a:buNone/>
            </a:pPr>
            <a:fld id="{A49EC6ED-1764-4967-8357-9B3F6F4BA5DF}" type="datetime">
              <a:rPr lang="en-US" sz="1100" b="0" strike="noStrike" spc="-1">
                <a:solidFill>
                  <a:srgbClr val="FFFFFF"/>
                </a:solidFill>
                <a:latin typeface="Corbel"/>
              </a:rPr>
              <a:t>6/17/2022</a:t>
            </a:fld>
            <a:endParaRPr lang="en-US" sz="1100" b="0" strike="noStrike" spc="-1">
              <a:latin typeface="Times New Roman"/>
            </a:endParaRPr>
          </a:p>
        </p:txBody>
      </p:sp>
      <p:sp>
        <p:nvSpPr>
          <p:cNvPr id="167" name="PlaceHolder 4"/>
          <p:cNvSpPr>
            <a:spLocks noGrp="1"/>
          </p:cNvSpPr>
          <p:nvPr>
            <p:ph type="sldNum"/>
          </p:nvPr>
        </p:nvSpPr>
        <p:spPr>
          <a:xfrm>
            <a:off x="9828360" y="6400800"/>
            <a:ext cx="837720" cy="275760"/>
          </a:xfrm>
          <a:prstGeom prst="rect">
            <a:avLst/>
          </a:prstGeom>
          <a:noFill/>
          <a:ln w="0">
            <a:noFill/>
          </a:ln>
        </p:spPr>
        <p:txBody>
          <a:bodyPr anchor="ctr">
            <a:noAutofit/>
          </a:bodyPr>
          <a:lstStyle/>
          <a:p>
            <a:pPr algn="r">
              <a:lnSpc>
                <a:spcPct val="100000"/>
              </a:lnSpc>
              <a:buNone/>
            </a:pPr>
            <a:fld id="{F5CE1E2A-6413-4610-90BF-3242517CC31C}" type="slidenum">
              <a:rPr lang="en-US" sz="1100" b="0" strike="noStrike" spc="-1">
                <a:solidFill>
                  <a:srgbClr val="FFFFFF"/>
                </a:solidFill>
                <a:latin typeface="Corbel"/>
              </a:rPr>
              <a:t>‹#›</a:t>
            </a:fld>
            <a:endParaRPr lang="en-US" sz="1100" b="0" strike="noStrike" spc="-1">
              <a:latin typeface="Times New Roman"/>
            </a:endParaRPr>
          </a:p>
        </p:txBody>
      </p:sp>
      <p:sp>
        <p:nvSpPr>
          <p:cNvPr id="168" name="PlaceHolder 5"/>
          <p:cNvSpPr>
            <a:spLocks noGrp="1"/>
          </p:cNvSpPr>
          <p:nvPr>
            <p:ph type="body"/>
          </p:nvPr>
        </p:nvSpPr>
        <p:spPr>
          <a:xfrm>
            <a:off x="609120" y="1604520"/>
            <a:ext cx="1096956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2400" b="0" strike="noStrike" spc="-1">
                <a:solidFill>
                  <a:srgbClr val="FFFFFF"/>
                </a:solidFill>
                <a:latin typeface="Corbel"/>
              </a:rPr>
              <a:t>Click to edit the outline text format</a:t>
            </a:r>
          </a:p>
          <a:p>
            <a:pPr marL="864000" lvl="1" indent="-324000">
              <a:spcBef>
                <a:spcPts val="1134"/>
              </a:spcBef>
              <a:buClr>
                <a:srgbClr val="FFFFFF"/>
              </a:buClr>
              <a:buSzPct val="75000"/>
              <a:buFont typeface="Symbol" charset="2"/>
              <a:buChar char=""/>
            </a:pPr>
            <a:r>
              <a:rPr lang="en-US" sz="1800" b="0" strike="noStrike" spc="-1">
                <a:solidFill>
                  <a:srgbClr val="FFFFFF"/>
                </a:solidFill>
                <a:latin typeface="Corbel"/>
              </a:rPr>
              <a:t>Second Outline Level</a:t>
            </a:r>
          </a:p>
          <a:p>
            <a:pPr marL="1296000" lvl="2" indent="-288000">
              <a:spcBef>
                <a:spcPts val="850"/>
              </a:spcBef>
              <a:buClr>
                <a:srgbClr val="FFFFFF"/>
              </a:buClr>
              <a:buSzPct val="45000"/>
              <a:buFont typeface="Wingdings" charset="2"/>
              <a:buChar char=""/>
            </a:pPr>
            <a:r>
              <a:rPr lang="en-US" sz="1600" b="0" strike="noStrike" spc="-1">
                <a:solidFill>
                  <a:srgbClr val="FFFFFF"/>
                </a:solidFill>
                <a:latin typeface="Corbel"/>
              </a:rPr>
              <a:t>Third Outline Level</a:t>
            </a:r>
          </a:p>
          <a:p>
            <a:pPr marL="1728000" lvl="3" indent="-216000">
              <a:spcBef>
                <a:spcPts val="567"/>
              </a:spcBef>
              <a:buClr>
                <a:srgbClr val="FFFFFF"/>
              </a:buClr>
              <a:buSzPct val="75000"/>
              <a:buFont typeface="Symbol" charset="2"/>
              <a:buChar char=""/>
            </a:pPr>
            <a:r>
              <a:rPr lang="en-US" sz="1600" b="0" strike="noStrike" spc="-1">
                <a:solidFill>
                  <a:srgbClr val="FFFFFF"/>
                </a:solidFill>
                <a:latin typeface="Corbe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FFFFFF"/>
                </a:solidFill>
                <a:latin typeface="Corbe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FFFFFF"/>
                </a:solidFill>
                <a:latin typeface="Corbe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FFFFFF"/>
                </a:solidFill>
                <a:latin typeface="Corbe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W_5H0MCoKzGaD9XCxgzdqZ-1TiVCXHVipE_vNnG2DOQ/" TargetMode="External"/><Relationship Id="rId2" Type="http://schemas.openxmlformats.org/officeDocument/2006/relationships/hyperlink" Target="https://docs.google.com/document/d/1UgoMz3OPyoEVLbU4uCU5F5K6aEM7E1rii6oCaWqQy50/" TargetMode="External"/><Relationship Id="rId1" Type="http://schemas.openxmlformats.org/officeDocument/2006/relationships/slideLayout" Target="../slideLayouts/slideLayout13.xml"/><Relationship Id="rId4" Type="http://schemas.openxmlformats.org/officeDocument/2006/relationships/hyperlink" Target="https://docs.google.com/document/d/1twjaSude_5-1VdpFKPX1Bw_hA09cIvyzeP1h8PowSx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1065240" y="1828800"/>
            <a:ext cx="8229240" cy="2895120"/>
          </a:xfrm>
          <a:prstGeom prst="rect">
            <a:avLst/>
          </a:prstGeom>
          <a:noFill/>
          <a:ln w="0">
            <a:noFill/>
          </a:ln>
        </p:spPr>
        <p:txBody>
          <a:bodyPr anchor="b">
            <a:noAutofit/>
          </a:bodyPr>
          <a:lstStyle/>
          <a:p>
            <a:pPr>
              <a:lnSpc>
                <a:spcPct val="80000"/>
              </a:lnSpc>
              <a:buNone/>
            </a:pPr>
            <a:r>
              <a:rPr lang="en-US" sz="6600" b="0" strike="noStrike" spc="97">
                <a:solidFill>
                  <a:srgbClr val="FFFFFF"/>
                </a:solidFill>
                <a:latin typeface="Corbel"/>
              </a:rPr>
              <a:t>Protocol Proposals</a:t>
            </a:r>
            <a:endParaRPr lang="en-US" sz="6600" b="0" strike="noStrike" spc="-1">
              <a:solidFill>
                <a:srgbClr val="FFFF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spcBef>
                <a:spcPts val="1800"/>
              </a:spcBef>
              <a:buClr>
                <a:srgbClr val="FFFFFF"/>
              </a:buClr>
            </a:pPr>
            <a:r>
              <a:rPr lang="en-US" sz="3600" b="0" strike="noStrike" spc="-1" dirty="0">
                <a:solidFill>
                  <a:srgbClr val="FFFFFF"/>
                </a:solidFill>
                <a:latin typeface="Corbel"/>
              </a:rPr>
              <a:t>Other Examples of Potential Protocols today:</a:t>
            </a:r>
          </a:p>
        </p:txBody>
      </p:sp>
      <p:sp>
        <p:nvSpPr>
          <p:cNvPr id="296" name="PlaceHolder 2"/>
          <p:cNvSpPr>
            <a:spLocks noGrp="1"/>
          </p:cNvSpPr>
          <p:nvPr>
            <p:ph/>
          </p:nvPr>
        </p:nvSpPr>
        <p:spPr>
          <a:xfrm>
            <a:off x="1522440" y="1905120"/>
            <a:ext cx="9882622" cy="4114440"/>
          </a:xfrm>
          <a:prstGeom prst="rect">
            <a:avLst/>
          </a:prstGeom>
          <a:noFill/>
          <a:ln w="0">
            <a:noFill/>
          </a:ln>
        </p:spPr>
        <p:txBody>
          <a:bodyPr anchor="t">
            <a:noAutofit/>
          </a:bodyPr>
          <a:lstStyle/>
          <a:p>
            <a:pPr marL="223920" indent="-223920">
              <a:lnSpc>
                <a:spcPct val="90000"/>
              </a:lnSpc>
              <a:spcBef>
                <a:spcPts val="1800"/>
              </a:spcBef>
              <a:buClr>
                <a:srgbClr val="FFFFFF"/>
              </a:buClr>
              <a:buFont typeface="Arial"/>
              <a:buChar char="•"/>
            </a:pPr>
            <a:r>
              <a:rPr lang="en-US" sz="2400" b="0" strike="noStrike" spc="-1" dirty="0">
                <a:solidFill>
                  <a:srgbClr val="FFFFFF"/>
                </a:solidFill>
                <a:latin typeface="Corbel"/>
              </a:rPr>
              <a:t>WAI-EO alt text decision tree</a:t>
            </a:r>
          </a:p>
          <a:p>
            <a:pPr marL="223920" indent="-223920">
              <a:lnSpc>
                <a:spcPct val="90000"/>
              </a:lnSpc>
              <a:spcBef>
                <a:spcPts val="1800"/>
              </a:spcBef>
              <a:buClr>
                <a:srgbClr val="FFFFFF"/>
              </a:buClr>
              <a:buFont typeface="Arial"/>
              <a:buChar char="•"/>
            </a:pPr>
            <a:r>
              <a:rPr lang="en-US" sz="2400" b="0" strike="noStrike" spc="-1" dirty="0">
                <a:solidFill>
                  <a:srgbClr val="FFFFFF"/>
                </a:solidFill>
                <a:latin typeface="Corbel"/>
              </a:rPr>
              <a:t>Apple, Google, BBC design documents?</a:t>
            </a:r>
          </a:p>
          <a:p>
            <a:pPr marL="223920" indent="-223920">
              <a:lnSpc>
                <a:spcPct val="90000"/>
              </a:lnSpc>
              <a:spcBef>
                <a:spcPts val="1800"/>
              </a:spcBef>
              <a:buClr>
                <a:srgbClr val="FFFFFF"/>
              </a:buClr>
              <a:buFont typeface="Arial"/>
              <a:buChar char="•"/>
            </a:pPr>
            <a:r>
              <a:rPr lang="en-US" sz="2400" b="0" strike="noStrike" spc="-1" dirty="0">
                <a:solidFill>
                  <a:srgbClr val="FFFFFF"/>
                </a:solidFill>
                <a:latin typeface="Corbel"/>
              </a:rPr>
              <a:t>Adobe PDF creation documents?</a:t>
            </a:r>
          </a:p>
          <a:p>
            <a:pPr marL="223920" indent="-223920">
              <a:lnSpc>
                <a:spcPct val="90000"/>
              </a:lnSpc>
              <a:spcBef>
                <a:spcPts val="1800"/>
              </a:spcBef>
              <a:buClr>
                <a:srgbClr val="FFFFFF"/>
              </a:buClr>
              <a:buFont typeface="Arial"/>
              <a:buChar char="•"/>
            </a:pPr>
            <a:r>
              <a:rPr lang="en-US" sz="2400" spc="-1" dirty="0">
                <a:solidFill>
                  <a:srgbClr val="FFFFFF"/>
                </a:solidFill>
                <a:latin typeface="Corbel"/>
              </a:rPr>
              <a:t>Others?</a:t>
            </a:r>
            <a:endParaRPr lang="en-US" sz="2400" b="0" strike="noStrike" spc="-1" dirty="0">
              <a:solidFill>
                <a:srgbClr val="FFFFFF"/>
              </a:solidFill>
              <a:latin typeface="Corbel"/>
            </a:endParaRPr>
          </a:p>
          <a:p>
            <a:pPr marL="223920" indent="-223920">
              <a:lnSpc>
                <a:spcPct val="90000"/>
              </a:lnSpc>
              <a:spcBef>
                <a:spcPts val="1800"/>
              </a:spcBef>
              <a:buClr>
                <a:srgbClr val="FFFFFF"/>
              </a:buClr>
              <a:buFont typeface="Arial"/>
              <a:buChar char="•"/>
            </a:pPr>
            <a:endParaRPr lang="en-US" sz="2400" b="0" strike="noStrike" spc="-1" dirty="0">
              <a:solidFill>
                <a:srgbClr val="FFFFFF"/>
              </a:solidFill>
              <a:latin typeface="Corbel"/>
            </a:endParaRPr>
          </a:p>
        </p:txBody>
      </p:sp>
    </p:spTree>
    <p:extLst>
      <p:ext uri="{BB962C8B-B14F-4D97-AF65-F5344CB8AC3E}">
        <p14:creationId xmlns:p14="http://schemas.microsoft.com/office/powerpoint/2010/main" val="2783378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Evaluating Procedures</a:t>
            </a:r>
            <a:endParaRPr lang="en-US" sz="3600" b="0" strike="noStrike" spc="-1">
              <a:solidFill>
                <a:srgbClr val="FFFF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Evaluating Procedures Overview</a:t>
            </a:r>
            <a:endParaRPr lang="en-US" sz="3600" b="0" strike="noStrike" spc="-1" dirty="0">
              <a:solidFill>
                <a:srgbClr val="FFFFFF"/>
              </a:solidFill>
              <a:latin typeface="Corbel"/>
            </a:endParaRPr>
          </a:p>
        </p:txBody>
      </p:sp>
      <p:sp>
        <p:nvSpPr>
          <p:cNvPr id="299" name="PlaceHolder 2"/>
          <p:cNvSpPr>
            <a:spLocks noGrp="1"/>
          </p:cNvSpPr>
          <p:nvPr>
            <p:ph/>
          </p:nvPr>
        </p:nvSpPr>
        <p:spPr>
          <a:xfrm>
            <a:off x="1522440" y="1905120"/>
            <a:ext cx="9133920" cy="4114440"/>
          </a:xfrm>
          <a:prstGeom prst="rect">
            <a:avLst/>
          </a:prstGeom>
          <a:noFill/>
          <a:ln w="0">
            <a:noFill/>
          </a:ln>
        </p:spPr>
        <p:txBody>
          <a:bodyPr anchor="t">
            <a:noAutofit/>
          </a:bodyPr>
          <a:lstStyle/>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Protocols provide procedures that can be evaluated to meet WCAG3 Outcomes where the outcomes are not necessarily measured.  </a:t>
            </a:r>
          </a:p>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Protocols describe required inputs (similar to ISO 9001) such as: </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Documentation of steps</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Actions taken</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Date Completed</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Conformance claims</a:t>
            </a:r>
          </a:p>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Some protocols are written by W3C but expects public self-defined protocols that meet requirements set by AGWG.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Evaluating Procedures Example</a:t>
            </a:r>
            <a:endParaRPr lang="en-US" sz="3600" b="0" strike="noStrike" spc="-1" dirty="0">
              <a:solidFill>
                <a:srgbClr val="FFFFFF"/>
              </a:solidFill>
              <a:latin typeface="Corbel"/>
            </a:endParaRPr>
          </a:p>
        </p:txBody>
      </p:sp>
      <p:sp>
        <p:nvSpPr>
          <p:cNvPr id="301" name="PlaceHolder 2"/>
          <p:cNvSpPr>
            <a:spLocks noGrp="1"/>
          </p:cNvSpPr>
          <p:nvPr>
            <p:ph/>
          </p:nvPr>
        </p:nvSpPr>
        <p:spPr>
          <a:xfrm>
            <a:off x="1522440" y="1905120"/>
            <a:ext cx="9133920" cy="4114440"/>
          </a:xfrm>
          <a:prstGeom prst="rect">
            <a:avLst/>
          </a:prstGeom>
          <a:noFill/>
          <a:ln w="0">
            <a:noFill/>
          </a:ln>
        </p:spPr>
        <p:txBody>
          <a:bodyPr anchor="t">
            <a:noAutofit/>
          </a:bodyPr>
          <a:lstStyle/>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 A hypothetical outcome for Clear Language could allow a protocol where the organization could use W3C Content Usable to meet the outcome.  </a:t>
            </a:r>
          </a:p>
          <a:p>
            <a:pPr marL="223920" indent="-223920">
              <a:lnSpc>
                <a:spcPct val="90000"/>
              </a:lnSpc>
              <a:spcBef>
                <a:spcPts val="1800"/>
              </a:spcBef>
              <a:buClr>
                <a:srgbClr val="FFFFFF"/>
              </a:buClr>
              <a:buFont typeface="Arial"/>
              <a:buChar char="•"/>
            </a:pPr>
            <a:r>
              <a:rPr lang="en-US" sz="2400" b="0" strike="noStrike" spc="-1">
                <a:solidFill>
                  <a:srgbClr val="FFFFFF"/>
                </a:solidFill>
                <a:latin typeface="Corbel"/>
              </a:rPr>
              <a:t>The protocol would describe: </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Reference to W3C Content Usable</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Requirements for steps based on Content Usable</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Requirements for training for authors and editors</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How the org would evaluate whether they met Content Usable</a:t>
            </a:r>
          </a:p>
          <a:p>
            <a:pPr marL="864000" lvl="1" indent="-324000">
              <a:spcBef>
                <a:spcPts val="1134"/>
              </a:spcBef>
              <a:buClr>
                <a:srgbClr val="FFFFFF"/>
              </a:buClr>
              <a:buSzPct val="75000"/>
              <a:buFont typeface="Symbol" charset="2"/>
              <a:buChar char=""/>
            </a:pPr>
            <a:r>
              <a:rPr lang="en-US" sz="2400" b="0" strike="noStrike" spc="-1">
                <a:solidFill>
                  <a:srgbClr val="FFFFFF"/>
                </a:solidFill>
                <a:latin typeface="Corbel"/>
              </a:rPr>
              <a:t>How the org would (optionally) publicly report their process.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Comparison of Protocol Proposals</a:t>
            </a:r>
            <a:endParaRPr lang="en-US" sz="3600" b="0" strike="noStrike" spc="-1">
              <a:solidFill>
                <a:srgbClr val="FFFF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What is a Protocol?</a:t>
            </a:r>
            <a:endParaRPr lang="en-US" sz="3600" b="0" strike="noStrike" spc="-1">
              <a:solidFill>
                <a:srgbClr val="FFFFFF"/>
              </a:solidFill>
              <a:latin typeface="Corbel"/>
            </a:endParaRPr>
          </a:p>
        </p:txBody>
      </p:sp>
      <p:sp>
        <p:nvSpPr>
          <p:cNvPr id="304" name="PlaceHolder 2"/>
          <p:cNvSpPr>
            <a:spLocks noGrp="1"/>
          </p:cNvSpPr>
          <p:nvPr>
            <p:ph/>
          </p:nvPr>
        </p:nvSpPr>
        <p:spPr>
          <a:xfrm>
            <a:off x="1522440" y="1905120"/>
            <a:ext cx="4571972" cy="761760"/>
          </a:xfrm>
          <a:prstGeom prst="rect">
            <a:avLst/>
          </a:prstGeom>
          <a:noFill/>
          <a:ln w="0">
            <a:noFill/>
          </a:ln>
        </p:spPr>
        <p:txBody>
          <a:bodyPr anchor="ctr">
            <a:noAutofit/>
          </a:bodyPr>
          <a:lstStyle/>
          <a:p>
            <a:pPr>
              <a:tabLst>
                <a:tab pos="0" algn="l"/>
              </a:tabLst>
            </a:pPr>
            <a:r>
              <a:rPr lang="en-US" sz="2000" b="0" strike="noStrike" cap="all" spc="199" dirty="0">
                <a:solidFill>
                  <a:srgbClr val="56C5FF"/>
                </a:solidFill>
                <a:latin typeface="Corbel"/>
              </a:rPr>
              <a:t>Protocols and Assertions </a:t>
            </a:r>
          </a:p>
        </p:txBody>
      </p:sp>
      <p:sp>
        <p:nvSpPr>
          <p:cNvPr id="305" name="PlaceHolder 3"/>
          <p:cNvSpPr>
            <a:spLocks noGrp="1"/>
          </p:cNvSpPr>
          <p:nvPr>
            <p:ph/>
          </p:nvPr>
        </p:nvSpPr>
        <p:spPr>
          <a:xfrm>
            <a:off x="1522440" y="2743200"/>
            <a:ext cx="4416120" cy="3276360"/>
          </a:xfrm>
          <a:prstGeom prst="rect">
            <a:avLst/>
          </a:prstGeom>
          <a:noFill/>
          <a:ln w="0">
            <a:noFill/>
          </a:ln>
        </p:spPr>
        <p:txBody>
          <a:bodyPr anchor="t">
            <a:noAutofit/>
          </a:bodyPr>
          <a:lstStyle/>
          <a:p>
            <a:pPr marL="223920" indent="-223920">
              <a:lnSpc>
                <a:spcPct val="90000"/>
              </a:lnSpc>
              <a:spcBef>
                <a:spcPts val="1800"/>
              </a:spcBef>
              <a:buClr>
                <a:schemeClr val="bg1"/>
              </a:buClr>
              <a:buFont typeface="Arial"/>
              <a:buChar char="•"/>
            </a:pPr>
            <a:r>
              <a:rPr lang="en-US" sz="2400" b="0" strike="noStrike" spc="-1" dirty="0">
                <a:solidFill>
                  <a:srgbClr val="FFFFFF"/>
                </a:solidFill>
                <a:latin typeface="Corbel"/>
              </a:rPr>
              <a:t>An instructional document that guides you through the process of making an informed decision.</a:t>
            </a:r>
          </a:p>
          <a:p>
            <a:pPr marL="223920" indent="-223920">
              <a:lnSpc>
                <a:spcPct val="90000"/>
              </a:lnSpc>
              <a:spcBef>
                <a:spcPts val="1800"/>
              </a:spcBef>
              <a:buClr>
                <a:schemeClr val="bg1"/>
              </a:buClr>
              <a:buFont typeface="Arial"/>
              <a:buChar char="•"/>
            </a:pPr>
            <a:r>
              <a:rPr lang="en-US" sz="2400" b="0" strike="noStrike" spc="-1" dirty="0">
                <a:solidFill>
                  <a:srgbClr val="FFFFFF"/>
                </a:solidFill>
                <a:latin typeface="Corbel"/>
              </a:rPr>
              <a:t>The results of a protocol can’t be tested with any inter-rater reliability.</a:t>
            </a:r>
          </a:p>
          <a:p>
            <a:pPr marL="223920" indent="-223920">
              <a:lnSpc>
                <a:spcPct val="90000"/>
              </a:lnSpc>
              <a:spcBef>
                <a:spcPts val="1800"/>
              </a:spcBef>
              <a:buClr>
                <a:schemeClr val="bg1"/>
              </a:buClr>
              <a:buFont typeface="Arial"/>
              <a:buChar char="•"/>
            </a:pPr>
            <a:r>
              <a:rPr lang="en-US" sz="2400" spc="-1" dirty="0">
                <a:solidFill>
                  <a:srgbClr val="FFFFFF"/>
                </a:solidFill>
                <a:latin typeface="Corbel"/>
              </a:rPr>
              <a:t>Adoption of vetted Protocols adds to a final conformance score.</a:t>
            </a:r>
            <a:endParaRPr lang="en-US" sz="2400" b="0" strike="noStrike" spc="-1" dirty="0">
              <a:solidFill>
                <a:srgbClr val="FFFFFF"/>
              </a:solidFill>
              <a:latin typeface="Corbel"/>
            </a:endParaRPr>
          </a:p>
        </p:txBody>
      </p:sp>
      <p:sp>
        <p:nvSpPr>
          <p:cNvPr id="306"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dirty="0">
                <a:solidFill>
                  <a:srgbClr val="56C5FF"/>
                </a:solidFill>
                <a:latin typeface="Corbel"/>
              </a:rPr>
              <a:t>Evaluating procedures</a:t>
            </a:r>
          </a:p>
        </p:txBody>
      </p:sp>
      <p:sp>
        <p:nvSpPr>
          <p:cNvPr id="307"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chemeClr val="bg1"/>
              </a:buClr>
              <a:buFont typeface="Arial"/>
              <a:buChar char="•"/>
            </a:pPr>
            <a:r>
              <a:rPr lang="en-US" sz="2400" b="0" strike="noStrike" spc="-1" dirty="0">
                <a:solidFill>
                  <a:srgbClr val="FFFFFF"/>
                </a:solidFill>
                <a:latin typeface="Corbel"/>
              </a:rPr>
              <a:t>A document written by an organization who wishes to meet a WCAG 3 outcome that allows their use.</a:t>
            </a:r>
          </a:p>
          <a:p>
            <a:pPr marL="223920" indent="-223920">
              <a:lnSpc>
                <a:spcPct val="90000"/>
              </a:lnSpc>
              <a:spcBef>
                <a:spcPts val="1800"/>
              </a:spcBef>
              <a:buClr>
                <a:schemeClr val="bg1"/>
              </a:buClr>
              <a:buFont typeface="Arial"/>
              <a:buChar char="•"/>
            </a:pPr>
            <a:r>
              <a:rPr lang="en-US" sz="2400" b="0" strike="noStrike" spc="-1" dirty="0">
                <a:solidFill>
                  <a:srgbClr val="FFFFFF"/>
                </a:solidFill>
                <a:latin typeface="Corbel"/>
              </a:rPr>
              <a:t>Step or process oriented</a:t>
            </a:r>
          </a:p>
          <a:p>
            <a:pPr marL="223920" indent="-223920">
              <a:lnSpc>
                <a:spcPct val="90000"/>
              </a:lnSpc>
              <a:spcBef>
                <a:spcPts val="1800"/>
              </a:spcBef>
              <a:buClr>
                <a:schemeClr val="bg1"/>
              </a:buClr>
              <a:buFont typeface="Arial"/>
              <a:buChar char="•"/>
            </a:pPr>
            <a:r>
              <a:rPr lang="en-US" sz="2400" b="0" strike="noStrike" spc="-1" dirty="0">
                <a:solidFill>
                  <a:srgbClr val="FFFFFF"/>
                </a:solidFill>
                <a:latin typeface="Corbel"/>
              </a:rPr>
              <a:t>Can publicly demonstrate the process was followed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Who Writes the Protocol? </a:t>
            </a:r>
            <a:endParaRPr lang="en-US" sz="3600" b="0" strike="noStrike" spc="-1">
              <a:solidFill>
                <a:srgbClr val="FFFFFF"/>
              </a:solidFill>
              <a:latin typeface="Corbel"/>
            </a:endParaRPr>
          </a:p>
        </p:txBody>
      </p:sp>
      <p:sp>
        <p:nvSpPr>
          <p:cNvPr id="310" name="PlaceHolder 3"/>
          <p:cNvSpPr>
            <a:spLocks noGrp="1"/>
          </p:cNvSpPr>
          <p:nvPr>
            <p:ph/>
          </p:nvPr>
        </p:nvSpPr>
        <p:spPr>
          <a:xfrm>
            <a:off x="1522440" y="2743200"/>
            <a:ext cx="4416120" cy="3276360"/>
          </a:xfrm>
          <a:prstGeom prst="rect">
            <a:avLst/>
          </a:prstGeom>
          <a:noFill/>
          <a:ln w="0">
            <a:noFill/>
          </a:ln>
        </p:spPr>
        <p:txBody>
          <a:bodyPr anchor="t">
            <a:noAutofit/>
          </a:bodyPr>
          <a:lstStyle/>
          <a:p>
            <a:pPr marL="223920" indent="-223920">
              <a:lnSpc>
                <a:spcPct val="90000"/>
              </a:lnSpc>
              <a:spcBef>
                <a:spcPts val="1800"/>
              </a:spcBef>
              <a:buClr>
                <a:srgbClr val="56C5FF"/>
              </a:buClr>
              <a:buFont typeface="Arial"/>
              <a:buChar char="•"/>
            </a:pPr>
            <a:r>
              <a:rPr lang="en-US" sz="2400" b="0" strike="noStrike" spc="-1" dirty="0">
                <a:solidFill>
                  <a:srgbClr val="FFFFFF"/>
                </a:solidFill>
                <a:latin typeface="Corbel"/>
              </a:rPr>
              <a:t>Protocols are written by subject domain experts, and approved by AG prior to use. </a:t>
            </a:r>
          </a:p>
          <a:p>
            <a:pPr marL="223920" indent="-223920">
              <a:lnSpc>
                <a:spcPct val="90000"/>
              </a:lnSpc>
              <a:spcBef>
                <a:spcPts val="1800"/>
              </a:spcBef>
              <a:buClr>
                <a:schemeClr val="bg1"/>
              </a:buClr>
              <a:buFont typeface="Arial"/>
              <a:buChar char="•"/>
            </a:pPr>
            <a:r>
              <a:rPr lang="en-US" sz="2400" spc="-1" dirty="0">
                <a:solidFill>
                  <a:srgbClr val="FFFFFF"/>
                </a:solidFill>
                <a:latin typeface="Corbel"/>
              </a:rPr>
              <a:t>The proposal envisions a mechanism for 3</a:t>
            </a:r>
            <a:r>
              <a:rPr lang="en-US" sz="2400" spc="-1" baseline="30000" dirty="0">
                <a:solidFill>
                  <a:srgbClr val="FFFFFF"/>
                </a:solidFill>
                <a:latin typeface="Corbel"/>
              </a:rPr>
              <a:t>rd</a:t>
            </a:r>
            <a:r>
              <a:rPr lang="en-US" sz="2400" spc="-1" dirty="0">
                <a:solidFill>
                  <a:srgbClr val="FFFFFF"/>
                </a:solidFill>
                <a:latin typeface="Corbel"/>
              </a:rPr>
              <a:t> Parties to propose specific Protocols to the Working Group for review and possible inclusion.</a:t>
            </a:r>
            <a:endParaRPr lang="en-US" sz="2400" b="0" strike="noStrike" spc="-1" dirty="0">
              <a:solidFill>
                <a:srgbClr val="FFFFFF"/>
              </a:solidFill>
              <a:latin typeface="Corbel"/>
            </a:endParaRPr>
          </a:p>
        </p:txBody>
      </p:sp>
      <p:sp>
        <p:nvSpPr>
          <p:cNvPr id="311"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dirty="0">
                <a:solidFill>
                  <a:srgbClr val="56C5FF"/>
                </a:solidFill>
                <a:latin typeface="Corbel"/>
              </a:rPr>
              <a:t>Evaluating procedures</a:t>
            </a:r>
          </a:p>
        </p:txBody>
      </p:sp>
      <p:sp>
        <p:nvSpPr>
          <p:cNvPr id="312"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chemeClr val="bg1"/>
              </a:buClr>
              <a:buFont typeface="Arial"/>
              <a:buChar char="•"/>
            </a:pPr>
            <a:r>
              <a:rPr lang="en-US" sz="2400" b="0" strike="noStrike" spc="-1" dirty="0">
                <a:solidFill>
                  <a:srgbClr val="FFFFFF"/>
                </a:solidFill>
                <a:latin typeface="Corbel"/>
              </a:rPr>
              <a:t>AG sets requirements that a protocol that is used for conformance must meet.  </a:t>
            </a:r>
          </a:p>
        </p:txBody>
      </p:sp>
      <p:sp>
        <p:nvSpPr>
          <p:cNvPr id="7" name="PlaceHolder 2">
            <a:extLst>
              <a:ext uri="{FF2B5EF4-FFF2-40B4-BE49-F238E27FC236}">
                <a16:creationId xmlns:a16="http://schemas.microsoft.com/office/drawing/2014/main" id="{7B4B0C16-DAFE-AAD5-E4C9-0BADDF7FAD94}"/>
              </a:ext>
            </a:extLst>
          </p:cNvPr>
          <p:cNvSpPr txBox="1">
            <a:spLocks/>
          </p:cNvSpPr>
          <p:nvPr/>
        </p:nvSpPr>
        <p:spPr>
          <a:xfrm>
            <a:off x="1522440" y="1905120"/>
            <a:ext cx="4571972" cy="761760"/>
          </a:xfrm>
          <a:prstGeom prst="rect">
            <a:avLst/>
          </a:prstGeom>
          <a:noFill/>
          <a:ln w="0">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0" algn="l"/>
              </a:tabLst>
            </a:pPr>
            <a:r>
              <a:rPr lang="en-US" sz="2000" cap="all" spc="199">
                <a:solidFill>
                  <a:srgbClr val="56C5FF"/>
                </a:solidFill>
                <a:latin typeface="Corbel"/>
              </a:rPr>
              <a:t>Protocols and Assertions </a:t>
            </a:r>
            <a:endParaRPr lang="en-US" sz="2000" cap="all" spc="199" dirty="0">
              <a:solidFill>
                <a:srgbClr val="56C5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What is accepted as a protocol? </a:t>
            </a:r>
            <a:endParaRPr lang="en-US" sz="3600" b="0" strike="noStrike" spc="-1">
              <a:solidFill>
                <a:srgbClr val="FFFFFF"/>
              </a:solidFill>
              <a:latin typeface="Corbel"/>
            </a:endParaRPr>
          </a:p>
        </p:txBody>
      </p:sp>
      <p:sp>
        <p:nvSpPr>
          <p:cNvPr id="315" name="PlaceHolder 3"/>
          <p:cNvSpPr>
            <a:spLocks noGrp="1"/>
          </p:cNvSpPr>
          <p:nvPr>
            <p:ph/>
          </p:nvPr>
        </p:nvSpPr>
        <p:spPr>
          <a:xfrm>
            <a:off x="1522440" y="2743200"/>
            <a:ext cx="4416120" cy="3276360"/>
          </a:xfrm>
          <a:prstGeom prst="rect">
            <a:avLst/>
          </a:prstGeom>
          <a:noFill/>
          <a:ln w="0">
            <a:noFill/>
          </a:ln>
        </p:spPr>
        <p:txBody>
          <a:bodyPr anchor="t">
            <a:noAutofit/>
          </a:bodyPr>
          <a:lstStyle/>
          <a:p>
            <a:pPr marL="432000" indent="-324000">
              <a:spcBef>
                <a:spcPts val="1417"/>
              </a:spcBef>
              <a:buClr>
                <a:srgbClr val="FFFFFF"/>
              </a:buClr>
              <a:buSzPct val="45000"/>
              <a:buFont typeface="Wingdings" charset="2"/>
              <a:buChar char=""/>
            </a:pPr>
            <a:r>
              <a:rPr lang="en-US" sz="2400" b="0" strike="noStrike" spc="-1" dirty="0">
                <a:solidFill>
                  <a:srgbClr val="FFFFFF"/>
                </a:solidFill>
                <a:latin typeface="Corbel"/>
              </a:rPr>
              <a:t>Protocols will contain certain key components: an articulated Outcome, key expectations, User Stories or equivalent examples.</a:t>
            </a:r>
          </a:p>
          <a:p>
            <a:pPr marL="432000" indent="-324000">
              <a:spcBef>
                <a:spcPts val="1417"/>
              </a:spcBef>
              <a:buClr>
                <a:srgbClr val="FFFFFF"/>
              </a:buClr>
              <a:buSzPct val="45000"/>
              <a:buFont typeface="Wingdings" charset="2"/>
              <a:buChar char=""/>
            </a:pPr>
            <a:r>
              <a:rPr lang="en-US" sz="2400" spc="-1" dirty="0">
                <a:solidFill>
                  <a:srgbClr val="FFFFFF"/>
                </a:solidFill>
                <a:latin typeface="Corbel"/>
              </a:rPr>
              <a:t>Both Making Content… COGA and plainlanguage.gov/guidelines provide visual examples of the anticipated format</a:t>
            </a:r>
            <a:endParaRPr lang="en-US" sz="2400" b="0" strike="noStrike" spc="-1" dirty="0">
              <a:solidFill>
                <a:srgbClr val="FFFFFF"/>
              </a:solidFill>
              <a:latin typeface="Corbel"/>
            </a:endParaRPr>
          </a:p>
          <a:p>
            <a:pPr marL="108000" indent="0">
              <a:spcBef>
                <a:spcPts val="1417"/>
              </a:spcBef>
              <a:buClr>
                <a:srgbClr val="FFFFFF"/>
              </a:buClr>
              <a:buSzPct val="45000"/>
              <a:buNone/>
            </a:pPr>
            <a:endParaRPr lang="en-US" sz="2400" b="0" strike="noStrike" spc="-1" dirty="0">
              <a:solidFill>
                <a:srgbClr val="FFFFFF"/>
              </a:solidFill>
              <a:latin typeface="Corbel"/>
            </a:endParaRPr>
          </a:p>
        </p:txBody>
      </p:sp>
      <p:sp>
        <p:nvSpPr>
          <p:cNvPr id="316"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Evaluating procedures</a:t>
            </a:r>
          </a:p>
        </p:txBody>
      </p:sp>
      <p:sp>
        <p:nvSpPr>
          <p:cNvPr id="317"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chemeClr val="bg1"/>
              </a:buClr>
              <a:buFont typeface="Arial"/>
              <a:buChar char="•"/>
            </a:pPr>
            <a:r>
              <a:rPr lang="en-US" sz="2400" b="0" strike="noStrike" spc="-1" dirty="0">
                <a:solidFill>
                  <a:srgbClr val="FFFFFF"/>
                </a:solidFill>
                <a:latin typeface="Corbel"/>
              </a:rPr>
              <a:t>The protocol must meet specific outcome-level requirements, which will be outlined in WCAG 3 for each outcome that allows use of protocols. (To be decided: We expect that not all outcomes will allow use of protocols.) </a:t>
            </a:r>
          </a:p>
        </p:txBody>
      </p:sp>
      <p:sp>
        <p:nvSpPr>
          <p:cNvPr id="7" name="PlaceHolder 2">
            <a:extLst>
              <a:ext uri="{FF2B5EF4-FFF2-40B4-BE49-F238E27FC236}">
                <a16:creationId xmlns:a16="http://schemas.microsoft.com/office/drawing/2014/main" id="{20B78A39-019C-7411-C1F8-156C9118736F}"/>
              </a:ext>
            </a:extLst>
          </p:cNvPr>
          <p:cNvSpPr txBox="1">
            <a:spLocks/>
          </p:cNvSpPr>
          <p:nvPr/>
        </p:nvSpPr>
        <p:spPr>
          <a:xfrm>
            <a:off x="1641708" y="1905120"/>
            <a:ext cx="4571972" cy="761760"/>
          </a:xfrm>
          <a:prstGeom prst="rect">
            <a:avLst/>
          </a:prstGeom>
          <a:noFill/>
          <a:ln w="0">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0" algn="l"/>
              </a:tabLst>
            </a:pPr>
            <a:r>
              <a:rPr lang="en-US" sz="2000" cap="all" spc="199">
                <a:solidFill>
                  <a:srgbClr val="56C5FF"/>
                </a:solidFill>
                <a:latin typeface="Corbel"/>
              </a:rPr>
              <a:t>Protocols and Assertions </a:t>
            </a:r>
            <a:endParaRPr lang="en-US" sz="2000" cap="all" spc="199" dirty="0">
              <a:solidFill>
                <a:srgbClr val="56C5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How do they fit into Conformance?</a:t>
            </a:r>
            <a:endParaRPr lang="en-US" sz="3600" b="0" strike="noStrike" spc="-1">
              <a:solidFill>
                <a:srgbClr val="FFFFFF"/>
              </a:solidFill>
              <a:latin typeface="Corbel"/>
            </a:endParaRPr>
          </a:p>
        </p:txBody>
      </p:sp>
      <p:sp>
        <p:nvSpPr>
          <p:cNvPr id="320" name="PlaceHolder 3"/>
          <p:cNvSpPr>
            <a:spLocks noGrp="1"/>
          </p:cNvSpPr>
          <p:nvPr>
            <p:ph/>
          </p:nvPr>
        </p:nvSpPr>
        <p:spPr>
          <a:xfrm>
            <a:off x="1522440" y="2743200"/>
            <a:ext cx="4571972" cy="4114800"/>
          </a:xfrm>
          <a:prstGeom prst="rect">
            <a:avLst/>
          </a:prstGeom>
          <a:noFill/>
          <a:ln w="0">
            <a:noFill/>
          </a:ln>
        </p:spPr>
        <p:txBody>
          <a:bodyPr anchor="t">
            <a:noAutofit/>
          </a:bodyPr>
          <a:lstStyle/>
          <a:p>
            <a:pPr marL="432000" indent="-324000">
              <a:spcBef>
                <a:spcPts val="1417"/>
              </a:spcBef>
              <a:buClr>
                <a:srgbClr val="FFFFFF"/>
              </a:buClr>
              <a:buSzPct val="45000"/>
              <a:buFont typeface="Wingdings" charset="2"/>
              <a:buChar char=""/>
            </a:pPr>
            <a:r>
              <a:rPr lang="en-US" sz="2400" b="0" strike="noStrike" spc="-1" dirty="0">
                <a:solidFill>
                  <a:srgbClr val="FFFFFF"/>
                </a:solidFill>
                <a:latin typeface="Corbel"/>
              </a:rPr>
              <a:t>Users will earn points by adopting Protocols, which contribute towards their total Conformance Score </a:t>
            </a:r>
          </a:p>
          <a:p>
            <a:pPr marL="432000" indent="-324000">
              <a:spcBef>
                <a:spcPts val="1417"/>
              </a:spcBef>
              <a:buClr>
                <a:srgbClr val="FFFFFF"/>
              </a:buClr>
              <a:buSzPct val="45000"/>
              <a:buFont typeface="Wingdings" charset="2"/>
              <a:buChar char=""/>
            </a:pPr>
            <a:r>
              <a:rPr lang="en-US" sz="2400" b="0" strike="noStrike" spc="-1" dirty="0">
                <a:solidFill>
                  <a:srgbClr val="FFFFFF"/>
                </a:solidFill>
                <a:latin typeface="Corbel"/>
              </a:rPr>
              <a:t>This proposal abandons some current thinking around scoring and evaluating that is unworkable at scale or lacks transparency (the subjectivity problem)</a:t>
            </a:r>
          </a:p>
        </p:txBody>
      </p:sp>
      <p:sp>
        <p:nvSpPr>
          <p:cNvPr id="321"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Evaluating procedures</a:t>
            </a:r>
          </a:p>
        </p:txBody>
      </p:sp>
      <p:sp>
        <p:nvSpPr>
          <p:cNvPr id="322"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chemeClr val="bg1"/>
              </a:buClr>
              <a:buFont typeface="Arial"/>
              <a:buChar char="•"/>
            </a:pPr>
            <a:r>
              <a:rPr lang="en-US" sz="2400" b="0" strike="noStrike" spc="-1" dirty="0">
                <a:solidFill>
                  <a:srgbClr val="FFFFFF"/>
                </a:solidFill>
                <a:latin typeface="Corbel"/>
              </a:rPr>
              <a:t>Protocols describe inputs for procedures,  but do not necessarily measure outcomes. The protocol must define a way to evaluate the quality of its implementation, which is expected to correlate to conformance with an WCAG3 outcome. </a:t>
            </a:r>
          </a:p>
        </p:txBody>
      </p:sp>
      <p:sp>
        <p:nvSpPr>
          <p:cNvPr id="7" name="PlaceHolder 2">
            <a:extLst>
              <a:ext uri="{FF2B5EF4-FFF2-40B4-BE49-F238E27FC236}">
                <a16:creationId xmlns:a16="http://schemas.microsoft.com/office/drawing/2014/main" id="{23BCA070-9490-9332-788A-6A2694CF9293}"/>
              </a:ext>
            </a:extLst>
          </p:cNvPr>
          <p:cNvSpPr txBox="1">
            <a:spLocks/>
          </p:cNvSpPr>
          <p:nvPr/>
        </p:nvSpPr>
        <p:spPr>
          <a:xfrm>
            <a:off x="1522440" y="1905120"/>
            <a:ext cx="4571972" cy="761760"/>
          </a:xfrm>
          <a:prstGeom prst="rect">
            <a:avLst/>
          </a:prstGeom>
          <a:noFill/>
          <a:ln w="0">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0" algn="l"/>
              </a:tabLst>
            </a:pPr>
            <a:r>
              <a:rPr lang="en-US" sz="2000" cap="all" spc="199">
                <a:solidFill>
                  <a:srgbClr val="56C5FF"/>
                </a:solidFill>
                <a:latin typeface="Corbel"/>
              </a:rPr>
              <a:t>Protocols and Assertions </a:t>
            </a:r>
            <a:endParaRPr lang="en-US" sz="2000" cap="all" spc="199" dirty="0">
              <a:solidFill>
                <a:srgbClr val="56C5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How stringent are the controls?</a:t>
            </a:r>
            <a:endParaRPr lang="en-US" sz="3600" b="0" strike="noStrike" spc="-1">
              <a:solidFill>
                <a:srgbClr val="FFFFFF"/>
              </a:solidFill>
              <a:latin typeface="Corbel"/>
            </a:endParaRPr>
          </a:p>
        </p:txBody>
      </p:sp>
      <p:sp>
        <p:nvSpPr>
          <p:cNvPr id="325" name="PlaceHolder 3"/>
          <p:cNvSpPr>
            <a:spLocks noGrp="1"/>
          </p:cNvSpPr>
          <p:nvPr>
            <p:ph/>
          </p:nvPr>
        </p:nvSpPr>
        <p:spPr>
          <a:xfrm>
            <a:off x="1522440" y="2743200"/>
            <a:ext cx="4416120" cy="3276360"/>
          </a:xfrm>
          <a:prstGeom prst="rect">
            <a:avLst/>
          </a:prstGeom>
          <a:noFill/>
          <a:ln w="0">
            <a:noFill/>
          </a:ln>
        </p:spPr>
        <p:txBody>
          <a:bodyPr anchor="t">
            <a:noAutofit/>
          </a:bodyPr>
          <a:lstStyle/>
          <a:p>
            <a:pPr marL="432000" indent="-324000">
              <a:spcBef>
                <a:spcPts val="1417"/>
              </a:spcBef>
              <a:buClr>
                <a:srgbClr val="FFFFFF"/>
              </a:buClr>
              <a:buSzPct val="45000"/>
              <a:buFont typeface="Wingdings" charset="2"/>
              <a:buChar char=""/>
            </a:pPr>
            <a:r>
              <a:rPr lang="en-US" sz="2400" b="0" strike="noStrike" spc="-1" dirty="0">
                <a:solidFill>
                  <a:srgbClr val="FFFFFF"/>
                </a:solidFill>
                <a:latin typeface="Corbel"/>
              </a:rPr>
              <a:t>The content creator will make a programmatically linked declarative statement. </a:t>
            </a:r>
          </a:p>
          <a:p>
            <a:pPr marL="432000" indent="-324000">
              <a:spcBef>
                <a:spcPts val="1417"/>
              </a:spcBef>
              <a:buClr>
                <a:srgbClr val="FFFFFF"/>
              </a:buClr>
              <a:buSzPct val="45000"/>
              <a:buFont typeface="Wingdings" charset="2"/>
              <a:buChar char=""/>
            </a:pPr>
            <a:r>
              <a:rPr lang="en-US" sz="2400" b="0" strike="noStrike" spc="-1" dirty="0">
                <a:solidFill>
                  <a:srgbClr val="FFFFFF"/>
                </a:solidFill>
                <a:latin typeface="Corbel"/>
              </a:rPr>
              <a:t>Promise/commitment to adopt X protocol. </a:t>
            </a:r>
          </a:p>
          <a:p>
            <a:pPr marL="432000" indent="-324000">
              <a:spcBef>
                <a:spcPts val="1417"/>
              </a:spcBef>
              <a:buClr>
                <a:srgbClr val="FFFFFF"/>
              </a:buClr>
              <a:buSzPct val="45000"/>
              <a:buFont typeface="Wingdings" charset="2"/>
              <a:buChar char=""/>
            </a:pPr>
            <a:r>
              <a:rPr lang="en-US" sz="2400" b="0" strike="noStrike" spc="-1" dirty="0">
                <a:solidFill>
                  <a:srgbClr val="FFFFFF"/>
                </a:solidFill>
                <a:latin typeface="Corbel"/>
              </a:rPr>
              <a:t>Steps that you have taken to meet the protocol (TBD)</a:t>
            </a:r>
          </a:p>
          <a:p>
            <a:pPr marL="432000" indent="-324000">
              <a:spcBef>
                <a:spcPts val="1417"/>
              </a:spcBef>
              <a:buClr>
                <a:srgbClr val="FFFFFF"/>
              </a:buClr>
              <a:buSzPct val="45000"/>
              <a:buFont typeface="Wingdings" charset="2"/>
              <a:buChar char=""/>
            </a:pPr>
            <a:r>
              <a:rPr lang="en-US" sz="2400" b="0" strike="noStrike" spc="-1" dirty="0">
                <a:solidFill>
                  <a:srgbClr val="FFFFFF"/>
                </a:solidFill>
                <a:latin typeface="Corbel"/>
              </a:rPr>
              <a:t>Declarative statement of progress (TBD)</a:t>
            </a:r>
          </a:p>
        </p:txBody>
      </p:sp>
      <p:sp>
        <p:nvSpPr>
          <p:cNvPr id="326"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Evaluating procedures</a:t>
            </a:r>
          </a:p>
        </p:txBody>
      </p:sp>
      <p:sp>
        <p:nvSpPr>
          <p:cNvPr id="327"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chemeClr val="bg1"/>
              </a:buClr>
              <a:buFont typeface="Arial"/>
              <a:buChar char="•"/>
            </a:pPr>
            <a:r>
              <a:rPr lang="en-US" sz="2400" b="0" strike="noStrike" spc="-1" dirty="0">
                <a:solidFill>
                  <a:srgbClr val="FFFFFF"/>
                </a:solidFill>
                <a:latin typeface="Corbel"/>
              </a:rPr>
              <a:t> The protocol can only be used for a subset of outcomes, must meet W3C criteria, and must be able to be evaluated in order to be used for conformance. </a:t>
            </a:r>
          </a:p>
          <a:p>
            <a:pPr marL="223920" indent="-223920">
              <a:lnSpc>
                <a:spcPct val="90000"/>
              </a:lnSpc>
              <a:spcBef>
                <a:spcPts val="1800"/>
              </a:spcBef>
              <a:buClr>
                <a:schemeClr val="bg1"/>
              </a:buClr>
              <a:buFont typeface="Arial"/>
              <a:buChar char="•"/>
            </a:pPr>
            <a:r>
              <a:rPr lang="en-US" sz="2400" b="0" strike="noStrike" spc="-1" dirty="0">
                <a:solidFill>
                  <a:srgbClr val="FFFFFF"/>
                </a:solidFill>
                <a:latin typeface="Corbel"/>
              </a:rPr>
              <a:t>Protocols used to support conformance claims must be publicly documented.</a:t>
            </a:r>
          </a:p>
        </p:txBody>
      </p:sp>
      <p:sp>
        <p:nvSpPr>
          <p:cNvPr id="7" name="PlaceHolder 2">
            <a:extLst>
              <a:ext uri="{FF2B5EF4-FFF2-40B4-BE49-F238E27FC236}">
                <a16:creationId xmlns:a16="http://schemas.microsoft.com/office/drawing/2014/main" id="{E78589A5-FF2F-9651-B280-599427C7DC10}"/>
              </a:ext>
            </a:extLst>
          </p:cNvPr>
          <p:cNvSpPr txBox="1">
            <a:spLocks/>
          </p:cNvSpPr>
          <p:nvPr/>
        </p:nvSpPr>
        <p:spPr>
          <a:xfrm>
            <a:off x="1522440" y="1905120"/>
            <a:ext cx="4571972" cy="761760"/>
          </a:xfrm>
          <a:prstGeom prst="rect">
            <a:avLst/>
          </a:prstGeom>
          <a:noFill/>
          <a:ln w="0">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0" algn="l"/>
              </a:tabLst>
            </a:pPr>
            <a:r>
              <a:rPr lang="en-US" sz="2000" cap="all" spc="199">
                <a:solidFill>
                  <a:srgbClr val="56C5FF"/>
                </a:solidFill>
                <a:latin typeface="Corbel"/>
              </a:rPr>
              <a:t>Protocols and Assertions </a:t>
            </a:r>
            <a:endParaRPr lang="en-US" sz="2000" cap="all" spc="199" dirty="0">
              <a:solidFill>
                <a:srgbClr val="56C5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Background</a:t>
            </a:r>
            <a:endParaRPr lang="en-US" sz="3600" b="0" strike="noStrike" spc="-1" dirty="0">
              <a:solidFill>
                <a:srgbClr val="FFFFFF"/>
              </a:solidFill>
              <a:latin typeface="Corbel"/>
            </a:endParaRPr>
          </a:p>
        </p:txBody>
      </p:sp>
      <p:sp>
        <p:nvSpPr>
          <p:cNvPr id="291" name="TextBox 290"/>
          <p:cNvSpPr txBox="1"/>
          <p:nvPr/>
        </p:nvSpPr>
        <p:spPr>
          <a:xfrm>
            <a:off x="1600200" y="2057400"/>
            <a:ext cx="9829800" cy="1882080"/>
          </a:xfrm>
          <a:prstGeom prst="rect">
            <a:avLst/>
          </a:prstGeom>
          <a:noFill/>
          <a:ln w="0">
            <a:noFill/>
          </a:ln>
        </p:spPr>
        <p:txBody>
          <a:bodyPr lIns="90000" tIns="45000" rIns="90000" bIns="45000" anchor="t">
            <a:noAutofit/>
          </a:bodyPr>
          <a:lstStyle/>
          <a:p>
            <a:r>
              <a:rPr lang="en-US" sz="1800" b="0" strike="noStrike" spc="-1" dirty="0">
                <a:solidFill>
                  <a:schemeClr val="bg1"/>
                </a:solidFill>
                <a:latin typeface="Arial"/>
              </a:rPr>
              <a:t>The Protocols subgroup was started in October 2021 and tasked to work out the details of an idea that encouraged organizations to go beyond minimal accessibility by giving “credit” for implementing accessibility guidance that was hard to measure.  </a:t>
            </a:r>
          </a:p>
          <a:p>
            <a:endParaRPr lang="en-US" sz="1800" b="0" strike="noStrike" spc="-1" dirty="0">
              <a:solidFill>
                <a:schemeClr val="bg1"/>
              </a:solidFill>
              <a:latin typeface="Arial"/>
            </a:endParaRPr>
          </a:p>
          <a:p>
            <a:r>
              <a:rPr lang="en-US" sz="1800" b="0" strike="noStrike" spc="-1" dirty="0">
                <a:solidFill>
                  <a:schemeClr val="bg1"/>
                </a:solidFill>
                <a:latin typeface="Arial"/>
              </a:rPr>
              <a:t>The group was not able to reach consensus and is presenting two proposals with a comparison table of the main points of each proposal.  The names of  the groups are somewhat arbitrary and are used just to distinguish the proposals.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When is the protocol applied?</a:t>
            </a:r>
            <a:endParaRPr lang="en-US" sz="3600" b="0" strike="noStrike" spc="-1">
              <a:solidFill>
                <a:srgbClr val="FFFFFF"/>
              </a:solidFill>
              <a:latin typeface="Corbel"/>
            </a:endParaRPr>
          </a:p>
        </p:txBody>
      </p:sp>
      <p:sp>
        <p:nvSpPr>
          <p:cNvPr id="330" name="PlaceHolder 3"/>
          <p:cNvSpPr>
            <a:spLocks noGrp="1"/>
          </p:cNvSpPr>
          <p:nvPr>
            <p:ph/>
          </p:nvPr>
        </p:nvSpPr>
        <p:spPr>
          <a:xfrm>
            <a:off x="1522440" y="2743200"/>
            <a:ext cx="4416120" cy="3276360"/>
          </a:xfrm>
          <a:prstGeom prst="rect">
            <a:avLst/>
          </a:prstGeom>
          <a:noFill/>
          <a:ln w="0">
            <a:noFill/>
          </a:ln>
        </p:spPr>
        <p:txBody>
          <a:bodyPr anchor="t">
            <a:noAutofit/>
          </a:bodyPr>
          <a:lstStyle/>
          <a:p>
            <a:pPr marL="432000" indent="-324000">
              <a:spcBef>
                <a:spcPts val="1417"/>
              </a:spcBef>
              <a:buClr>
                <a:srgbClr val="FFFFFF"/>
              </a:buClr>
              <a:buSzPct val="45000"/>
              <a:buFont typeface="Wingdings" charset="2"/>
              <a:buChar char=""/>
            </a:pPr>
            <a:r>
              <a:rPr lang="en-US" sz="2400" b="0" strike="noStrike" spc="-1" dirty="0">
                <a:solidFill>
                  <a:srgbClr val="FFFFFF"/>
                </a:solidFill>
                <a:latin typeface="Corbel"/>
              </a:rPr>
              <a:t>Protocols and Assertions qualifies principles</a:t>
            </a:r>
            <a:r>
              <a:rPr lang="en-US" sz="2400" spc="-1" dirty="0">
                <a:solidFill>
                  <a:srgbClr val="FFFFFF"/>
                </a:solidFill>
                <a:latin typeface="Corbel"/>
              </a:rPr>
              <a:t> &amp; </a:t>
            </a:r>
            <a:r>
              <a:rPr lang="en-US" sz="2400" b="0" strike="noStrike" spc="-1" dirty="0">
                <a:solidFill>
                  <a:srgbClr val="FFFFFF"/>
                </a:solidFill>
                <a:latin typeface="Corbel"/>
              </a:rPr>
              <a:t>outcomes while leaving the applicability to the contextual need of the entity who adopts the Protocol.</a:t>
            </a:r>
          </a:p>
          <a:p>
            <a:pPr marL="432000" indent="-324000">
              <a:spcBef>
                <a:spcPts val="1417"/>
              </a:spcBef>
              <a:buClr>
                <a:srgbClr val="FFFFFF"/>
              </a:buClr>
              <a:buSzPct val="45000"/>
              <a:buFont typeface="Wingdings" charset="2"/>
              <a:buChar char=""/>
            </a:pPr>
            <a:r>
              <a:rPr lang="en-US" sz="2400" b="0" strike="noStrike" spc="-1" dirty="0">
                <a:solidFill>
                  <a:srgbClr val="FFFFFF"/>
                </a:solidFill>
                <a:latin typeface="Corbel"/>
              </a:rPr>
              <a:t>The goal here is to get vetted, “educational” content in front of dev teams at the earliest stages - before any content is created.</a:t>
            </a:r>
          </a:p>
        </p:txBody>
      </p:sp>
      <p:sp>
        <p:nvSpPr>
          <p:cNvPr id="331" name="PlaceHolder 4"/>
          <p:cNvSpPr>
            <a:spLocks noGrp="1"/>
          </p:cNvSpPr>
          <p:nvPr>
            <p:ph/>
          </p:nvPr>
        </p:nvSpPr>
        <p:spPr>
          <a:xfrm>
            <a:off x="6249960" y="1905120"/>
            <a:ext cx="4416120" cy="761760"/>
          </a:xfrm>
          <a:prstGeom prst="rect">
            <a:avLst/>
          </a:prstGeom>
          <a:noFill/>
          <a:ln w="0">
            <a:noFill/>
          </a:ln>
        </p:spPr>
        <p:txBody>
          <a:bodyPr anchor="ctr">
            <a:noAutofit/>
          </a:bodyPr>
          <a:lstStyle/>
          <a:p>
            <a:pPr indent="-324000">
              <a:lnSpc>
                <a:spcPct val="90000"/>
              </a:lnSpc>
              <a:tabLst>
                <a:tab pos="0" algn="l"/>
              </a:tabLst>
            </a:pPr>
            <a:r>
              <a:rPr lang="en-US" sz="2000" b="0" strike="noStrike" cap="all" spc="199">
                <a:solidFill>
                  <a:srgbClr val="56C5FF"/>
                </a:solidFill>
                <a:latin typeface="Corbel"/>
              </a:rPr>
              <a:t>Evaluating procedures</a:t>
            </a:r>
          </a:p>
        </p:txBody>
      </p:sp>
      <p:sp>
        <p:nvSpPr>
          <p:cNvPr id="332" name="PlaceHolder 5"/>
          <p:cNvSpPr>
            <a:spLocks noGrp="1"/>
          </p:cNvSpPr>
          <p:nvPr>
            <p:ph/>
          </p:nvPr>
        </p:nvSpPr>
        <p:spPr>
          <a:xfrm>
            <a:off x="6249960" y="2743200"/>
            <a:ext cx="4416120" cy="3276360"/>
          </a:xfrm>
          <a:prstGeom prst="rect">
            <a:avLst/>
          </a:prstGeom>
          <a:noFill/>
          <a:ln w="0">
            <a:noFill/>
          </a:ln>
        </p:spPr>
        <p:txBody>
          <a:bodyPr anchor="t">
            <a:noAutofit/>
          </a:bodyPr>
          <a:lstStyle/>
          <a:p>
            <a:pPr marL="223920" indent="-223920">
              <a:lnSpc>
                <a:spcPct val="90000"/>
              </a:lnSpc>
              <a:spcBef>
                <a:spcPts val="1800"/>
              </a:spcBef>
              <a:buClr>
                <a:schemeClr val="bg1"/>
              </a:buClr>
              <a:buFont typeface="Arial"/>
              <a:buChar char="•"/>
            </a:pPr>
            <a:r>
              <a:rPr lang="en-US" sz="2400" b="0" strike="noStrike" spc="-1" dirty="0">
                <a:solidFill>
                  <a:schemeClr val="bg1"/>
                </a:solidFill>
                <a:latin typeface="Corbel"/>
              </a:rPr>
              <a:t> Orgs adopt protocols as part of developing their WCAG 3 conformance plan and execution. Evaluation of how well the protocol was followed is done when evaluation towards a conformance claim is done, or at other times as part of the org’s QA process.</a:t>
            </a:r>
          </a:p>
        </p:txBody>
      </p:sp>
      <p:sp>
        <p:nvSpPr>
          <p:cNvPr id="7" name="PlaceHolder 2">
            <a:extLst>
              <a:ext uri="{FF2B5EF4-FFF2-40B4-BE49-F238E27FC236}">
                <a16:creationId xmlns:a16="http://schemas.microsoft.com/office/drawing/2014/main" id="{75EECD71-C72D-1924-BB04-D37332B02166}"/>
              </a:ext>
            </a:extLst>
          </p:cNvPr>
          <p:cNvSpPr txBox="1">
            <a:spLocks/>
          </p:cNvSpPr>
          <p:nvPr/>
        </p:nvSpPr>
        <p:spPr>
          <a:xfrm>
            <a:off x="1522440" y="1905120"/>
            <a:ext cx="4571972" cy="761760"/>
          </a:xfrm>
          <a:prstGeom prst="rect">
            <a:avLst/>
          </a:prstGeom>
          <a:noFill/>
          <a:ln w="0">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0" algn="l"/>
              </a:tabLst>
            </a:pPr>
            <a:r>
              <a:rPr lang="en-US" sz="2000" cap="all" spc="199">
                <a:solidFill>
                  <a:srgbClr val="56C5FF"/>
                </a:solidFill>
                <a:latin typeface="Corbel"/>
              </a:rPr>
              <a:t>Protocols and Assertions </a:t>
            </a:r>
            <a:endParaRPr lang="en-US" sz="2000" cap="all" spc="199" dirty="0">
              <a:solidFill>
                <a:srgbClr val="56C5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a:solidFill>
                  <a:srgbClr val="FFFFFF"/>
                </a:solidFill>
                <a:latin typeface="Corbel"/>
              </a:rPr>
              <a:t>Reference Documents </a:t>
            </a:r>
            <a:endParaRPr lang="en-US" sz="3600" b="0" strike="noStrike" spc="-1">
              <a:solidFill>
                <a:srgbClr val="FFFFFF"/>
              </a:solidFill>
              <a:latin typeface="Corbel"/>
            </a:endParaRPr>
          </a:p>
        </p:txBody>
      </p:sp>
      <p:sp>
        <p:nvSpPr>
          <p:cNvPr id="293" name="PlaceHolder 2"/>
          <p:cNvSpPr>
            <a:spLocks noGrp="1"/>
          </p:cNvSpPr>
          <p:nvPr>
            <p:ph/>
          </p:nvPr>
        </p:nvSpPr>
        <p:spPr>
          <a:xfrm>
            <a:off x="1522440" y="1905120"/>
            <a:ext cx="9133920" cy="4114440"/>
          </a:xfrm>
          <a:prstGeom prst="rect">
            <a:avLst/>
          </a:prstGeom>
          <a:noFill/>
          <a:ln w="0">
            <a:noFill/>
          </a:ln>
        </p:spPr>
        <p:txBody>
          <a:bodyPr anchor="t">
            <a:noAutofit/>
          </a:bodyPr>
          <a:lstStyle/>
          <a:p>
            <a:pPr marL="223920" indent="-223920">
              <a:lnSpc>
                <a:spcPct val="90000"/>
              </a:lnSpc>
              <a:spcBef>
                <a:spcPts val="1800"/>
              </a:spcBef>
              <a:buClr>
                <a:srgbClr val="FFFFFF"/>
              </a:buClr>
              <a:buFont typeface="Arial"/>
              <a:buChar char="•"/>
            </a:pPr>
            <a:r>
              <a:rPr lang="en-US" sz="2400" b="0" strike="noStrike" spc="-1" dirty="0">
                <a:solidFill>
                  <a:srgbClr val="FFFFFF"/>
                </a:solidFill>
                <a:latin typeface="Corbel"/>
                <a:hlinkClick r:id="rId2"/>
              </a:rPr>
              <a:t>Protocols and Assertions Proposal</a:t>
            </a:r>
            <a:r>
              <a:rPr lang="en-US" sz="2400" b="0" strike="noStrike" spc="-1" dirty="0">
                <a:solidFill>
                  <a:srgbClr val="FFFFFF"/>
                </a:solidFill>
                <a:latin typeface="Corbel"/>
              </a:rPr>
              <a:t> (aka Points for Protocols)</a:t>
            </a:r>
          </a:p>
          <a:p>
            <a:pPr marL="223920" indent="-223920">
              <a:lnSpc>
                <a:spcPct val="90000"/>
              </a:lnSpc>
              <a:spcBef>
                <a:spcPts val="1800"/>
              </a:spcBef>
              <a:buClr>
                <a:srgbClr val="FFFFFF"/>
              </a:buClr>
              <a:buFont typeface="Arial"/>
              <a:buChar char="•"/>
            </a:pPr>
            <a:r>
              <a:rPr lang="en-US" sz="2400" b="0" strike="noStrike" spc="-1" dirty="0">
                <a:solidFill>
                  <a:srgbClr val="FFFFFF"/>
                </a:solidFill>
                <a:latin typeface="Corbel"/>
                <a:hlinkClick r:id="rId3"/>
              </a:rPr>
              <a:t>Evaluating Procedures Proposal</a:t>
            </a:r>
            <a:endParaRPr lang="en-US" sz="2400" b="0" strike="noStrike" spc="-1" dirty="0">
              <a:solidFill>
                <a:srgbClr val="FFFFFF"/>
              </a:solidFill>
              <a:latin typeface="Corbel"/>
            </a:endParaRPr>
          </a:p>
          <a:p>
            <a:pPr marL="223920" indent="-223920">
              <a:lnSpc>
                <a:spcPct val="90000"/>
              </a:lnSpc>
              <a:spcBef>
                <a:spcPts val="1800"/>
              </a:spcBef>
              <a:buClr>
                <a:srgbClr val="FFFFFF"/>
              </a:buClr>
              <a:buFont typeface="Arial"/>
              <a:buChar char="•"/>
            </a:pPr>
            <a:r>
              <a:rPr lang="en-US" sz="2400" b="0" strike="noStrike" spc="-1" dirty="0">
                <a:solidFill>
                  <a:srgbClr val="FFFFFF"/>
                </a:solidFill>
                <a:latin typeface="Corbel"/>
                <a:hlinkClick r:id="rId4"/>
              </a:rPr>
              <a:t>Comparison Table</a:t>
            </a:r>
            <a:endParaRPr lang="en-US" sz="2400" b="0" strike="noStrike" spc="-1" dirty="0">
              <a:solidFill>
                <a:srgbClr val="FFFF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Protocols and Assertions</a:t>
            </a:r>
            <a:endParaRPr lang="en-US" sz="3600" b="0" strike="noStrike" spc="-1" dirty="0">
              <a:solidFill>
                <a:srgbClr val="FFFFFF"/>
              </a:solidFill>
              <a:latin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Protocols and Assertions Overview</a:t>
            </a:r>
            <a:endParaRPr lang="en-US" sz="3600" b="0" strike="noStrike" spc="-1" dirty="0">
              <a:solidFill>
                <a:srgbClr val="FFFFFF"/>
              </a:solidFill>
              <a:latin typeface="Corbel"/>
            </a:endParaRPr>
          </a:p>
        </p:txBody>
      </p:sp>
      <p:sp>
        <p:nvSpPr>
          <p:cNvPr id="4" name="Content Placeholder 2">
            <a:extLst>
              <a:ext uri="{FF2B5EF4-FFF2-40B4-BE49-F238E27FC236}">
                <a16:creationId xmlns:a16="http://schemas.microsoft.com/office/drawing/2014/main" id="{2B4F9426-88D1-471D-B73D-D0BB8C7A4E4F}"/>
              </a:ext>
            </a:extLst>
          </p:cNvPr>
          <p:cNvSpPr>
            <a:spLocks noGrp="1"/>
          </p:cNvSpPr>
          <p:nvPr/>
        </p:nvSpPr>
        <p:spPr>
          <a:xfrm>
            <a:off x="1522440" y="173928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Protocols already play a role in digital accessibility today!</a:t>
            </a:r>
            <a:endParaRPr lang="en-US" sz="2400" dirty="0">
              <a:solidFill>
                <a:schemeClr val="bg1"/>
              </a:solidFill>
            </a:endParaRPr>
          </a:p>
        </p:txBody>
      </p:sp>
      <p:pic>
        <p:nvPicPr>
          <p:cNvPr id="5" name="Picture 4" descr="Screen Capture: Plainlanguage.gov home page">
            <a:extLst>
              <a:ext uri="{FF2B5EF4-FFF2-40B4-BE49-F238E27FC236}">
                <a16:creationId xmlns:a16="http://schemas.microsoft.com/office/drawing/2014/main" id="{F43AD735-0943-493C-B2ED-557630B815D3}"/>
              </a:ext>
            </a:extLst>
          </p:cNvPr>
          <p:cNvPicPr>
            <a:picLocks noChangeAspect="1"/>
          </p:cNvPicPr>
          <p:nvPr/>
        </p:nvPicPr>
        <p:blipFill>
          <a:blip r:embed="rId2"/>
          <a:stretch>
            <a:fillRect/>
          </a:stretch>
        </p:blipFill>
        <p:spPr>
          <a:xfrm>
            <a:off x="1522440" y="2326659"/>
            <a:ext cx="6096000" cy="3302000"/>
          </a:xfrm>
          <a:prstGeom prst="rect">
            <a:avLst/>
          </a:prstGeom>
        </p:spPr>
      </p:pic>
      <p:pic>
        <p:nvPicPr>
          <p:cNvPr id="6" name="Picture 5" descr="Screen Capture: Making Content Usable for People with Cognitive and Learning Disabilities home page">
            <a:extLst>
              <a:ext uri="{FF2B5EF4-FFF2-40B4-BE49-F238E27FC236}">
                <a16:creationId xmlns:a16="http://schemas.microsoft.com/office/drawing/2014/main" id="{D4C8EA96-CBC6-4E39-BEDA-E9DDD94DC9CA}"/>
              </a:ext>
            </a:extLst>
          </p:cNvPr>
          <p:cNvPicPr>
            <a:picLocks noChangeAspect="1"/>
          </p:cNvPicPr>
          <p:nvPr/>
        </p:nvPicPr>
        <p:blipFill>
          <a:blip r:embed="rId3"/>
          <a:stretch>
            <a:fillRect/>
          </a:stretch>
        </p:blipFill>
        <p:spPr>
          <a:xfrm>
            <a:off x="4891805" y="3253619"/>
            <a:ext cx="6096000" cy="330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Protocols and Assertions Overview</a:t>
            </a:r>
            <a:endParaRPr lang="en-US" sz="3600" b="0" strike="noStrike" spc="-1" dirty="0">
              <a:solidFill>
                <a:srgbClr val="FFFFFF"/>
              </a:solidFill>
              <a:latin typeface="Corbel"/>
            </a:endParaRPr>
          </a:p>
        </p:txBody>
      </p:sp>
      <p:sp>
        <p:nvSpPr>
          <p:cNvPr id="296" name="PlaceHolder 2"/>
          <p:cNvSpPr>
            <a:spLocks noGrp="1"/>
          </p:cNvSpPr>
          <p:nvPr>
            <p:ph/>
          </p:nvPr>
        </p:nvSpPr>
        <p:spPr>
          <a:xfrm>
            <a:off x="1522439" y="1905120"/>
            <a:ext cx="9778351" cy="4114440"/>
          </a:xfrm>
          <a:prstGeom prst="rect">
            <a:avLst/>
          </a:prstGeom>
          <a:noFill/>
          <a:ln w="0">
            <a:noFill/>
          </a:ln>
        </p:spPr>
        <p:txBody>
          <a:bodyPr anchor="t">
            <a:noAutofit/>
          </a:bodyPr>
          <a:lstStyle/>
          <a:p>
            <a:pPr marL="223920" indent="-223920">
              <a:lnSpc>
                <a:spcPct val="90000"/>
              </a:lnSpc>
              <a:spcBef>
                <a:spcPts val="1800"/>
              </a:spcBef>
              <a:buClr>
                <a:srgbClr val="FFFFFF"/>
              </a:buClr>
              <a:buFont typeface="Arial"/>
              <a:buChar char="•"/>
            </a:pPr>
            <a:r>
              <a:rPr lang="en-US" sz="2400" b="0" strike="noStrike" spc="-1" dirty="0">
                <a:solidFill>
                  <a:srgbClr val="FFFFFF"/>
                </a:solidFill>
                <a:latin typeface="Corbel"/>
              </a:rPr>
              <a:t>Unlike ACT-style tests, where a failure = a reduction in score, Protocol adoption </a:t>
            </a:r>
            <a:r>
              <a:rPr lang="en-US" sz="2400" b="1" u="sng" strike="noStrike" spc="-1" dirty="0">
                <a:solidFill>
                  <a:srgbClr val="FFFFFF"/>
                </a:solidFill>
                <a:latin typeface="Corbel"/>
              </a:rPr>
              <a:t>rewards</a:t>
            </a:r>
            <a:r>
              <a:rPr lang="en-US" sz="2400" b="0" strike="noStrike" spc="-1" dirty="0">
                <a:solidFill>
                  <a:srgbClr val="FFFFFF"/>
                </a:solidFill>
                <a:latin typeface="Corbel"/>
              </a:rPr>
              <a:t> content producers by assigning ‘points’ or otherwise increasing the overall score of the content being evaluated/reported-on. (ref: carrot and stick)</a:t>
            </a:r>
          </a:p>
          <a:p>
            <a:pPr marL="223920" indent="-223920">
              <a:spcBef>
                <a:spcPts val="1800"/>
              </a:spcBef>
              <a:buClr>
                <a:srgbClr val="FFFFFF"/>
              </a:buClr>
              <a:buFont typeface="Arial"/>
              <a:buChar char="•"/>
            </a:pPr>
            <a:r>
              <a:rPr lang="en-US" sz="2400" b="0" strike="noStrike" spc="-1" dirty="0">
                <a:solidFill>
                  <a:srgbClr val="FFFFFF"/>
                </a:solidFill>
                <a:latin typeface="Corbel"/>
              </a:rPr>
              <a:t>Loosely based on the </a:t>
            </a:r>
            <a:r>
              <a:rPr lang="en-US" sz="2400" b="0" i="1" strike="noStrike" spc="-1" dirty="0">
                <a:solidFill>
                  <a:srgbClr val="FFFFFF"/>
                </a:solidFill>
                <a:latin typeface="Corbel"/>
              </a:rPr>
              <a:t>ISO 9000 Family of Quality Management </a:t>
            </a:r>
            <a:r>
              <a:rPr lang="en-US" sz="2400" b="0" strike="noStrike" spc="-1" dirty="0">
                <a:solidFill>
                  <a:srgbClr val="FFFFFF"/>
                </a:solidFill>
                <a:latin typeface="Corbel"/>
              </a:rPr>
              <a:t>concept, it </a:t>
            </a:r>
            <a:r>
              <a:rPr lang="en-US" sz="2400" b="0" u="sng" strike="noStrike" spc="-1" dirty="0">
                <a:solidFill>
                  <a:srgbClr val="FFFFFF"/>
                </a:solidFill>
                <a:latin typeface="Corbel"/>
              </a:rPr>
              <a:t>qualifies principles </a:t>
            </a:r>
            <a:r>
              <a:rPr lang="en-US" sz="2400" b="0" strike="noStrike" spc="-1" dirty="0">
                <a:solidFill>
                  <a:srgbClr val="FFFFFF"/>
                </a:solidFill>
                <a:latin typeface="Corbel"/>
              </a:rPr>
              <a:t>while leaving the </a:t>
            </a:r>
            <a:r>
              <a:rPr lang="en-US" sz="2400" b="0" u="sng" strike="noStrike" spc="-1" dirty="0">
                <a:solidFill>
                  <a:srgbClr val="FFFFFF"/>
                </a:solidFill>
                <a:latin typeface="Corbel"/>
              </a:rPr>
              <a:t>applicability to the contextual need</a:t>
            </a:r>
            <a:r>
              <a:rPr lang="en-US" sz="2400" b="0" strike="noStrike" spc="-1" dirty="0">
                <a:solidFill>
                  <a:srgbClr val="FFFFFF"/>
                </a:solidFill>
                <a:latin typeface="Corbel"/>
              </a:rPr>
              <a:t> of the entity who adopts the Protocol. </a:t>
            </a:r>
          </a:p>
          <a:p>
            <a:pPr marL="223920" indent="-223920">
              <a:spcBef>
                <a:spcPts val="1800"/>
              </a:spcBef>
              <a:buClr>
                <a:srgbClr val="FFFFFF"/>
              </a:buClr>
              <a:buFont typeface="Arial"/>
              <a:buChar char="•"/>
            </a:pPr>
            <a:r>
              <a:rPr lang="en-US" sz="2400" b="0" strike="noStrike" spc="-1" dirty="0">
                <a:solidFill>
                  <a:srgbClr val="FFFFFF"/>
                </a:solidFill>
                <a:latin typeface="Corbel"/>
              </a:rPr>
              <a:t>Protocols MUST be publicly posted and available for review. </a:t>
            </a:r>
          </a:p>
          <a:p>
            <a:pPr marL="223920" indent="-223920">
              <a:lnSpc>
                <a:spcPct val="90000"/>
              </a:lnSpc>
              <a:spcBef>
                <a:spcPts val="1800"/>
              </a:spcBef>
              <a:buClr>
                <a:srgbClr val="FFFFFF"/>
              </a:buClr>
              <a:buFont typeface="Arial"/>
              <a:buChar char="•"/>
            </a:pPr>
            <a:endParaRPr lang="en-US" sz="2400" b="0" strike="noStrike" spc="-1" dirty="0">
              <a:solidFill>
                <a:srgbClr val="FFFFFF"/>
              </a:solidFill>
              <a:latin typeface="Corbel"/>
            </a:endParaRPr>
          </a:p>
        </p:txBody>
      </p:sp>
    </p:spTree>
    <p:extLst>
      <p:ext uri="{BB962C8B-B14F-4D97-AF65-F5344CB8AC3E}">
        <p14:creationId xmlns:p14="http://schemas.microsoft.com/office/powerpoint/2010/main" val="2178640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buNone/>
            </a:pPr>
            <a:r>
              <a:rPr lang="en-US" sz="3600" b="0" strike="noStrike" spc="97" dirty="0">
                <a:solidFill>
                  <a:srgbClr val="FFFFFF"/>
                </a:solidFill>
                <a:latin typeface="Corbel"/>
              </a:rPr>
              <a:t>Protocols and Assertions Overview</a:t>
            </a:r>
            <a:endParaRPr lang="en-US" sz="3600" b="0" strike="noStrike" spc="-1" dirty="0">
              <a:solidFill>
                <a:srgbClr val="FFFFFF"/>
              </a:solidFill>
              <a:latin typeface="Corbel"/>
            </a:endParaRPr>
          </a:p>
        </p:txBody>
      </p:sp>
      <p:sp>
        <p:nvSpPr>
          <p:cNvPr id="296" name="PlaceHolder 2"/>
          <p:cNvSpPr>
            <a:spLocks noGrp="1"/>
          </p:cNvSpPr>
          <p:nvPr>
            <p:ph/>
          </p:nvPr>
        </p:nvSpPr>
        <p:spPr>
          <a:xfrm>
            <a:off x="1522439" y="1905120"/>
            <a:ext cx="9778351" cy="4114440"/>
          </a:xfrm>
          <a:prstGeom prst="rect">
            <a:avLst/>
          </a:prstGeom>
          <a:noFill/>
          <a:ln w="0">
            <a:noFill/>
          </a:ln>
        </p:spPr>
        <p:txBody>
          <a:bodyPr anchor="t">
            <a:noAutofit/>
          </a:bodyPr>
          <a:lstStyle/>
          <a:p>
            <a:pPr marL="223920" indent="-223920">
              <a:lnSpc>
                <a:spcPct val="90000"/>
              </a:lnSpc>
              <a:spcBef>
                <a:spcPts val="1800"/>
              </a:spcBef>
              <a:buClr>
                <a:srgbClr val="FFFFFF"/>
              </a:buClr>
              <a:buFont typeface="Arial"/>
              <a:buChar char="•"/>
            </a:pPr>
            <a:r>
              <a:rPr lang="en-US" sz="2400" b="0" strike="noStrike" spc="-1" dirty="0">
                <a:solidFill>
                  <a:srgbClr val="FFFFFF"/>
                </a:solidFill>
                <a:latin typeface="Corbel"/>
              </a:rPr>
              <a:t>A Protocol has to solve a real problem as determined by the subject matter experts (AG members, taskforce members, impacted community in some way)</a:t>
            </a:r>
          </a:p>
          <a:p>
            <a:pPr marL="223920" indent="-223920">
              <a:lnSpc>
                <a:spcPct val="90000"/>
              </a:lnSpc>
              <a:spcBef>
                <a:spcPts val="1800"/>
              </a:spcBef>
              <a:buClr>
                <a:srgbClr val="FFFFFF"/>
              </a:buClr>
              <a:buFont typeface="Arial"/>
              <a:buChar char="•"/>
            </a:pPr>
            <a:r>
              <a:rPr lang="en-US" sz="2400" b="0" strike="noStrike" spc="-1" dirty="0">
                <a:solidFill>
                  <a:srgbClr val="FFFFFF"/>
                </a:solidFill>
                <a:latin typeface="Corbel"/>
              </a:rPr>
              <a:t>Used early to inform decisions at the UI/UX design stage - </a:t>
            </a:r>
            <a:r>
              <a:rPr lang="en-US" sz="2400" b="1" strike="noStrike" spc="-1" dirty="0">
                <a:solidFill>
                  <a:srgbClr val="FFFFFF"/>
                </a:solidFill>
                <a:latin typeface="Corbel"/>
              </a:rPr>
              <a:t>it is proactive and not reactive. </a:t>
            </a:r>
          </a:p>
          <a:p>
            <a:pPr marL="223920" indent="-223920">
              <a:lnSpc>
                <a:spcPct val="90000"/>
              </a:lnSpc>
              <a:spcBef>
                <a:spcPts val="1800"/>
              </a:spcBef>
              <a:buClr>
                <a:srgbClr val="FFFFFF"/>
              </a:buClr>
              <a:buFont typeface="Arial"/>
              <a:buChar char="•"/>
            </a:pPr>
            <a:r>
              <a:rPr lang="en-US" sz="2400" b="0" strike="noStrike" spc="-1" dirty="0">
                <a:solidFill>
                  <a:srgbClr val="FFFFFF"/>
                </a:solidFill>
                <a:latin typeface="Corbel"/>
              </a:rPr>
              <a:t>A programmatically linked Conformance Statement (the Assertion part) listing which Protocols have been adopted introduces “institutional risk” and is envisioned as the enforcement mechanism for legislators.</a:t>
            </a:r>
          </a:p>
        </p:txBody>
      </p:sp>
    </p:spTree>
    <p:extLst>
      <p:ext uri="{BB962C8B-B14F-4D97-AF65-F5344CB8AC3E}">
        <p14:creationId xmlns:p14="http://schemas.microsoft.com/office/powerpoint/2010/main" val="148118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1522440" y="380880"/>
            <a:ext cx="9143640" cy="1371240"/>
          </a:xfrm>
          <a:prstGeom prst="rect">
            <a:avLst/>
          </a:prstGeom>
          <a:noFill/>
          <a:ln w="0">
            <a:noFill/>
          </a:ln>
        </p:spPr>
        <p:txBody>
          <a:bodyPr anchor="b">
            <a:noAutofit/>
          </a:bodyPr>
          <a:lstStyle/>
          <a:p>
            <a:pPr>
              <a:lnSpc>
                <a:spcPct val="90000"/>
              </a:lnSpc>
              <a:spcBef>
                <a:spcPts val="1800"/>
              </a:spcBef>
              <a:buClr>
                <a:srgbClr val="FFFFFF"/>
              </a:buClr>
            </a:pPr>
            <a:r>
              <a:rPr lang="en-US" sz="3600" b="0" strike="noStrike" spc="-1" dirty="0">
                <a:solidFill>
                  <a:srgbClr val="FFFFFF"/>
                </a:solidFill>
                <a:latin typeface="Corbel"/>
              </a:rPr>
              <a:t>What is documented</a:t>
            </a:r>
          </a:p>
        </p:txBody>
      </p:sp>
      <p:sp>
        <p:nvSpPr>
          <p:cNvPr id="296" name="PlaceHolder 2"/>
          <p:cNvSpPr>
            <a:spLocks noGrp="1"/>
          </p:cNvSpPr>
          <p:nvPr>
            <p:ph/>
          </p:nvPr>
        </p:nvSpPr>
        <p:spPr>
          <a:xfrm>
            <a:off x="1522440" y="1905120"/>
            <a:ext cx="9882622" cy="4114440"/>
          </a:xfrm>
          <a:prstGeom prst="rect">
            <a:avLst/>
          </a:prstGeom>
          <a:noFill/>
          <a:ln w="0">
            <a:noFill/>
          </a:ln>
        </p:spPr>
        <p:txBody>
          <a:bodyPr anchor="t">
            <a:noAutofit/>
          </a:bodyPr>
          <a:lstStyle/>
          <a:p>
            <a:pPr marL="223920" indent="-223920">
              <a:lnSpc>
                <a:spcPct val="90000"/>
              </a:lnSpc>
              <a:spcBef>
                <a:spcPts val="1800"/>
              </a:spcBef>
              <a:buClr>
                <a:srgbClr val="FFFFFF"/>
              </a:buClr>
              <a:buFont typeface="Arial"/>
              <a:buChar char="•"/>
            </a:pPr>
            <a:r>
              <a:rPr lang="en-US" sz="2400" b="0" strike="noStrike" spc="-1" dirty="0">
                <a:solidFill>
                  <a:srgbClr val="FFFFFF"/>
                </a:solidFill>
                <a:latin typeface="Corbel"/>
              </a:rPr>
              <a:t>A content creator will make a programmatically linked declarative statement: </a:t>
            </a:r>
          </a:p>
          <a:p>
            <a:pPr marL="681120" lvl="1" indent="-223920">
              <a:spcBef>
                <a:spcPts val="1800"/>
              </a:spcBef>
              <a:buClr>
                <a:srgbClr val="FFFFFF"/>
              </a:buClr>
              <a:buFont typeface="Arial"/>
              <a:buChar char="•"/>
            </a:pPr>
            <a:r>
              <a:rPr lang="en-US" sz="2000" b="0" strike="noStrike" spc="-1" dirty="0">
                <a:solidFill>
                  <a:srgbClr val="FFFFFF"/>
                </a:solidFill>
                <a:latin typeface="Corbel"/>
              </a:rPr>
              <a:t>Promise/commitment to adopt X protocol. </a:t>
            </a:r>
          </a:p>
          <a:p>
            <a:pPr marL="681120" lvl="1" indent="-223920">
              <a:spcBef>
                <a:spcPts val="1800"/>
              </a:spcBef>
              <a:buClr>
                <a:srgbClr val="FFFFFF"/>
              </a:buClr>
              <a:buFont typeface="Arial"/>
              <a:buChar char="•"/>
            </a:pPr>
            <a:r>
              <a:rPr lang="en-US" sz="2000" b="0" strike="noStrike" spc="-1" dirty="0">
                <a:solidFill>
                  <a:srgbClr val="FFFFFF"/>
                </a:solidFill>
                <a:latin typeface="Corbel"/>
              </a:rPr>
              <a:t>Steps that you have taken to meet the protocol (TBC)</a:t>
            </a:r>
          </a:p>
          <a:p>
            <a:pPr marL="681120" lvl="1" indent="-223920">
              <a:spcBef>
                <a:spcPts val="1800"/>
              </a:spcBef>
              <a:buClr>
                <a:srgbClr val="FFFFFF"/>
              </a:buClr>
              <a:buFont typeface="Arial"/>
              <a:buChar char="•"/>
            </a:pPr>
            <a:r>
              <a:rPr lang="en-US" sz="2000" b="0" strike="noStrike" spc="-1" dirty="0">
                <a:solidFill>
                  <a:srgbClr val="FFFFFF"/>
                </a:solidFill>
                <a:latin typeface="Corbel"/>
              </a:rPr>
              <a:t>Declarative statement of progress (TBC)</a:t>
            </a:r>
          </a:p>
          <a:p>
            <a:pPr marL="681120" lvl="1" indent="-223920">
              <a:spcBef>
                <a:spcPts val="1800"/>
              </a:spcBef>
              <a:buClr>
                <a:srgbClr val="FFFFFF"/>
              </a:buClr>
              <a:buFont typeface="Arial"/>
              <a:buChar char="•"/>
            </a:pPr>
            <a:r>
              <a:rPr lang="en-US" sz="2000" b="0" strike="noStrike" spc="-1" dirty="0">
                <a:solidFill>
                  <a:srgbClr val="FFFFFF"/>
                </a:solidFill>
                <a:latin typeface="Corbel"/>
              </a:rPr>
              <a:t>Timestamp. Date protocol was used (TBC)  - Expiry date?</a:t>
            </a:r>
          </a:p>
          <a:p>
            <a:pPr marL="223920" indent="-223920">
              <a:spcBef>
                <a:spcPts val="1800"/>
              </a:spcBef>
              <a:buClr>
                <a:srgbClr val="FFFFFF"/>
              </a:buClr>
              <a:buFont typeface="Arial"/>
              <a:buChar char="•"/>
            </a:pPr>
            <a:r>
              <a:rPr lang="en-US" sz="2400" b="0" strike="noStrike" spc="-1" dirty="0">
                <a:solidFill>
                  <a:srgbClr val="FFFFFF"/>
                </a:solidFill>
                <a:latin typeface="Corbel"/>
              </a:rPr>
              <a:t>The Dutch have created an Accessibility Statement Generator of sorts. This documentation is a good example of what documenting Protocols effort might  look like. </a:t>
            </a:r>
            <a:br>
              <a:rPr lang="en-US" sz="2400" b="0" strike="noStrike" spc="-1" dirty="0">
                <a:solidFill>
                  <a:srgbClr val="FFFFFF"/>
                </a:solidFill>
                <a:latin typeface="Corbel"/>
              </a:rPr>
            </a:br>
            <a:r>
              <a:rPr lang="en-US" sz="2400" b="0" strike="noStrike" spc="-1" dirty="0">
                <a:solidFill>
                  <a:srgbClr val="FFFFFF"/>
                </a:solidFill>
                <a:latin typeface="Corbel"/>
              </a:rPr>
              <a:t>(See: https://www.digitoegankelijk.nl/toegankelijkheidsverklaring/controle-door-logius)</a:t>
            </a:r>
          </a:p>
          <a:p>
            <a:pPr marL="223920" indent="-223920">
              <a:lnSpc>
                <a:spcPct val="90000"/>
              </a:lnSpc>
              <a:spcBef>
                <a:spcPts val="1800"/>
              </a:spcBef>
              <a:buClr>
                <a:srgbClr val="FFFFFF"/>
              </a:buClr>
              <a:buFont typeface="Arial"/>
              <a:buChar char="•"/>
            </a:pPr>
            <a:endParaRPr lang="en-US" sz="2400" b="0" strike="noStrike" spc="-1" dirty="0">
              <a:solidFill>
                <a:srgbClr val="FFFFFF"/>
              </a:solidFill>
              <a:latin typeface="Corbel"/>
            </a:endParaRPr>
          </a:p>
        </p:txBody>
      </p:sp>
    </p:spTree>
    <p:extLst>
      <p:ext uri="{BB962C8B-B14F-4D97-AF65-F5344CB8AC3E}">
        <p14:creationId xmlns:p14="http://schemas.microsoft.com/office/powerpoint/2010/main" val="329615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8A8918-7E09-4899-A6B7-ECE618694E1D}"/>
              </a:ext>
            </a:extLst>
          </p:cNvPr>
          <p:cNvSpPr>
            <a:spLocks noGrp="1"/>
          </p:cNvSpPr>
          <p:nvPr/>
        </p:nvSpPr>
        <p:spPr>
          <a:xfrm>
            <a:off x="836613" y="3912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0" strike="noStrike" spc="-1" dirty="0">
                <a:solidFill>
                  <a:srgbClr val="FFFFFF"/>
                </a:solidFill>
                <a:latin typeface="Corbel"/>
              </a:rPr>
              <a:t>Examples of Potential Protocols today:</a:t>
            </a:r>
            <a:endParaRPr kumimoji="0" lang="en-US" sz="4400" b="0" i="0" u="none" strike="noStrike" kern="1200" cap="none" spc="0" normalizeH="0" baseline="0" noProof="0" dirty="0">
              <a:ln>
                <a:noFill/>
              </a:ln>
              <a:solidFill>
                <a:schemeClr val="bg1"/>
              </a:solidFill>
              <a:effectLst/>
              <a:uLnTx/>
              <a:uFillTx/>
              <a:latin typeface="Calibri Light" panose="020F0302020204030204"/>
              <a:ea typeface="+mj-ea"/>
              <a:cs typeface="+mj-cs"/>
            </a:endParaRPr>
          </a:p>
        </p:txBody>
      </p:sp>
      <p:sp>
        <p:nvSpPr>
          <p:cNvPr id="8" name="Content Placeholder 2">
            <a:extLst>
              <a:ext uri="{FF2B5EF4-FFF2-40B4-BE49-F238E27FC236}">
                <a16:creationId xmlns:a16="http://schemas.microsoft.com/office/drawing/2014/main" id="{2B4F9426-88D1-471D-B73D-D0BB8C7A4E4F}"/>
              </a:ext>
            </a:extLst>
          </p:cNvPr>
          <p:cNvSpPr>
            <a:spLocks noGrp="1"/>
          </p:cNvSpPr>
          <p:nvPr/>
        </p:nvSpPr>
        <p:spPr>
          <a:xfrm>
            <a:off x="564941" y="1710014"/>
            <a:ext cx="5358779" cy="484353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bg1"/>
                </a:solidFill>
                <a:effectLst/>
                <a:uLnTx/>
                <a:uFillTx/>
                <a:latin typeface="Calibri" panose="020F0502020204030204"/>
                <a:ea typeface="+mn-ea"/>
                <a:cs typeface="+mn-cs"/>
              </a:rPr>
              <a:t>Checklist: US Federal plain language guidelines  </a:t>
            </a:r>
            <a:b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rPr>
              <a:t>https://www.plainlanguage.gov/guidelines/</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	</a:t>
            </a:r>
            <a:b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chemeClr val="bg1"/>
                </a:solidFill>
                <a:effectLst/>
                <a:uLnTx/>
                <a:uFillTx/>
                <a:latin typeface="Calibri" panose="020F0502020204030204"/>
                <a:ea typeface="+mn-ea"/>
                <a:cs typeface="+mn-cs"/>
              </a:rPr>
              <a:t>Guideline: Write for your audience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chemeClr val="bg1"/>
                </a:solidFill>
                <a:effectLst/>
                <a:uLnTx/>
                <a:uFillTx/>
                <a:latin typeface="Calibri" panose="020F0502020204030204"/>
                <a:ea typeface="+mn-ea"/>
                <a:cs typeface="+mn-cs"/>
              </a:rPr>
              <a:t>Guideline: Organize the information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chemeClr val="bg1"/>
                </a:solidFill>
                <a:effectLst/>
                <a:uLnTx/>
                <a:uFillTx/>
                <a:latin typeface="Calibri" panose="020F0502020204030204"/>
                <a:ea typeface="+mn-ea"/>
                <a:cs typeface="+mn-cs"/>
              </a:rPr>
              <a:t>Guideline: Choose your words carefully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chemeClr val="bg1"/>
                </a:solidFill>
                <a:effectLst/>
                <a:uLnTx/>
                <a:uFillTx/>
                <a:latin typeface="Calibri" panose="020F0502020204030204"/>
                <a:ea typeface="+mn-ea"/>
                <a:cs typeface="+mn-cs"/>
              </a:rPr>
              <a:t>Guideline: Be concise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chemeClr val="bg1"/>
                </a:solidFill>
                <a:effectLst/>
                <a:uLnTx/>
                <a:uFillTx/>
                <a:latin typeface="Calibri" panose="020F0502020204030204"/>
                <a:ea typeface="+mn-ea"/>
                <a:cs typeface="+mn-cs"/>
              </a:rPr>
              <a:t>Guideline: Keep it conversational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chemeClr val="bg1"/>
                </a:solidFill>
                <a:effectLst/>
                <a:uLnTx/>
                <a:uFillTx/>
                <a:latin typeface="Calibri" panose="020F0502020204030204"/>
                <a:ea typeface="+mn-ea"/>
                <a:cs typeface="+mn-cs"/>
              </a:rPr>
              <a:t>Guideline: Design for reading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chemeClr val="bg1"/>
                </a:solidFill>
                <a:effectLst/>
                <a:uLnTx/>
                <a:uFillTx/>
                <a:latin typeface="Calibri" panose="020F0502020204030204"/>
                <a:ea typeface="+mn-ea"/>
                <a:cs typeface="+mn-cs"/>
              </a:rPr>
              <a:t>Guideline: Follow web standards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chemeClr val="bg1"/>
                </a:solidFill>
                <a:effectLst/>
                <a:uLnTx/>
                <a:uFillTx/>
                <a:latin typeface="Calibri" panose="020F0502020204030204"/>
                <a:ea typeface="+mn-ea"/>
                <a:cs typeface="+mn-cs"/>
              </a:rPr>
              <a:t>Guideline: Test your assumptions</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Content Placeholder 3">
            <a:extLst>
              <a:ext uri="{FF2B5EF4-FFF2-40B4-BE49-F238E27FC236}">
                <a16:creationId xmlns:a16="http://schemas.microsoft.com/office/drawing/2014/main" id="{4BF32066-63F3-496C-A881-F014C2B56ACA}"/>
              </a:ext>
            </a:extLst>
          </p:cNvPr>
          <p:cNvSpPr>
            <a:spLocks noGrp="1"/>
          </p:cNvSpPr>
          <p:nvPr/>
        </p:nvSpPr>
        <p:spPr>
          <a:xfrm>
            <a:off x="5822744" y="1762541"/>
            <a:ext cx="5786160" cy="49230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bg1"/>
                </a:solidFill>
                <a:effectLst/>
                <a:uLnTx/>
                <a:uFillTx/>
                <a:latin typeface="Calibri" panose="020F0502020204030204"/>
                <a:ea typeface="+mn-ea"/>
                <a:cs typeface="+mn-cs"/>
              </a:rPr>
              <a:t>Checklist: Making Content Usable for People with Cognitive and Learning Disabilities</a:t>
            </a:r>
            <a:br>
              <a:rPr kumimoji="0" lang="en-US" sz="1100" b="1"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https://www.w3.org/TR/coga-usable/</a:t>
            </a:r>
            <a:b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br>
            <a:endPar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Objective 1: Help Users Understand What Things are and How to Use Them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Objective 2: Help Users Find What They Need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Objective 3: Use Clear and Understandable Content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Objective 4: Help Users Avoid Mistakes and Know How to Correct Them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Objective 5: Help Users Focus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Objective 6: Ensure Processes Do Not Rely on Memory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Objective 7: Provide Help and Support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Objective 8: Support Adaptation and Personalization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27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tf02895261_win32</Template>
  <TotalTime>333</TotalTime>
  <Words>1253</Words>
  <Application>Microsoft Office PowerPoint</Application>
  <PresentationFormat>Custom</PresentationFormat>
  <Paragraphs>111</Paragraphs>
  <Slides>20</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20</vt:i4>
      </vt:variant>
    </vt:vector>
  </HeadingPairs>
  <TitlesOfParts>
    <vt:vector size="32" baseType="lpstr">
      <vt:lpstr>Arial</vt:lpstr>
      <vt:lpstr>Calibri</vt:lpstr>
      <vt:lpstr>Calibri Light</vt:lpstr>
      <vt:lpstr>Corbel</vt:lpstr>
      <vt:lpstr>Symbol</vt:lpstr>
      <vt:lpstr>Times New Roman</vt:lpstr>
      <vt:lpstr>Wingdings</vt:lpstr>
      <vt:lpstr>Office Theme</vt:lpstr>
      <vt:lpstr>Office Theme</vt:lpstr>
      <vt:lpstr>Office Theme</vt:lpstr>
      <vt:lpstr>Office Theme</vt:lpstr>
      <vt:lpstr>Office Theme</vt:lpstr>
      <vt:lpstr>Protocol Proposals</vt:lpstr>
      <vt:lpstr>Background</vt:lpstr>
      <vt:lpstr>Reference Documents </vt:lpstr>
      <vt:lpstr>Protocols and Assertions</vt:lpstr>
      <vt:lpstr>Protocols and Assertions Overview</vt:lpstr>
      <vt:lpstr>Protocols and Assertions Overview</vt:lpstr>
      <vt:lpstr>Protocols and Assertions Overview</vt:lpstr>
      <vt:lpstr>What is documented</vt:lpstr>
      <vt:lpstr>PowerPoint Presentation</vt:lpstr>
      <vt:lpstr>Other Examples of Potential Protocols today:</vt:lpstr>
      <vt:lpstr>Evaluating Procedures</vt:lpstr>
      <vt:lpstr>Evaluating Procedures Overview</vt:lpstr>
      <vt:lpstr>Evaluating Procedures Example</vt:lpstr>
      <vt:lpstr>Comparison of Protocol Proposals</vt:lpstr>
      <vt:lpstr>What is a Protocol?</vt:lpstr>
      <vt:lpstr>Who Writes the Protocol? </vt:lpstr>
      <vt:lpstr>What is accepted as a protocol? </vt:lpstr>
      <vt:lpstr>How do they fit into Conformance?</vt:lpstr>
      <vt:lpstr>How stringent are the controls?</vt:lpstr>
      <vt:lpstr>When is the protocol applied?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subject/>
  <dc:creator>Jaunita George</dc:creator>
  <dc:description/>
  <cp:lastModifiedBy>John Foliot</cp:lastModifiedBy>
  <cp:revision>10</cp:revision>
  <dcterms:created xsi:type="dcterms:W3CDTF">2022-06-10T20:53:02Z</dcterms:created>
  <dcterms:modified xsi:type="dcterms:W3CDTF">2022-06-17T15:01:08Z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mpaign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InternalTags">
    <vt:lpwstr/>
  </property>
  <property fmtid="{D5CDD505-2E9C-101B-9397-08002B2CF9AE}" pid="6" name="LocalizationTags">
    <vt:lpwstr/>
  </property>
  <property fmtid="{D5CDD505-2E9C-101B-9397-08002B2CF9AE}" pid="7" name="PresentationFormat">
    <vt:lpwstr>Custom</vt:lpwstr>
  </property>
  <property fmtid="{D5CDD505-2E9C-101B-9397-08002B2CF9AE}" pid="8" name="ScenarioTags">
    <vt:lpwstr/>
  </property>
  <property fmtid="{D5CDD505-2E9C-101B-9397-08002B2CF9AE}" pid="9" name="Slides">
    <vt:i4>7</vt:i4>
  </property>
</Properties>
</file>