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88825"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snapToObjects="1">
      <p:cViewPr varScale="1">
        <p:scale>
          <a:sx n="81" d="100"/>
          <a:sy n="81" d="100"/>
        </p:scale>
        <p:origin x="55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24" name="PlaceHolder 2"/>
          <p:cNvSpPr>
            <a:spLocks noGrp="1"/>
          </p:cNvSpPr>
          <p:nvPr>
            <p:ph/>
          </p:nvPr>
        </p:nvSpPr>
        <p:spPr>
          <a:xfrm>
            <a:off x="1065240" y="46483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25" name="PlaceHolder 3"/>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27"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28"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29"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30" name="PlaceHolder 5"/>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32" name="PlaceHolder 2"/>
          <p:cNvSpPr>
            <a:spLocks noGrp="1"/>
          </p:cNvSpPr>
          <p:nvPr>
            <p:ph/>
          </p:nvPr>
        </p:nvSpPr>
        <p:spPr>
          <a:xfrm>
            <a:off x="106524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33" name="PlaceHolder 3"/>
          <p:cNvSpPr>
            <a:spLocks noGrp="1"/>
          </p:cNvSpPr>
          <p:nvPr>
            <p:ph/>
          </p:nvPr>
        </p:nvSpPr>
        <p:spPr>
          <a:xfrm>
            <a:off x="227592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34" name="PlaceHolder 4"/>
          <p:cNvSpPr>
            <a:spLocks noGrp="1"/>
          </p:cNvSpPr>
          <p:nvPr>
            <p:ph/>
          </p:nvPr>
        </p:nvSpPr>
        <p:spPr>
          <a:xfrm>
            <a:off x="348660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35" name="PlaceHolder 5"/>
          <p:cNvSpPr>
            <a:spLocks noGrp="1"/>
          </p:cNvSpPr>
          <p:nvPr>
            <p:ph/>
          </p:nvPr>
        </p:nvSpPr>
        <p:spPr>
          <a:xfrm>
            <a:off x="106524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36" name="PlaceHolder 6"/>
          <p:cNvSpPr>
            <a:spLocks noGrp="1"/>
          </p:cNvSpPr>
          <p:nvPr>
            <p:ph/>
          </p:nvPr>
        </p:nvSpPr>
        <p:spPr>
          <a:xfrm>
            <a:off x="227592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37" name="PlaceHolder 7"/>
          <p:cNvSpPr>
            <a:spLocks noGrp="1"/>
          </p:cNvSpPr>
          <p:nvPr>
            <p:ph/>
          </p:nvPr>
        </p:nvSpPr>
        <p:spPr>
          <a:xfrm>
            <a:off x="348660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44" name="PlaceHolder 2"/>
          <p:cNvSpPr>
            <a:spLocks noGrp="1"/>
          </p:cNvSpPr>
          <p:nvPr>
            <p:ph type="subTitle"/>
          </p:nvPr>
        </p:nvSpPr>
        <p:spPr>
          <a:xfrm>
            <a:off x="1065240" y="4648320"/>
            <a:ext cx="3580920" cy="137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46" name="PlaceHolder 2"/>
          <p:cNvSpPr>
            <a:spLocks noGrp="1"/>
          </p:cNvSpPr>
          <p:nvPr>
            <p:ph/>
          </p:nvPr>
        </p:nvSpPr>
        <p:spPr>
          <a:xfrm>
            <a:off x="1065240" y="4648320"/>
            <a:ext cx="358092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48"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49"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1055520" y="1905120"/>
            <a:ext cx="3596400" cy="123616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53"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54"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55"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3" name="PlaceHolder 2"/>
          <p:cNvSpPr>
            <a:spLocks noGrp="1"/>
          </p:cNvSpPr>
          <p:nvPr>
            <p:ph type="subTitle"/>
          </p:nvPr>
        </p:nvSpPr>
        <p:spPr>
          <a:xfrm>
            <a:off x="1065240" y="4648320"/>
            <a:ext cx="3580920" cy="137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57"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58"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59" name="PlaceHolder 4"/>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61"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62"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63" name="PlaceHolder 4"/>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65" name="PlaceHolder 2"/>
          <p:cNvSpPr>
            <a:spLocks noGrp="1"/>
          </p:cNvSpPr>
          <p:nvPr>
            <p:ph/>
          </p:nvPr>
        </p:nvSpPr>
        <p:spPr>
          <a:xfrm>
            <a:off x="1065240" y="46483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66" name="PlaceHolder 3"/>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68"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69"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70"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71" name="PlaceHolder 5"/>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73" name="PlaceHolder 2"/>
          <p:cNvSpPr>
            <a:spLocks noGrp="1"/>
          </p:cNvSpPr>
          <p:nvPr>
            <p:ph/>
          </p:nvPr>
        </p:nvSpPr>
        <p:spPr>
          <a:xfrm>
            <a:off x="106524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74" name="PlaceHolder 3"/>
          <p:cNvSpPr>
            <a:spLocks noGrp="1"/>
          </p:cNvSpPr>
          <p:nvPr>
            <p:ph/>
          </p:nvPr>
        </p:nvSpPr>
        <p:spPr>
          <a:xfrm>
            <a:off x="227592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75" name="PlaceHolder 4"/>
          <p:cNvSpPr>
            <a:spLocks noGrp="1"/>
          </p:cNvSpPr>
          <p:nvPr>
            <p:ph/>
          </p:nvPr>
        </p:nvSpPr>
        <p:spPr>
          <a:xfrm>
            <a:off x="348660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76" name="PlaceHolder 5"/>
          <p:cNvSpPr>
            <a:spLocks noGrp="1"/>
          </p:cNvSpPr>
          <p:nvPr>
            <p:ph/>
          </p:nvPr>
        </p:nvSpPr>
        <p:spPr>
          <a:xfrm>
            <a:off x="106524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77" name="PlaceHolder 6"/>
          <p:cNvSpPr>
            <a:spLocks noGrp="1"/>
          </p:cNvSpPr>
          <p:nvPr>
            <p:ph/>
          </p:nvPr>
        </p:nvSpPr>
        <p:spPr>
          <a:xfrm>
            <a:off x="227592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78" name="PlaceHolder 7"/>
          <p:cNvSpPr>
            <a:spLocks noGrp="1"/>
          </p:cNvSpPr>
          <p:nvPr>
            <p:ph/>
          </p:nvPr>
        </p:nvSpPr>
        <p:spPr>
          <a:xfrm>
            <a:off x="348660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85" name="PlaceHolder 2"/>
          <p:cNvSpPr>
            <a:spLocks noGrp="1"/>
          </p:cNvSpPr>
          <p:nvPr>
            <p:ph type="subTitle"/>
          </p:nvPr>
        </p:nvSpPr>
        <p:spPr>
          <a:xfrm>
            <a:off x="1065240" y="4648320"/>
            <a:ext cx="3580920" cy="137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87" name="PlaceHolder 2"/>
          <p:cNvSpPr>
            <a:spLocks noGrp="1"/>
          </p:cNvSpPr>
          <p:nvPr>
            <p:ph/>
          </p:nvPr>
        </p:nvSpPr>
        <p:spPr>
          <a:xfrm>
            <a:off x="1065240" y="4648320"/>
            <a:ext cx="358092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89"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90"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5" name="PlaceHolder 2"/>
          <p:cNvSpPr>
            <a:spLocks noGrp="1"/>
          </p:cNvSpPr>
          <p:nvPr>
            <p:ph/>
          </p:nvPr>
        </p:nvSpPr>
        <p:spPr>
          <a:xfrm>
            <a:off x="1065240" y="4648320"/>
            <a:ext cx="358092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1055520" y="1905120"/>
            <a:ext cx="3596400" cy="123616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94"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95"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96"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98"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99"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00" name="PlaceHolder 4"/>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02"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03"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04" name="PlaceHolder 4"/>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06" name="PlaceHolder 2"/>
          <p:cNvSpPr>
            <a:spLocks noGrp="1"/>
          </p:cNvSpPr>
          <p:nvPr>
            <p:ph/>
          </p:nvPr>
        </p:nvSpPr>
        <p:spPr>
          <a:xfrm>
            <a:off x="1065240" y="46483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07" name="PlaceHolder 3"/>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09"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10"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11"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12" name="PlaceHolder 5"/>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14" name="PlaceHolder 2"/>
          <p:cNvSpPr>
            <a:spLocks noGrp="1"/>
          </p:cNvSpPr>
          <p:nvPr>
            <p:ph/>
          </p:nvPr>
        </p:nvSpPr>
        <p:spPr>
          <a:xfrm>
            <a:off x="106524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15" name="PlaceHolder 3"/>
          <p:cNvSpPr>
            <a:spLocks noGrp="1"/>
          </p:cNvSpPr>
          <p:nvPr>
            <p:ph/>
          </p:nvPr>
        </p:nvSpPr>
        <p:spPr>
          <a:xfrm>
            <a:off x="227592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16" name="PlaceHolder 4"/>
          <p:cNvSpPr>
            <a:spLocks noGrp="1"/>
          </p:cNvSpPr>
          <p:nvPr>
            <p:ph/>
          </p:nvPr>
        </p:nvSpPr>
        <p:spPr>
          <a:xfrm>
            <a:off x="348660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17" name="PlaceHolder 5"/>
          <p:cNvSpPr>
            <a:spLocks noGrp="1"/>
          </p:cNvSpPr>
          <p:nvPr>
            <p:ph/>
          </p:nvPr>
        </p:nvSpPr>
        <p:spPr>
          <a:xfrm>
            <a:off x="106524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18" name="PlaceHolder 6"/>
          <p:cNvSpPr>
            <a:spLocks noGrp="1"/>
          </p:cNvSpPr>
          <p:nvPr>
            <p:ph/>
          </p:nvPr>
        </p:nvSpPr>
        <p:spPr>
          <a:xfrm>
            <a:off x="227592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19" name="PlaceHolder 7"/>
          <p:cNvSpPr>
            <a:spLocks noGrp="1"/>
          </p:cNvSpPr>
          <p:nvPr>
            <p:ph/>
          </p:nvPr>
        </p:nvSpPr>
        <p:spPr>
          <a:xfrm>
            <a:off x="348660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29" name="PlaceHolder 2"/>
          <p:cNvSpPr>
            <a:spLocks noGrp="1"/>
          </p:cNvSpPr>
          <p:nvPr>
            <p:ph type="subTitle"/>
          </p:nvPr>
        </p:nvSpPr>
        <p:spPr>
          <a:xfrm>
            <a:off x="1065240" y="4648320"/>
            <a:ext cx="3580920" cy="137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31" name="PlaceHolder 2"/>
          <p:cNvSpPr>
            <a:spLocks noGrp="1"/>
          </p:cNvSpPr>
          <p:nvPr>
            <p:ph/>
          </p:nvPr>
        </p:nvSpPr>
        <p:spPr>
          <a:xfrm>
            <a:off x="1065240" y="4648320"/>
            <a:ext cx="358092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7"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8"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33"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34"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1055520" y="1905120"/>
            <a:ext cx="3596400" cy="123616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38"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39"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0"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42"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3"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4" name="PlaceHolder 4"/>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46"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7"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8" name="PlaceHolder 4"/>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50" name="PlaceHolder 2"/>
          <p:cNvSpPr>
            <a:spLocks noGrp="1"/>
          </p:cNvSpPr>
          <p:nvPr>
            <p:ph/>
          </p:nvPr>
        </p:nvSpPr>
        <p:spPr>
          <a:xfrm>
            <a:off x="1065240" y="46483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51" name="PlaceHolder 3"/>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53"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54"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55"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56" name="PlaceHolder 5"/>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58" name="PlaceHolder 2"/>
          <p:cNvSpPr>
            <a:spLocks noGrp="1"/>
          </p:cNvSpPr>
          <p:nvPr>
            <p:ph/>
          </p:nvPr>
        </p:nvSpPr>
        <p:spPr>
          <a:xfrm>
            <a:off x="106524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59" name="PlaceHolder 3"/>
          <p:cNvSpPr>
            <a:spLocks noGrp="1"/>
          </p:cNvSpPr>
          <p:nvPr>
            <p:ph/>
          </p:nvPr>
        </p:nvSpPr>
        <p:spPr>
          <a:xfrm>
            <a:off x="227592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60" name="PlaceHolder 4"/>
          <p:cNvSpPr>
            <a:spLocks noGrp="1"/>
          </p:cNvSpPr>
          <p:nvPr>
            <p:ph/>
          </p:nvPr>
        </p:nvSpPr>
        <p:spPr>
          <a:xfrm>
            <a:off x="348660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61" name="PlaceHolder 5"/>
          <p:cNvSpPr>
            <a:spLocks noGrp="1"/>
          </p:cNvSpPr>
          <p:nvPr>
            <p:ph/>
          </p:nvPr>
        </p:nvSpPr>
        <p:spPr>
          <a:xfrm>
            <a:off x="106524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62" name="PlaceHolder 6"/>
          <p:cNvSpPr>
            <a:spLocks noGrp="1"/>
          </p:cNvSpPr>
          <p:nvPr>
            <p:ph/>
          </p:nvPr>
        </p:nvSpPr>
        <p:spPr>
          <a:xfrm>
            <a:off x="227592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63" name="PlaceHolder 7"/>
          <p:cNvSpPr>
            <a:spLocks noGrp="1"/>
          </p:cNvSpPr>
          <p:nvPr>
            <p:ph/>
          </p:nvPr>
        </p:nvSpPr>
        <p:spPr>
          <a:xfrm>
            <a:off x="348660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70" name="PlaceHolder 2"/>
          <p:cNvSpPr>
            <a:spLocks noGrp="1"/>
          </p:cNvSpPr>
          <p:nvPr>
            <p:ph type="subTitle"/>
          </p:nvPr>
        </p:nvSpPr>
        <p:spPr>
          <a:xfrm>
            <a:off x="1065240" y="4648320"/>
            <a:ext cx="3580920" cy="137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72" name="PlaceHolder 2"/>
          <p:cNvSpPr>
            <a:spLocks noGrp="1"/>
          </p:cNvSpPr>
          <p:nvPr>
            <p:ph/>
          </p:nvPr>
        </p:nvSpPr>
        <p:spPr>
          <a:xfrm>
            <a:off x="1065240" y="4648320"/>
            <a:ext cx="358092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74"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75"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1055520" y="1905120"/>
            <a:ext cx="3596400" cy="123616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79"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0"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1"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83"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4"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5" name="PlaceHolder 4"/>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87"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8"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9" name="PlaceHolder 4"/>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91" name="PlaceHolder 2"/>
          <p:cNvSpPr>
            <a:spLocks noGrp="1"/>
          </p:cNvSpPr>
          <p:nvPr>
            <p:ph/>
          </p:nvPr>
        </p:nvSpPr>
        <p:spPr>
          <a:xfrm>
            <a:off x="1065240" y="46483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92" name="PlaceHolder 3"/>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94"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95"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96"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97" name="PlaceHolder 5"/>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055520" y="1905120"/>
            <a:ext cx="3596400" cy="123616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99" name="PlaceHolder 2"/>
          <p:cNvSpPr>
            <a:spLocks noGrp="1"/>
          </p:cNvSpPr>
          <p:nvPr>
            <p:ph/>
          </p:nvPr>
        </p:nvSpPr>
        <p:spPr>
          <a:xfrm>
            <a:off x="106524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200" name="PlaceHolder 3"/>
          <p:cNvSpPr>
            <a:spLocks noGrp="1"/>
          </p:cNvSpPr>
          <p:nvPr>
            <p:ph/>
          </p:nvPr>
        </p:nvSpPr>
        <p:spPr>
          <a:xfrm>
            <a:off x="227592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201" name="PlaceHolder 4"/>
          <p:cNvSpPr>
            <a:spLocks noGrp="1"/>
          </p:cNvSpPr>
          <p:nvPr>
            <p:ph/>
          </p:nvPr>
        </p:nvSpPr>
        <p:spPr>
          <a:xfrm>
            <a:off x="348660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202" name="PlaceHolder 5"/>
          <p:cNvSpPr>
            <a:spLocks noGrp="1"/>
          </p:cNvSpPr>
          <p:nvPr>
            <p:ph/>
          </p:nvPr>
        </p:nvSpPr>
        <p:spPr>
          <a:xfrm>
            <a:off x="106524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203" name="PlaceHolder 6"/>
          <p:cNvSpPr>
            <a:spLocks noGrp="1"/>
          </p:cNvSpPr>
          <p:nvPr>
            <p:ph/>
          </p:nvPr>
        </p:nvSpPr>
        <p:spPr>
          <a:xfrm>
            <a:off x="227592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204" name="PlaceHolder 7"/>
          <p:cNvSpPr>
            <a:spLocks noGrp="1"/>
          </p:cNvSpPr>
          <p:nvPr>
            <p:ph/>
          </p:nvPr>
        </p:nvSpPr>
        <p:spPr>
          <a:xfrm>
            <a:off x="348660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2"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3"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6"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7"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 name="PlaceHolder 4"/>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20"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21"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22" name="PlaceHolder 4"/>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065240" y="1828800"/>
            <a:ext cx="8229240" cy="2895120"/>
          </a:xfrm>
          <a:prstGeom prst="rect">
            <a:avLst/>
          </a:prstGeom>
          <a:noFill/>
          <a:ln w="0">
            <a:noFill/>
          </a:ln>
        </p:spPr>
        <p:txBody>
          <a:bodyPr anchor="b">
            <a:normAutofit/>
          </a:bodyPr>
          <a:lstStyle/>
          <a:p>
            <a:pPr>
              <a:lnSpc>
                <a:spcPct val="80000"/>
              </a:lnSpc>
              <a:buNone/>
            </a:pPr>
            <a:r>
              <a:rPr lang="en-US" sz="6600" b="0" strike="noStrike" spc="97">
                <a:solidFill>
                  <a:srgbClr val="FFFFFF"/>
                </a:solidFill>
                <a:latin typeface="Corbel"/>
              </a:rPr>
              <a:t>Click to edit Master title style</a:t>
            </a:r>
            <a:endParaRPr lang="en-US" sz="6600" b="0" strike="noStrike" spc="-1">
              <a:solidFill>
                <a:srgbClr val="FFFFFF"/>
              </a:solidFill>
              <a:latin typeface="Corbel"/>
            </a:endParaRPr>
          </a:p>
        </p:txBody>
      </p:sp>
      <p:sp>
        <p:nvSpPr>
          <p:cNvPr id="3" name="PlaceHolder 2"/>
          <p:cNvSpPr>
            <a:spLocks noGrp="1"/>
          </p:cNvSpPr>
          <p:nvPr>
            <p:ph type="body"/>
          </p:nvPr>
        </p:nvSpPr>
        <p:spPr>
          <a:xfrm>
            <a:off x="609120" y="1604520"/>
            <a:ext cx="1096956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Click to edit the outline text format</a:t>
            </a:r>
          </a:p>
          <a:p>
            <a:pPr marL="864000" lvl="1" indent="-324000">
              <a:spcBef>
                <a:spcPts val="1134"/>
              </a:spcBef>
              <a:buClr>
                <a:srgbClr val="FFFFFF"/>
              </a:buClr>
              <a:buSzPct val="75000"/>
              <a:buFont typeface="Symbol" charset="2"/>
              <a:buChar char=""/>
            </a:pPr>
            <a:r>
              <a:rPr lang="en-US" sz="1800" b="0" strike="noStrike" spc="-1">
                <a:solidFill>
                  <a:srgbClr val="FFFFFF"/>
                </a:solidFill>
                <a:latin typeface="Corbel"/>
              </a:rPr>
              <a:t>Second Outline Level</a:t>
            </a:r>
          </a:p>
          <a:p>
            <a:pPr marL="1296000" lvl="2" indent="-288000">
              <a:spcBef>
                <a:spcPts val="850"/>
              </a:spcBef>
              <a:buClr>
                <a:srgbClr val="FFFFFF"/>
              </a:buClr>
              <a:buSzPct val="45000"/>
              <a:buFont typeface="Wingdings" charset="2"/>
              <a:buChar char=""/>
            </a:pPr>
            <a:r>
              <a:rPr lang="en-US" sz="1600" b="0" strike="noStrike" spc="-1">
                <a:solidFill>
                  <a:srgbClr val="FFFFFF"/>
                </a:solidFill>
                <a:latin typeface="Corbel"/>
              </a:rPr>
              <a:t>Third Outline Level</a:t>
            </a:r>
          </a:p>
          <a:p>
            <a:pPr marL="1728000" lvl="3" indent="-216000">
              <a:spcBef>
                <a:spcPts val="567"/>
              </a:spcBef>
              <a:buClr>
                <a:srgbClr val="FFFFFF"/>
              </a:buClr>
              <a:buSzPct val="75000"/>
              <a:buFont typeface="Symbol" charset="2"/>
              <a:buChar char=""/>
            </a:pPr>
            <a:r>
              <a:rPr lang="en-US" sz="1600" b="0" strike="noStrike" spc="-1">
                <a:solidFill>
                  <a:srgbClr val="FFFFFF"/>
                </a:solidFill>
                <a:latin typeface="Corbe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FFFFFF"/>
                </a:solidFill>
                <a:latin typeface="Corbe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FFFFFF"/>
                </a:solidFill>
                <a:latin typeface="Corbe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FFFFFF"/>
                </a:solidFill>
                <a:latin typeface="Corbe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Click to edit Master title style</a:t>
            </a:r>
            <a:endParaRPr lang="en-US" sz="3600" b="0" strike="noStrike" spc="-1">
              <a:solidFill>
                <a:srgbClr val="FFFFFF"/>
              </a:solidFill>
              <a:latin typeface="Corbel"/>
            </a:endParaRPr>
          </a:p>
        </p:txBody>
      </p:sp>
      <p:sp>
        <p:nvSpPr>
          <p:cNvPr id="39" name="PlaceHolder 2"/>
          <p:cNvSpPr>
            <a:spLocks noGrp="1"/>
          </p:cNvSpPr>
          <p:nvPr>
            <p:ph type="body"/>
          </p:nvPr>
        </p:nvSpPr>
        <p:spPr>
          <a:xfrm>
            <a:off x="1522440" y="1905120"/>
            <a:ext cx="9133920" cy="4114440"/>
          </a:xfrm>
          <a:prstGeom prst="rect">
            <a:avLst/>
          </a:prstGeom>
          <a:noFill/>
          <a:ln w="0">
            <a:noFill/>
          </a:ln>
        </p:spPr>
        <p:txBody>
          <a:bodyPr anchor="t">
            <a:noAutofit/>
          </a:bodyPr>
          <a:lstStyle/>
          <a:p>
            <a:pPr marL="223920" indent="-223920">
              <a:lnSpc>
                <a:spcPct val="90000"/>
              </a:lnSpc>
              <a:spcBef>
                <a:spcPts val="1800"/>
              </a:spcBef>
              <a:buClr>
                <a:srgbClr val="56C5FF"/>
              </a:buClr>
              <a:buFont typeface="Arial"/>
              <a:buChar char="•"/>
            </a:pPr>
            <a:r>
              <a:rPr lang="en-US" sz="2400" b="0" strike="noStrike" spc="-1">
                <a:solidFill>
                  <a:srgbClr val="FFFFFF"/>
                </a:solidFill>
                <a:latin typeface="Corbel"/>
              </a:rPr>
              <a:t>Click to edit Master text styles</a:t>
            </a:r>
          </a:p>
          <a:p>
            <a:pPr marL="463680" lvl="1" indent="-231840">
              <a:lnSpc>
                <a:spcPct val="90000"/>
              </a:lnSpc>
              <a:spcBef>
                <a:spcPts val="1199"/>
              </a:spcBef>
              <a:buClr>
                <a:srgbClr val="56C5FF"/>
              </a:buClr>
              <a:buFont typeface="Arial"/>
              <a:buChar char="•"/>
            </a:pPr>
            <a:r>
              <a:rPr lang="en-US" sz="2000" b="0" strike="noStrike" spc="-1">
                <a:solidFill>
                  <a:srgbClr val="FFFFFF"/>
                </a:solidFill>
                <a:latin typeface="Corbel"/>
              </a:rPr>
              <a:t>Second level</a:t>
            </a:r>
          </a:p>
          <a:p>
            <a:pPr marL="682560" lvl="2" indent="-219240">
              <a:lnSpc>
                <a:spcPct val="90000"/>
              </a:lnSpc>
              <a:spcBef>
                <a:spcPts val="601"/>
              </a:spcBef>
              <a:buClr>
                <a:srgbClr val="56C5FF"/>
              </a:buClr>
              <a:buFont typeface="Arial"/>
              <a:buChar char="•"/>
            </a:pPr>
            <a:r>
              <a:rPr lang="en-US" sz="1800" b="0" strike="noStrike" spc="-1">
                <a:solidFill>
                  <a:srgbClr val="FFFFFF"/>
                </a:solidFill>
                <a:latin typeface="Corbel"/>
              </a:rPr>
              <a:t>Third level</a:t>
            </a:r>
          </a:p>
          <a:p>
            <a:pPr marL="857160" lvl="3" indent="-174600">
              <a:lnSpc>
                <a:spcPct val="90000"/>
              </a:lnSpc>
              <a:spcBef>
                <a:spcPts val="601"/>
              </a:spcBef>
              <a:buClr>
                <a:srgbClr val="56C5FF"/>
              </a:buClr>
              <a:buFont typeface="Arial"/>
              <a:buChar char="•"/>
            </a:pPr>
            <a:r>
              <a:rPr lang="en-US" sz="1600" b="0" strike="noStrike" spc="-1">
                <a:solidFill>
                  <a:srgbClr val="FFFFFF"/>
                </a:solidFill>
                <a:latin typeface="Corbel"/>
              </a:rPr>
              <a:t>Fourth level</a:t>
            </a:r>
          </a:p>
          <a:p>
            <a:pPr marL="1030320" lvl="4" indent="-173160">
              <a:lnSpc>
                <a:spcPct val="90000"/>
              </a:lnSpc>
              <a:spcBef>
                <a:spcPts val="601"/>
              </a:spcBef>
              <a:buClr>
                <a:srgbClr val="56C5FF"/>
              </a:buClr>
              <a:buFont typeface="Arial"/>
              <a:buChar char="•"/>
            </a:pPr>
            <a:r>
              <a:rPr lang="en-US" sz="1600" b="0" strike="noStrike" spc="-1">
                <a:solidFill>
                  <a:srgbClr val="FFFFFF"/>
                </a:solidFill>
                <a:latin typeface="Corbel"/>
              </a:rPr>
              <a:t>Fifth level</a:t>
            </a:r>
          </a:p>
        </p:txBody>
      </p:sp>
      <p:sp>
        <p:nvSpPr>
          <p:cNvPr id="40" name="PlaceHolder 3"/>
          <p:cNvSpPr>
            <a:spLocks noGrp="1"/>
          </p:cNvSpPr>
          <p:nvPr>
            <p:ph type="ftr"/>
          </p:nvPr>
        </p:nvSpPr>
        <p:spPr>
          <a:xfrm>
            <a:off x="1522440" y="6400800"/>
            <a:ext cx="6552720" cy="275760"/>
          </a:xfrm>
          <a:prstGeom prst="rect">
            <a:avLst/>
          </a:prstGeom>
          <a:noFill/>
          <a:ln w="0">
            <a:noFill/>
          </a:ln>
        </p:spPr>
        <p:txBody>
          <a:bodyPr anchor="ctr">
            <a:noAutofit/>
          </a:bodyPr>
          <a:lstStyle/>
          <a:p>
            <a:endParaRPr lang="en-US" sz="2400" b="0" strike="noStrike" spc="-1">
              <a:latin typeface="Times New Roman"/>
            </a:endParaRPr>
          </a:p>
        </p:txBody>
      </p:sp>
      <p:sp>
        <p:nvSpPr>
          <p:cNvPr id="41" name="PlaceHolder 4"/>
          <p:cNvSpPr>
            <a:spLocks noGrp="1"/>
          </p:cNvSpPr>
          <p:nvPr>
            <p:ph type="dt"/>
          </p:nvPr>
        </p:nvSpPr>
        <p:spPr>
          <a:xfrm>
            <a:off x="8226360" y="6400800"/>
            <a:ext cx="1449000" cy="275760"/>
          </a:xfrm>
          <a:prstGeom prst="rect">
            <a:avLst/>
          </a:prstGeom>
          <a:noFill/>
          <a:ln w="0">
            <a:noFill/>
          </a:ln>
        </p:spPr>
        <p:txBody>
          <a:bodyPr anchor="ctr">
            <a:noAutofit/>
          </a:bodyPr>
          <a:lstStyle/>
          <a:p>
            <a:pPr algn="r">
              <a:lnSpc>
                <a:spcPct val="100000"/>
              </a:lnSpc>
              <a:buNone/>
            </a:pPr>
            <a:fld id="{3E329AD2-CA2A-4EDF-B55E-A64418AC8817}" type="datetime">
              <a:rPr lang="en-US" sz="1100" b="0" strike="noStrike" spc="-1">
                <a:solidFill>
                  <a:srgbClr val="FFFFFF"/>
                </a:solidFill>
                <a:latin typeface="Corbel"/>
              </a:rPr>
              <a:t>6/15/2022</a:t>
            </a:fld>
            <a:endParaRPr lang="en-US" sz="1100" b="0" strike="noStrike" spc="-1">
              <a:latin typeface="Times New Roman"/>
            </a:endParaRPr>
          </a:p>
        </p:txBody>
      </p:sp>
      <p:sp>
        <p:nvSpPr>
          <p:cNvPr id="42" name="PlaceHolder 5"/>
          <p:cNvSpPr>
            <a:spLocks noGrp="1"/>
          </p:cNvSpPr>
          <p:nvPr>
            <p:ph type="sldNum"/>
          </p:nvPr>
        </p:nvSpPr>
        <p:spPr>
          <a:xfrm>
            <a:off x="9828360" y="6400800"/>
            <a:ext cx="837720" cy="275760"/>
          </a:xfrm>
          <a:prstGeom prst="rect">
            <a:avLst/>
          </a:prstGeom>
          <a:noFill/>
          <a:ln w="0">
            <a:noFill/>
          </a:ln>
        </p:spPr>
        <p:txBody>
          <a:bodyPr anchor="ctr">
            <a:noAutofit/>
          </a:bodyPr>
          <a:lstStyle/>
          <a:p>
            <a:pPr algn="r">
              <a:lnSpc>
                <a:spcPct val="100000"/>
              </a:lnSpc>
              <a:buNone/>
            </a:pPr>
            <a:fld id="{86DED3EC-C852-4D88-AE47-37DB61AFEB14}" type="slidenum">
              <a:rPr lang="en-US" sz="1100" b="0" strike="noStrike" spc="-1">
                <a:solidFill>
                  <a:srgbClr val="FFFFFF"/>
                </a:solidFill>
                <a:latin typeface="Corbel"/>
              </a:rPr>
              <a:t>‹#›</a:t>
            </a:fld>
            <a:endParaRPr lang="en-US" sz="11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1059480" y="2514600"/>
            <a:ext cx="8692200" cy="2819160"/>
          </a:xfrm>
          <a:prstGeom prst="rect">
            <a:avLst/>
          </a:prstGeom>
          <a:noFill/>
          <a:ln w="0">
            <a:noFill/>
          </a:ln>
        </p:spPr>
        <p:txBody>
          <a:bodyPr anchor="b">
            <a:normAutofit/>
          </a:bodyPr>
          <a:lstStyle/>
          <a:p>
            <a:pPr>
              <a:lnSpc>
                <a:spcPct val="80000"/>
              </a:lnSpc>
              <a:buNone/>
            </a:pPr>
            <a:r>
              <a:rPr lang="en-US" sz="4800" b="0" strike="noStrike" spc="97">
                <a:solidFill>
                  <a:srgbClr val="FFFFFF"/>
                </a:solidFill>
                <a:latin typeface="Corbel"/>
              </a:rPr>
              <a:t>Click to edit Master title style</a:t>
            </a:r>
            <a:endParaRPr lang="en-US" sz="4800" b="0" strike="noStrike" spc="-1">
              <a:solidFill>
                <a:srgbClr val="FFFFFF"/>
              </a:solidFill>
              <a:latin typeface="Corbel"/>
            </a:endParaRPr>
          </a:p>
        </p:txBody>
      </p:sp>
      <p:sp>
        <p:nvSpPr>
          <p:cNvPr id="80" name="PlaceHolder 2"/>
          <p:cNvSpPr>
            <a:spLocks noGrp="1"/>
          </p:cNvSpPr>
          <p:nvPr>
            <p:ph type="body"/>
          </p:nvPr>
        </p:nvSpPr>
        <p:spPr>
          <a:xfrm>
            <a:off x="1065240" y="5410080"/>
            <a:ext cx="8686800" cy="609120"/>
          </a:xfrm>
          <a:prstGeom prst="rect">
            <a:avLst/>
          </a:prstGeom>
          <a:noFill/>
          <a:ln w="0">
            <a:noFill/>
          </a:ln>
        </p:spPr>
        <p:txBody>
          <a:bodyPr anchor="t">
            <a:normAutofit/>
          </a:bodyPr>
          <a:lstStyle/>
          <a:p>
            <a:pPr>
              <a:lnSpc>
                <a:spcPct val="90000"/>
              </a:lnSpc>
              <a:buNone/>
              <a:tabLst>
                <a:tab pos="0" algn="l"/>
              </a:tabLst>
            </a:pPr>
            <a:r>
              <a:rPr lang="en-US" sz="2000" b="0" strike="noStrike" cap="all" spc="199">
                <a:solidFill>
                  <a:srgbClr val="56C5FF"/>
                </a:solidFill>
                <a:latin typeface="Corbel"/>
              </a:rPr>
              <a:t>Click to edit Master text styles</a:t>
            </a:r>
            <a:endParaRPr lang="en-US" sz="2000" b="0" strike="noStrike" spc="-1">
              <a:solidFill>
                <a:srgbClr val="FFFFFF"/>
              </a:solidFill>
              <a:latin typeface="Corbel"/>
            </a:endParaRPr>
          </a:p>
        </p:txBody>
      </p:sp>
      <p:sp>
        <p:nvSpPr>
          <p:cNvPr id="81" name="PlaceHolder 3"/>
          <p:cNvSpPr>
            <a:spLocks noGrp="1"/>
          </p:cNvSpPr>
          <p:nvPr>
            <p:ph type="ftr"/>
          </p:nvPr>
        </p:nvSpPr>
        <p:spPr>
          <a:xfrm>
            <a:off x="1522440" y="6400800"/>
            <a:ext cx="6552720" cy="275760"/>
          </a:xfrm>
          <a:prstGeom prst="rect">
            <a:avLst/>
          </a:prstGeom>
          <a:noFill/>
          <a:ln w="0">
            <a:noFill/>
          </a:ln>
        </p:spPr>
        <p:txBody>
          <a:bodyPr anchor="ctr">
            <a:noAutofit/>
          </a:bodyPr>
          <a:lstStyle/>
          <a:p>
            <a:endParaRPr lang="en-US" sz="2400" b="0" strike="noStrike" spc="-1">
              <a:latin typeface="Times New Roman"/>
            </a:endParaRPr>
          </a:p>
        </p:txBody>
      </p:sp>
      <p:sp>
        <p:nvSpPr>
          <p:cNvPr id="82" name="PlaceHolder 4"/>
          <p:cNvSpPr>
            <a:spLocks noGrp="1"/>
          </p:cNvSpPr>
          <p:nvPr>
            <p:ph type="dt"/>
          </p:nvPr>
        </p:nvSpPr>
        <p:spPr>
          <a:xfrm>
            <a:off x="8226360" y="6400800"/>
            <a:ext cx="1449000" cy="275760"/>
          </a:xfrm>
          <a:prstGeom prst="rect">
            <a:avLst/>
          </a:prstGeom>
          <a:noFill/>
          <a:ln w="0">
            <a:noFill/>
          </a:ln>
        </p:spPr>
        <p:txBody>
          <a:bodyPr anchor="ctr">
            <a:noAutofit/>
          </a:bodyPr>
          <a:lstStyle/>
          <a:p>
            <a:pPr algn="r">
              <a:lnSpc>
                <a:spcPct val="100000"/>
              </a:lnSpc>
              <a:buNone/>
            </a:pPr>
            <a:fld id="{6A108A41-9A45-4DB9-AE5E-42235CBD2BD1}" type="datetime">
              <a:rPr lang="en-US" sz="1100" b="0" strike="noStrike" spc="-1">
                <a:solidFill>
                  <a:srgbClr val="FFFFFF"/>
                </a:solidFill>
                <a:latin typeface="Corbel"/>
              </a:rPr>
              <a:t>6/15/2022</a:t>
            </a:fld>
            <a:endParaRPr lang="en-US" sz="1100" b="0" strike="noStrike" spc="-1">
              <a:latin typeface="Times New Roman"/>
            </a:endParaRPr>
          </a:p>
        </p:txBody>
      </p:sp>
      <p:sp>
        <p:nvSpPr>
          <p:cNvPr id="83" name="PlaceHolder 5"/>
          <p:cNvSpPr>
            <a:spLocks noGrp="1"/>
          </p:cNvSpPr>
          <p:nvPr>
            <p:ph type="sldNum"/>
          </p:nvPr>
        </p:nvSpPr>
        <p:spPr>
          <a:xfrm>
            <a:off x="9828360" y="6400800"/>
            <a:ext cx="837720" cy="275760"/>
          </a:xfrm>
          <a:prstGeom prst="rect">
            <a:avLst/>
          </a:prstGeom>
          <a:noFill/>
          <a:ln w="0">
            <a:noFill/>
          </a:ln>
        </p:spPr>
        <p:txBody>
          <a:bodyPr anchor="ctr">
            <a:noAutofit/>
          </a:bodyPr>
          <a:lstStyle/>
          <a:p>
            <a:pPr algn="r">
              <a:lnSpc>
                <a:spcPct val="100000"/>
              </a:lnSpc>
              <a:buNone/>
            </a:pPr>
            <a:fld id="{0068C57D-87D7-43F2-9FAC-8ECF2A33CB92}" type="slidenum">
              <a:rPr lang="en-US" sz="1100" b="0" strike="noStrike" spc="-1">
                <a:solidFill>
                  <a:srgbClr val="FFFFFF"/>
                </a:solidFill>
                <a:latin typeface="Corbel"/>
              </a:rPr>
              <a:t>‹#›</a:t>
            </a:fld>
            <a:endParaRPr lang="en-US" sz="11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Click to edit Master title style</a:t>
            </a:r>
            <a:endParaRPr lang="en-US" sz="3600" b="0" strike="noStrike" spc="-1">
              <a:solidFill>
                <a:srgbClr val="FFFFFF"/>
              </a:solidFill>
              <a:latin typeface="Corbel"/>
            </a:endParaRPr>
          </a:p>
        </p:txBody>
      </p:sp>
      <p:sp>
        <p:nvSpPr>
          <p:cNvPr id="121" name="PlaceHolder 2"/>
          <p:cNvSpPr>
            <a:spLocks noGrp="1"/>
          </p:cNvSpPr>
          <p:nvPr>
            <p:ph type="body"/>
          </p:nvPr>
        </p:nvSpPr>
        <p:spPr>
          <a:xfrm>
            <a:off x="1522440" y="1905120"/>
            <a:ext cx="4416120" cy="761760"/>
          </a:xfrm>
          <a:prstGeom prst="rect">
            <a:avLst/>
          </a:prstGeom>
          <a:noFill/>
          <a:ln w="0">
            <a:noFill/>
          </a:ln>
        </p:spPr>
        <p:txBody>
          <a:bodyPr anchor="ctr">
            <a:noAutofit/>
          </a:bodyPr>
          <a:lstStyle/>
          <a:p>
            <a:pPr>
              <a:lnSpc>
                <a:spcPct val="90000"/>
              </a:lnSpc>
              <a:buNone/>
              <a:tabLst>
                <a:tab pos="0" algn="l"/>
              </a:tabLst>
            </a:pPr>
            <a:r>
              <a:rPr lang="en-US" sz="2000" b="0" strike="noStrike" cap="all" spc="199">
                <a:solidFill>
                  <a:srgbClr val="56C5FF"/>
                </a:solidFill>
                <a:latin typeface="Corbel"/>
              </a:rPr>
              <a:t>Click to edit Master text styles</a:t>
            </a:r>
            <a:endParaRPr lang="en-US" sz="2000" b="0" strike="noStrike" spc="-1">
              <a:solidFill>
                <a:srgbClr val="FFFFFF"/>
              </a:solidFill>
              <a:latin typeface="Corbel"/>
            </a:endParaRPr>
          </a:p>
        </p:txBody>
      </p:sp>
      <p:sp>
        <p:nvSpPr>
          <p:cNvPr id="122" name="PlaceHolder 3"/>
          <p:cNvSpPr>
            <a:spLocks noGrp="1"/>
          </p:cNvSpPr>
          <p:nvPr>
            <p:ph type="body"/>
          </p:nvPr>
        </p:nvSpPr>
        <p:spPr>
          <a:xfrm>
            <a:off x="1522440" y="2743200"/>
            <a:ext cx="4416120" cy="3276360"/>
          </a:xfrm>
          <a:prstGeom prst="rect">
            <a:avLst/>
          </a:prstGeom>
          <a:noFill/>
          <a:ln w="0">
            <a:noFill/>
          </a:ln>
        </p:spPr>
        <p:txBody>
          <a:bodyPr anchor="t">
            <a:normAutofit/>
          </a:bodyPr>
          <a:lstStyle/>
          <a:p>
            <a:pPr marL="223920" indent="-223920">
              <a:lnSpc>
                <a:spcPct val="90000"/>
              </a:lnSpc>
              <a:spcBef>
                <a:spcPts val="1800"/>
              </a:spcBef>
              <a:buClr>
                <a:srgbClr val="56C5FF"/>
              </a:buClr>
              <a:buFont typeface="Arial"/>
              <a:buChar char="•"/>
            </a:pPr>
            <a:r>
              <a:rPr lang="en-US" sz="2400" b="0" strike="noStrike" spc="-1">
                <a:solidFill>
                  <a:srgbClr val="FFFFFF"/>
                </a:solidFill>
                <a:latin typeface="Corbel"/>
              </a:rPr>
              <a:t>Click to edit Master text styles</a:t>
            </a:r>
          </a:p>
          <a:p>
            <a:pPr marL="463680" lvl="1" indent="-231840">
              <a:lnSpc>
                <a:spcPct val="90000"/>
              </a:lnSpc>
              <a:spcBef>
                <a:spcPts val="1199"/>
              </a:spcBef>
              <a:buClr>
                <a:srgbClr val="56C5FF"/>
              </a:buClr>
              <a:buFont typeface="Arial"/>
              <a:buChar char="•"/>
            </a:pPr>
            <a:r>
              <a:rPr lang="en-US" sz="2000" b="0" strike="noStrike" spc="-1">
                <a:solidFill>
                  <a:srgbClr val="FFFFFF"/>
                </a:solidFill>
                <a:latin typeface="Corbel"/>
              </a:rPr>
              <a:t>Second level</a:t>
            </a:r>
          </a:p>
          <a:p>
            <a:pPr marL="682560" lvl="2" indent="-219240">
              <a:lnSpc>
                <a:spcPct val="90000"/>
              </a:lnSpc>
              <a:spcBef>
                <a:spcPts val="601"/>
              </a:spcBef>
              <a:buClr>
                <a:srgbClr val="56C5FF"/>
              </a:buClr>
              <a:buFont typeface="Arial"/>
              <a:buChar char="•"/>
            </a:pPr>
            <a:r>
              <a:rPr lang="en-US" sz="1800" b="0" strike="noStrike" spc="-1">
                <a:solidFill>
                  <a:srgbClr val="FFFFFF"/>
                </a:solidFill>
                <a:latin typeface="Corbel"/>
              </a:rPr>
              <a:t>Third level</a:t>
            </a:r>
          </a:p>
          <a:p>
            <a:pPr marL="857160" lvl="3" indent="-174600">
              <a:lnSpc>
                <a:spcPct val="90000"/>
              </a:lnSpc>
              <a:spcBef>
                <a:spcPts val="601"/>
              </a:spcBef>
              <a:buClr>
                <a:srgbClr val="56C5FF"/>
              </a:buClr>
              <a:buFont typeface="Arial"/>
              <a:buChar char="•"/>
            </a:pPr>
            <a:r>
              <a:rPr lang="en-US" sz="1600" b="0" strike="noStrike" spc="-1">
                <a:solidFill>
                  <a:srgbClr val="FFFFFF"/>
                </a:solidFill>
                <a:latin typeface="Corbel"/>
              </a:rPr>
              <a:t>Fourth level</a:t>
            </a:r>
          </a:p>
          <a:p>
            <a:pPr marL="1030320" lvl="4" indent="-173160">
              <a:lnSpc>
                <a:spcPct val="90000"/>
              </a:lnSpc>
              <a:spcBef>
                <a:spcPts val="601"/>
              </a:spcBef>
              <a:buClr>
                <a:srgbClr val="56C5FF"/>
              </a:buClr>
              <a:buFont typeface="Arial"/>
              <a:buChar char="•"/>
            </a:pPr>
            <a:r>
              <a:rPr lang="en-US" sz="1600" b="0" strike="noStrike" spc="-1">
                <a:solidFill>
                  <a:srgbClr val="FFFFFF"/>
                </a:solidFill>
                <a:latin typeface="Corbel"/>
              </a:rPr>
              <a:t>Fifth level</a:t>
            </a:r>
          </a:p>
        </p:txBody>
      </p:sp>
      <p:sp>
        <p:nvSpPr>
          <p:cNvPr id="123" name="PlaceHolder 4"/>
          <p:cNvSpPr>
            <a:spLocks noGrp="1"/>
          </p:cNvSpPr>
          <p:nvPr>
            <p:ph type="body"/>
          </p:nvPr>
        </p:nvSpPr>
        <p:spPr>
          <a:xfrm>
            <a:off x="6249960" y="1905120"/>
            <a:ext cx="4416120" cy="761760"/>
          </a:xfrm>
          <a:prstGeom prst="rect">
            <a:avLst/>
          </a:prstGeom>
          <a:noFill/>
          <a:ln w="0">
            <a:noFill/>
          </a:ln>
        </p:spPr>
        <p:txBody>
          <a:bodyPr anchor="ctr">
            <a:noAutofit/>
          </a:bodyPr>
          <a:lstStyle/>
          <a:p>
            <a:pPr>
              <a:lnSpc>
                <a:spcPct val="90000"/>
              </a:lnSpc>
              <a:buNone/>
              <a:tabLst>
                <a:tab pos="0" algn="l"/>
              </a:tabLst>
            </a:pPr>
            <a:r>
              <a:rPr lang="en-US" sz="2000" b="0" strike="noStrike" cap="all" spc="199">
                <a:solidFill>
                  <a:srgbClr val="56C5FF"/>
                </a:solidFill>
                <a:latin typeface="Corbel"/>
              </a:rPr>
              <a:t>Click to edit Master text styles</a:t>
            </a:r>
            <a:endParaRPr lang="en-US" sz="2000" b="0" strike="noStrike" spc="-1">
              <a:solidFill>
                <a:srgbClr val="FFFFFF"/>
              </a:solidFill>
              <a:latin typeface="Corbel"/>
            </a:endParaRPr>
          </a:p>
        </p:txBody>
      </p:sp>
      <p:sp>
        <p:nvSpPr>
          <p:cNvPr id="124" name="PlaceHolder 5"/>
          <p:cNvSpPr>
            <a:spLocks noGrp="1"/>
          </p:cNvSpPr>
          <p:nvPr>
            <p:ph type="body"/>
          </p:nvPr>
        </p:nvSpPr>
        <p:spPr>
          <a:xfrm>
            <a:off x="6249960" y="2743200"/>
            <a:ext cx="4416120" cy="3276360"/>
          </a:xfrm>
          <a:prstGeom prst="rect">
            <a:avLst/>
          </a:prstGeom>
          <a:noFill/>
          <a:ln w="0">
            <a:noFill/>
          </a:ln>
        </p:spPr>
        <p:txBody>
          <a:bodyPr anchor="t">
            <a:normAutofit/>
          </a:bodyPr>
          <a:lstStyle/>
          <a:p>
            <a:pPr marL="223920" indent="-223920">
              <a:lnSpc>
                <a:spcPct val="90000"/>
              </a:lnSpc>
              <a:spcBef>
                <a:spcPts val="1800"/>
              </a:spcBef>
              <a:buClr>
                <a:srgbClr val="56C5FF"/>
              </a:buClr>
              <a:buFont typeface="Arial"/>
              <a:buChar char="•"/>
            </a:pPr>
            <a:r>
              <a:rPr lang="en-US" sz="2400" b="0" strike="noStrike" spc="-1">
                <a:solidFill>
                  <a:srgbClr val="FFFFFF"/>
                </a:solidFill>
                <a:latin typeface="Corbel"/>
              </a:rPr>
              <a:t>Click to edit Master text styles</a:t>
            </a:r>
          </a:p>
          <a:p>
            <a:pPr marL="463680" lvl="1" indent="-231840">
              <a:lnSpc>
                <a:spcPct val="90000"/>
              </a:lnSpc>
              <a:spcBef>
                <a:spcPts val="1199"/>
              </a:spcBef>
              <a:buClr>
                <a:srgbClr val="56C5FF"/>
              </a:buClr>
              <a:buFont typeface="Arial"/>
              <a:buChar char="•"/>
            </a:pPr>
            <a:r>
              <a:rPr lang="en-US" sz="2000" b="0" strike="noStrike" spc="-1">
                <a:solidFill>
                  <a:srgbClr val="FFFFFF"/>
                </a:solidFill>
                <a:latin typeface="Corbel"/>
              </a:rPr>
              <a:t>Second level</a:t>
            </a:r>
          </a:p>
          <a:p>
            <a:pPr marL="682560" lvl="2" indent="-219240">
              <a:lnSpc>
                <a:spcPct val="90000"/>
              </a:lnSpc>
              <a:spcBef>
                <a:spcPts val="601"/>
              </a:spcBef>
              <a:buClr>
                <a:srgbClr val="56C5FF"/>
              </a:buClr>
              <a:buFont typeface="Arial"/>
              <a:buChar char="•"/>
            </a:pPr>
            <a:r>
              <a:rPr lang="en-US" sz="1800" b="0" strike="noStrike" spc="-1">
                <a:solidFill>
                  <a:srgbClr val="FFFFFF"/>
                </a:solidFill>
                <a:latin typeface="Corbel"/>
              </a:rPr>
              <a:t>Third level</a:t>
            </a:r>
          </a:p>
          <a:p>
            <a:pPr marL="857160" lvl="3" indent="-174600">
              <a:lnSpc>
                <a:spcPct val="90000"/>
              </a:lnSpc>
              <a:spcBef>
                <a:spcPts val="601"/>
              </a:spcBef>
              <a:buClr>
                <a:srgbClr val="56C5FF"/>
              </a:buClr>
              <a:buFont typeface="Arial"/>
              <a:buChar char="•"/>
            </a:pPr>
            <a:r>
              <a:rPr lang="en-US" sz="1600" b="0" strike="noStrike" spc="-1">
                <a:solidFill>
                  <a:srgbClr val="FFFFFF"/>
                </a:solidFill>
                <a:latin typeface="Corbel"/>
              </a:rPr>
              <a:t>Fourth level</a:t>
            </a:r>
          </a:p>
          <a:p>
            <a:pPr marL="1030320" lvl="4" indent="-173160">
              <a:lnSpc>
                <a:spcPct val="90000"/>
              </a:lnSpc>
              <a:spcBef>
                <a:spcPts val="601"/>
              </a:spcBef>
              <a:buClr>
                <a:srgbClr val="56C5FF"/>
              </a:buClr>
              <a:buFont typeface="Arial"/>
              <a:buChar char="•"/>
            </a:pPr>
            <a:r>
              <a:rPr lang="en-US" sz="1600" b="0" strike="noStrike" spc="-1">
                <a:solidFill>
                  <a:srgbClr val="FFFFFF"/>
                </a:solidFill>
                <a:latin typeface="Corbel"/>
              </a:rPr>
              <a:t>Fifth level</a:t>
            </a:r>
          </a:p>
        </p:txBody>
      </p:sp>
      <p:sp>
        <p:nvSpPr>
          <p:cNvPr id="125" name="PlaceHolder 6"/>
          <p:cNvSpPr>
            <a:spLocks noGrp="1"/>
          </p:cNvSpPr>
          <p:nvPr>
            <p:ph type="ftr"/>
          </p:nvPr>
        </p:nvSpPr>
        <p:spPr>
          <a:xfrm>
            <a:off x="1522440" y="6400800"/>
            <a:ext cx="6552720" cy="275760"/>
          </a:xfrm>
          <a:prstGeom prst="rect">
            <a:avLst/>
          </a:prstGeom>
          <a:noFill/>
          <a:ln w="0">
            <a:noFill/>
          </a:ln>
        </p:spPr>
        <p:txBody>
          <a:bodyPr anchor="ctr">
            <a:noAutofit/>
          </a:bodyPr>
          <a:lstStyle/>
          <a:p>
            <a:endParaRPr lang="en-US" sz="2400" b="0" strike="noStrike" spc="-1">
              <a:latin typeface="Times New Roman"/>
            </a:endParaRPr>
          </a:p>
        </p:txBody>
      </p:sp>
      <p:sp>
        <p:nvSpPr>
          <p:cNvPr id="126" name="PlaceHolder 7"/>
          <p:cNvSpPr>
            <a:spLocks noGrp="1"/>
          </p:cNvSpPr>
          <p:nvPr>
            <p:ph type="dt"/>
          </p:nvPr>
        </p:nvSpPr>
        <p:spPr>
          <a:xfrm>
            <a:off x="8226360" y="6400800"/>
            <a:ext cx="1449000" cy="275760"/>
          </a:xfrm>
          <a:prstGeom prst="rect">
            <a:avLst/>
          </a:prstGeom>
          <a:noFill/>
          <a:ln w="0">
            <a:noFill/>
          </a:ln>
        </p:spPr>
        <p:txBody>
          <a:bodyPr anchor="ctr">
            <a:noAutofit/>
          </a:bodyPr>
          <a:lstStyle/>
          <a:p>
            <a:pPr algn="r">
              <a:lnSpc>
                <a:spcPct val="100000"/>
              </a:lnSpc>
              <a:buNone/>
            </a:pPr>
            <a:fld id="{633F9E45-FD50-453C-806A-444011ACA1B3}" type="datetime">
              <a:rPr lang="en-US" sz="1100" b="0" strike="noStrike" spc="-1">
                <a:solidFill>
                  <a:srgbClr val="FFFFFF"/>
                </a:solidFill>
                <a:latin typeface="Corbel"/>
              </a:rPr>
              <a:t>6/15/2022</a:t>
            </a:fld>
            <a:endParaRPr lang="en-US" sz="1100" b="0" strike="noStrike" spc="-1">
              <a:latin typeface="Times New Roman"/>
            </a:endParaRPr>
          </a:p>
        </p:txBody>
      </p:sp>
      <p:sp>
        <p:nvSpPr>
          <p:cNvPr id="127" name="PlaceHolder 8"/>
          <p:cNvSpPr>
            <a:spLocks noGrp="1"/>
          </p:cNvSpPr>
          <p:nvPr>
            <p:ph type="sldNum"/>
          </p:nvPr>
        </p:nvSpPr>
        <p:spPr>
          <a:xfrm>
            <a:off x="9828360" y="6400800"/>
            <a:ext cx="837720" cy="275760"/>
          </a:xfrm>
          <a:prstGeom prst="rect">
            <a:avLst/>
          </a:prstGeom>
          <a:noFill/>
          <a:ln w="0">
            <a:noFill/>
          </a:ln>
        </p:spPr>
        <p:txBody>
          <a:bodyPr anchor="ctr">
            <a:noAutofit/>
          </a:bodyPr>
          <a:lstStyle/>
          <a:p>
            <a:pPr algn="r">
              <a:lnSpc>
                <a:spcPct val="100000"/>
              </a:lnSpc>
              <a:buNone/>
            </a:pPr>
            <a:fld id="{5BDFEBF7-1D36-44F4-9CA4-B2F38FEC2E02}" type="slidenum">
              <a:rPr lang="en-US" sz="1100" b="0" strike="noStrike" spc="-1">
                <a:solidFill>
                  <a:srgbClr val="FFFFFF"/>
                </a:solidFill>
                <a:latin typeface="Corbel"/>
              </a:rPr>
              <a:t>‹#›</a:t>
            </a:fld>
            <a:endParaRPr lang="en-US" sz="11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Click to edit Master title style</a:t>
            </a:r>
            <a:endParaRPr lang="en-US" sz="3600" b="0" strike="noStrike" spc="-1">
              <a:solidFill>
                <a:srgbClr val="FFFFFF"/>
              </a:solidFill>
              <a:latin typeface="Corbel"/>
            </a:endParaRPr>
          </a:p>
        </p:txBody>
      </p:sp>
      <p:sp>
        <p:nvSpPr>
          <p:cNvPr id="165" name="PlaceHolder 2"/>
          <p:cNvSpPr>
            <a:spLocks noGrp="1"/>
          </p:cNvSpPr>
          <p:nvPr>
            <p:ph type="ftr"/>
          </p:nvPr>
        </p:nvSpPr>
        <p:spPr>
          <a:xfrm>
            <a:off x="1522440" y="6400800"/>
            <a:ext cx="6552720" cy="275760"/>
          </a:xfrm>
          <a:prstGeom prst="rect">
            <a:avLst/>
          </a:prstGeom>
          <a:noFill/>
          <a:ln w="0">
            <a:noFill/>
          </a:ln>
        </p:spPr>
        <p:txBody>
          <a:bodyPr anchor="ctr">
            <a:noAutofit/>
          </a:bodyPr>
          <a:lstStyle/>
          <a:p>
            <a:endParaRPr lang="en-US" sz="2400" b="0" strike="noStrike" spc="-1">
              <a:latin typeface="Times New Roman"/>
            </a:endParaRPr>
          </a:p>
        </p:txBody>
      </p:sp>
      <p:sp>
        <p:nvSpPr>
          <p:cNvPr id="166" name="PlaceHolder 3"/>
          <p:cNvSpPr>
            <a:spLocks noGrp="1"/>
          </p:cNvSpPr>
          <p:nvPr>
            <p:ph type="dt"/>
          </p:nvPr>
        </p:nvSpPr>
        <p:spPr>
          <a:xfrm>
            <a:off x="8226360" y="6400800"/>
            <a:ext cx="1449000" cy="275760"/>
          </a:xfrm>
          <a:prstGeom prst="rect">
            <a:avLst/>
          </a:prstGeom>
          <a:noFill/>
          <a:ln w="0">
            <a:noFill/>
          </a:ln>
        </p:spPr>
        <p:txBody>
          <a:bodyPr anchor="ctr">
            <a:noAutofit/>
          </a:bodyPr>
          <a:lstStyle/>
          <a:p>
            <a:pPr algn="r">
              <a:lnSpc>
                <a:spcPct val="100000"/>
              </a:lnSpc>
              <a:buNone/>
            </a:pPr>
            <a:fld id="{A49EC6ED-1764-4967-8357-9B3F6F4BA5DF}" type="datetime">
              <a:rPr lang="en-US" sz="1100" b="0" strike="noStrike" spc="-1">
                <a:solidFill>
                  <a:srgbClr val="FFFFFF"/>
                </a:solidFill>
                <a:latin typeface="Corbel"/>
              </a:rPr>
              <a:t>6/15/2022</a:t>
            </a:fld>
            <a:endParaRPr lang="en-US" sz="1100" b="0" strike="noStrike" spc="-1">
              <a:latin typeface="Times New Roman"/>
            </a:endParaRPr>
          </a:p>
        </p:txBody>
      </p:sp>
      <p:sp>
        <p:nvSpPr>
          <p:cNvPr id="167" name="PlaceHolder 4"/>
          <p:cNvSpPr>
            <a:spLocks noGrp="1"/>
          </p:cNvSpPr>
          <p:nvPr>
            <p:ph type="sldNum"/>
          </p:nvPr>
        </p:nvSpPr>
        <p:spPr>
          <a:xfrm>
            <a:off x="9828360" y="6400800"/>
            <a:ext cx="837720" cy="275760"/>
          </a:xfrm>
          <a:prstGeom prst="rect">
            <a:avLst/>
          </a:prstGeom>
          <a:noFill/>
          <a:ln w="0">
            <a:noFill/>
          </a:ln>
        </p:spPr>
        <p:txBody>
          <a:bodyPr anchor="ctr">
            <a:noAutofit/>
          </a:bodyPr>
          <a:lstStyle/>
          <a:p>
            <a:pPr algn="r">
              <a:lnSpc>
                <a:spcPct val="100000"/>
              </a:lnSpc>
              <a:buNone/>
            </a:pPr>
            <a:fld id="{F5CE1E2A-6413-4610-90BF-3242517CC31C}" type="slidenum">
              <a:rPr lang="en-US" sz="1100" b="0" strike="noStrike" spc="-1">
                <a:solidFill>
                  <a:srgbClr val="FFFFFF"/>
                </a:solidFill>
                <a:latin typeface="Corbel"/>
              </a:rPr>
              <a:t>‹#›</a:t>
            </a:fld>
            <a:endParaRPr lang="en-US" sz="1100" b="0" strike="noStrike" spc="-1">
              <a:latin typeface="Times New Roman"/>
            </a:endParaRPr>
          </a:p>
        </p:txBody>
      </p:sp>
      <p:sp>
        <p:nvSpPr>
          <p:cNvPr id="168" name="PlaceHolder 5"/>
          <p:cNvSpPr>
            <a:spLocks noGrp="1"/>
          </p:cNvSpPr>
          <p:nvPr>
            <p:ph type="body"/>
          </p:nvPr>
        </p:nvSpPr>
        <p:spPr>
          <a:xfrm>
            <a:off x="609120" y="1604520"/>
            <a:ext cx="1096956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Click to edit the outline text format</a:t>
            </a:r>
          </a:p>
          <a:p>
            <a:pPr marL="864000" lvl="1" indent="-324000">
              <a:spcBef>
                <a:spcPts val="1134"/>
              </a:spcBef>
              <a:buClr>
                <a:srgbClr val="FFFFFF"/>
              </a:buClr>
              <a:buSzPct val="75000"/>
              <a:buFont typeface="Symbol" charset="2"/>
              <a:buChar char=""/>
            </a:pPr>
            <a:r>
              <a:rPr lang="en-US" sz="1800" b="0" strike="noStrike" spc="-1">
                <a:solidFill>
                  <a:srgbClr val="FFFFFF"/>
                </a:solidFill>
                <a:latin typeface="Corbel"/>
              </a:rPr>
              <a:t>Second Outline Level</a:t>
            </a:r>
          </a:p>
          <a:p>
            <a:pPr marL="1296000" lvl="2" indent="-288000">
              <a:spcBef>
                <a:spcPts val="850"/>
              </a:spcBef>
              <a:buClr>
                <a:srgbClr val="FFFFFF"/>
              </a:buClr>
              <a:buSzPct val="45000"/>
              <a:buFont typeface="Wingdings" charset="2"/>
              <a:buChar char=""/>
            </a:pPr>
            <a:r>
              <a:rPr lang="en-US" sz="1600" b="0" strike="noStrike" spc="-1">
                <a:solidFill>
                  <a:srgbClr val="FFFFFF"/>
                </a:solidFill>
                <a:latin typeface="Corbel"/>
              </a:rPr>
              <a:t>Third Outline Level</a:t>
            </a:r>
          </a:p>
          <a:p>
            <a:pPr marL="1728000" lvl="3" indent="-216000">
              <a:spcBef>
                <a:spcPts val="567"/>
              </a:spcBef>
              <a:buClr>
                <a:srgbClr val="FFFFFF"/>
              </a:buClr>
              <a:buSzPct val="75000"/>
              <a:buFont typeface="Symbol" charset="2"/>
              <a:buChar char=""/>
            </a:pPr>
            <a:r>
              <a:rPr lang="en-US" sz="1600" b="0" strike="noStrike" spc="-1">
                <a:solidFill>
                  <a:srgbClr val="FFFFFF"/>
                </a:solidFill>
                <a:latin typeface="Corbe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FFFFFF"/>
                </a:solidFill>
                <a:latin typeface="Corbe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FFFFFF"/>
                </a:solidFill>
                <a:latin typeface="Corbe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FFFFFF"/>
                </a:solidFill>
                <a:latin typeface="Corbe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W_5H0MCoKzGaD9XCxgzdqZ-1TiVCXHVipE_vNnG2DOQ/" TargetMode="External"/><Relationship Id="rId2" Type="http://schemas.openxmlformats.org/officeDocument/2006/relationships/hyperlink" Target="https://docs.google.com/document/d/1UgoMz3OPyoEVLbU4uCU5F5K6aEM7E1rii6oCaWqQy50/" TargetMode="External"/><Relationship Id="rId1" Type="http://schemas.openxmlformats.org/officeDocument/2006/relationships/slideLayout" Target="../slideLayouts/slideLayout13.xml"/><Relationship Id="rId4" Type="http://schemas.openxmlformats.org/officeDocument/2006/relationships/hyperlink" Target="https://docs.google.com/document/d/1twjaSude_5-1VdpFKPX1Bw_hA09cIvyzeP1h8PowSx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1065240" y="1828800"/>
            <a:ext cx="8229240" cy="2895120"/>
          </a:xfrm>
          <a:prstGeom prst="rect">
            <a:avLst/>
          </a:prstGeom>
          <a:noFill/>
          <a:ln w="0">
            <a:noFill/>
          </a:ln>
        </p:spPr>
        <p:txBody>
          <a:bodyPr anchor="b">
            <a:noAutofit/>
          </a:bodyPr>
          <a:lstStyle/>
          <a:p>
            <a:pPr>
              <a:lnSpc>
                <a:spcPct val="80000"/>
              </a:lnSpc>
              <a:buNone/>
            </a:pPr>
            <a:r>
              <a:rPr lang="en-US" sz="6600" b="0" strike="noStrike" spc="97">
                <a:solidFill>
                  <a:srgbClr val="FFFFFF"/>
                </a:solidFill>
                <a:latin typeface="Corbel"/>
              </a:rPr>
              <a:t>Protocol Proposals</a:t>
            </a:r>
            <a:endParaRPr lang="en-US" sz="6600" b="0" strike="noStrike" spc="-1">
              <a:solidFill>
                <a:srgbClr val="FFFF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What is a Protocol?</a:t>
            </a:r>
            <a:endParaRPr lang="en-US" sz="3600" b="0" strike="noStrike" spc="-1">
              <a:solidFill>
                <a:srgbClr val="FFFFFF"/>
              </a:solidFill>
              <a:latin typeface="Corbel"/>
            </a:endParaRPr>
          </a:p>
        </p:txBody>
      </p:sp>
      <p:sp>
        <p:nvSpPr>
          <p:cNvPr id="304" name="PlaceHolder 2"/>
          <p:cNvSpPr>
            <a:spLocks noGrp="1"/>
          </p:cNvSpPr>
          <p:nvPr>
            <p:ph/>
          </p:nvPr>
        </p:nvSpPr>
        <p:spPr>
          <a:xfrm>
            <a:off x="152244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dirty="0">
                <a:solidFill>
                  <a:srgbClr val="56C5FF"/>
                </a:solidFill>
                <a:latin typeface="Corbel"/>
              </a:rPr>
              <a:t>Points for protocols</a:t>
            </a:r>
          </a:p>
        </p:txBody>
      </p:sp>
      <p:sp>
        <p:nvSpPr>
          <p:cNvPr id="305" name="PlaceHolder 3"/>
          <p:cNvSpPr>
            <a:spLocks noGrp="1"/>
          </p:cNvSpPr>
          <p:nvPr>
            <p:ph/>
          </p:nvPr>
        </p:nvSpPr>
        <p:spPr>
          <a:xfrm>
            <a:off x="1522440" y="2743200"/>
            <a:ext cx="4416120" cy="3276360"/>
          </a:xfrm>
          <a:prstGeom prst="rect">
            <a:avLst/>
          </a:prstGeom>
          <a:noFill/>
          <a:ln w="0">
            <a:noFill/>
          </a:ln>
        </p:spPr>
        <p:txBody>
          <a:bodyPr anchor="t">
            <a:noAutofit/>
          </a:bodyPr>
          <a:lstStyle/>
          <a:p>
            <a:pPr marL="223920" indent="-223920">
              <a:lnSpc>
                <a:spcPct val="90000"/>
              </a:lnSpc>
              <a:spcBef>
                <a:spcPts val="1800"/>
              </a:spcBef>
              <a:buClr>
                <a:srgbClr val="56C5FF"/>
              </a:buClr>
              <a:buFont typeface="Arial"/>
              <a:buChar char="•"/>
            </a:pPr>
            <a:r>
              <a:rPr lang="en-US" sz="2400" b="0" strike="noStrike" spc="-1" dirty="0">
                <a:solidFill>
                  <a:srgbClr val="FFFFFF"/>
                </a:solidFill>
                <a:latin typeface="Corbel"/>
              </a:rPr>
              <a:t>An instructional document that guides you through the process of making an informed decision.</a:t>
            </a:r>
          </a:p>
          <a:p>
            <a:pPr marL="223920" indent="-223920">
              <a:lnSpc>
                <a:spcPct val="90000"/>
              </a:lnSpc>
              <a:spcBef>
                <a:spcPts val="1800"/>
              </a:spcBef>
              <a:buClr>
                <a:srgbClr val="56C5FF"/>
              </a:buClr>
              <a:buFont typeface="Arial"/>
              <a:buChar char="•"/>
            </a:pPr>
            <a:r>
              <a:rPr lang="en-US" sz="2400" b="0" strike="noStrike" spc="-1" dirty="0">
                <a:solidFill>
                  <a:srgbClr val="FFFFFF"/>
                </a:solidFill>
                <a:latin typeface="Corbel"/>
              </a:rPr>
              <a:t>The results of a protocol can’t be tested with any inter-rater reliability</a:t>
            </a:r>
          </a:p>
        </p:txBody>
      </p:sp>
      <p:sp>
        <p:nvSpPr>
          <p:cNvPr id="306"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dirty="0">
                <a:solidFill>
                  <a:srgbClr val="56C5FF"/>
                </a:solidFill>
                <a:latin typeface="Corbel"/>
              </a:rPr>
              <a:t>Evaluating procedures</a:t>
            </a:r>
          </a:p>
        </p:txBody>
      </p:sp>
      <p:sp>
        <p:nvSpPr>
          <p:cNvPr id="307"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rgbClr val="56C5FF"/>
              </a:buClr>
              <a:buFont typeface="Arial"/>
              <a:buChar char="•"/>
            </a:pPr>
            <a:r>
              <a:rPr lang="en-US" sz="2400" b="0" strike="noStrike" spc="-1" dirty="0">
                <a:solidFill>
                  <a:srgbClr val="FFFFFF"/>
                </a:solidFill>
                <a:latin typeface="Corbel"/>
              </a:rPr>
              <a:t>A document written by an organization who wishes to meet a WCAG 3 outcome that allows their use.</a:t>
            </a:r>
          </a:p>
          <a:p>
            <a:pPr marL="223920" indent="-223920">
              <a:lnSpc>
                <a:spcPct val="90000"/>
              </a:lnSpc>
              <a:spcBef>
                <a:spcPts val="1800"/>
              </a:spcBef>
              <a:buClr>
                <a:srgbClr val="56C5FF"/>
              </a:buClr>
              <a:buFont typeface="Arial"/>
              <a:buChar char="•"/>
            </a:pPr>
            <a:r>
              <a:rPr lang="en-US" sz="2400" b="0" strike="noStrike" spc="-1" dirty="0">
                <a:solidFill>
                  <a:srgbClr val="FFFFFF"/>
                </a:solidFill>
                <a:latin typeface="Corbel"/>
              </a:rPr>
              <a:t>Step or process oriented</a:t>
            </a:r>
          </a:p>
          <a:p>
            <a:pPr marL="223920" indent="-223920">
              <a:lnSpc>
                <a:spcPct val="90000"/>
              </a:lnSpc>
              <a:spcBef>
                <a:spcPts val="1800"/>
              </a:spcBef>
              <a:buClr>
                <a:srgbClr val="56C5FF"/>
              </a:buClr>
              <a:buFont typeface="Arial"/>
              <a:buChar char="•"/>
            </a:pPr>
            <a:r>
              <a:rPr lang="en-US" sz="2400" b="0" strike="noStrike" spc="-1" dirty="0">
                <a:solidFill>
                  <a:srgbClr val="FFFFFF"/>
                </a:solidFill>
                <a:latin typeface="Corbel"/>
              </a:rPr>
              <a:t>Can publicly demonstrate the process was followed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Who Writes the Protocol? </a:t>
            </a:r>
            <a:endParaRPr lang="en-US" sz="3600" b="0" strike="noStrike" spc="-1">
              <a:solidFill>
                <a:srgbClr val="FFFFFF"/>
              </a:solidFill>
              <a:latin typeface="Corbel"/>
            </a:endParaRPr>
          </a:p>
        </p:txBody>
      </p:sp>
      <p:sp>
        <p:nvSpPr>
          <p:cNvPr id="309" name="PlaceHolder 2"/>
          <p:cNvSpPr>
            <a:spLocks noGrp="1"/>
          </p:cNvSpPr>
          <p:nvPr>
            <p:ph/>
          </p:nvPr>
        </p:nvSpPr>
        <p:spPr>
          <a:xfrm>
            <a:off x="152244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dirty="0">
                <a:solidFill>
                  <a:srgbClr val="56C5FF"/>
                </a:solidFill>
                <a:latin typeface="Corbel"/>
              </a:rPr>
              <a:t>Points for Protocols</a:t>
            </a:r>
          </a:p>
        </p:txBody>
      </p:sp>
      <p:sp>
        <p:nvSpPr>
          <p:cNvPr id="310" name="PlaceHolder 3"/>
          <p:cNvSpPr>
            <a:spLocks noGrp="1"/>
          </p:cNvSpPr>
          <p:nvPr>
            <p:ph/>
          </p:nvPr>
        </p:nvSpPr>
        <p:spPr>
          <a:xfrm>
            <a:off x="1522440" y="2743200"/>
            <a:ext cx="4416120" cy="3276360"/>
          </a:xfrm>
          <a:prstGeom prst="rect">
            <a:avLst/>
          </a:prstGeom>
          <a:noFill/>
          <a:ln w="0">
            <a:noFill/>
          </a:ln>
        </p:spPr>
        <p:txBody>
          <a:bodyPr anchor="t">
            <a:noAutofit/>
          </a:bodyPr>
          <a:lstStyle/>
          <a:p>
            <a:pPr marL="223920" indent="-223920">
              <a:lnSpc>
                <a:spcPct val="90000"/>
              </a:lnSpc>
              <a:spcBef>
                <a:spcPts val="1800"/>
              </a:spcBef>
              <a:buClr>
                <a:srgbClr val="56C5FF"/>
              </a:buClr>
              <a:buFont typeface="Arial"/>
              <a:buChar char="•"/>
            </a:pPr>
            <a:r>
              <a:rPr lang="en-US" sz="2400" b="0" strike="noStrike" spc="-1" dirty="0">
                <a:solidFill>
                  <a:srgbClr val="FFFFFF"/>
                </a:solidFill>
                <a:latin typeface="Corbel"/>
              </a:rPr>
              <a:t>Protocols are written by subject domain experts, and approved by AG prior to use. </a:t>
            </a:r>
          </a:p>
        </p:txBody>
      </p:sp>
      <p:sp>
        <p:nvSpPr>
          <p:cNvPr id="311"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dirty="0">
                <a:solidFill>
                  <a:srgbClr val="56C5FF"/>
                </a:solidFill>
                <a:latin typeface="Corbel"/>
              </a:rPr>
              <a:t>Evaluating procedures</a:t>
            </a:r>
          </a:p>
        </p:txBody>
      </p:sp>
      <p:sp>
        <p:nvSpPr>
          <p:cNvPr id="312"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rgbClr val="56C5FF"/>
              </a:buClr>
              <a:buFont typeface="Arial"/>
              <a:buChar char="•"/>
            </a:pPr>
            <a:r>
              <a:rPr lang="en-US" sz="2400" b="0" strike="noStrike" spc="-1">
                <a:solidFill>
                  <a:srgbClr val="FFFFFF"/>
                </a:solidFill>
                <a:latin typeface="Corbel"/>
              </a:rPr>
              <a:t>AG sets requirements that a protocol that is used for conformance must meet.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What is accepted as a protocol? </a:t>
            </a:r>
            <a:endParaRPr lang="en-US" sz="3600" b="0" strike="noStrike" spc="-1">
              <a:solidFill>
                <a:srgbClr val="FFFFFF"/>
              </a:solidFill>
              <a:latin typeface="Corbel"/>
            </a:endParaRPr>
          </a:p>
        </p:txBody>
      </p:sp>
      <p:sp>
        <p:nvSpPr>
          <p:cNvPr id="314" name="PlaceHolder 2"/>
          <p:cNvSpPr>
            <a:spLocks noGrp="1"/>
          </p:cNvSpPr>
          <p:nvPr>
            <p:ph/>
          </p:nvPr>
        </p:nvSpPr>
        <p:spPr>
          <a:xfrm>
            <a:off x="152244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Points for Protocols</a:t>
            </a:r>
          </a:p>
        </p:txBody>
      </p:sp>
      <p:sp>
        <p:nvSpPr>
          <p:cNvPr id="315" name="PlaceHolder 3"/>
          <p:cNvSpPr>
            <a:spLocks noGrp="1"/>
          </p:cNvSpPr>
          <p:nvPr>
            <p:ph/>
          </p:nvPr>
        </p:nvSpPr>
        <p:spPr>
          <a:xfrm>
            <a:off x="1522440" y="2743200"/>
            <a:ext cx="4416120" cy="3276360"/>
          </a:xfrm>
          <a:prstGeom prst="rect">
            <a:avLst/>
          </a:prstGeom>
          <a:noFill/>
          <a:ln w="0">
            <a:noFill/>
          </a:ln>
        </p:spPr>
        <p:txBody>
          <a:bodyPr anchor="t">
            <a:noAutofit/>
          </a:bodyPr>
          <a:lstStyle/>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Pre-approved by AG, list of ‘in-scope’ Protocols is linked from guidelines, a way to request review and approval would be possible</a:t>
            </a:r>
          </a:p>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Will probably need a mechanism for 3rd parties to propose new protocols for the WG to evaluate</a:t>
            </a:r>
          </a:p>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 </a:t>
            </a:r>
          </a:p>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 </a:t>
            </a:r>
          </a:p>
        </p:txBody>
      </p:sp>
      <p:sp>
        <p:nvSpPr>
          <p:cNvPr id="316"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Evaluating procedures</a:t>
            </a:r>
          </a:p>
        </p:txBody>
      </p:sp>
      <p:sp>
        <p:nvSpPr>
          <p:cNvPr id="317"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rgbClr val="56C5FF"/>
              </a:buClr>
              <a:buFont typeface="Arial"/>
              <a:buChar char="•"/>
            </a:pPr>
            <a:r>
              <a:rPr lang="en-US" sz="2400" b="0" strike="noStrike" spc="-1">
                <a:solidFill>
                  <a:srgbClr val="FFFFFF"/>
                </a:solidFill>
                <a:latin typeface="Corbel"/>
              </a:rPr>
              <a:t> The protocol must meet specific outcome-level requirements, which will be outlined in WCAG 3 for each outcome that allows use of protocols. (To be decided: We expect that not all outcomes will allow use of protocols.)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How do they fit into Conformance?</a:t>
            </a:r>
            <a:endParaRPr lang="en-US" sz="3600" b="0" strike="noStrike" spc="-1">
              <a:solidFill>
                <a:srgbClr val="FFFFFF"/>
              </a:solidFill>
              <a:latin typeface="Corbel"/>
            </a:endParaRPr>
          </a:p>
        </p:txBody>
      </p:sp>
      <p:sp>
        <p:nvSpPr>
          <p:cNvPr id="319" name="PlaceHolder 2"/>
          <p:cNvSpPr>
            <a:spLocks noGrp="1"/>
          </p:cNvSpPr>
          <p:nvPr>
            <p:ph/>
          </p:nvPr>
        </p:nvSpPr>
        <p:spPr>
          <a:xfrm>
            <a:off x="152244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Points for Protocols</a:t>
            </a:r>
          </a:p>
        </p:txBody>
      </p:sp>
      <p:sp>
        <p:nvSpPr>
          <p:cNvPr id="320" name="PlaceHolder 3"/>
          <p:cNvSpPr>
            <a:spLocks noGrp="1"/>
          </p:cNvSpPr>
          <p:nvPr>
            <p:ph/>
          </p:nvPr>
        </p:nvSpPr>
        <p:spPr>
          <a:xfrm>
            <a:off x="1522440" y="2743200"/>
            <a:ext cx="4571972" cy="4114800"/>
          </a:xfrm>
          <a:prstGeom prst="rect">
            <a:avLst/>
          </a:prstGeom>
          <a:noFill/>
          <a:ln w="0">
            <a:noFill/>
          </a:ln>
        </p:spPr>
        <p:txBody>
          <a:bodyPr anchor="t">
            <a:noAutofit/>
          </a:bodyPr>
          <a:lstStyle/>
          <a:p>
            <a:pPr marL="432000" indent="-324000">
              <a:spcBef>
                <a:spcPts val="1417"/>
              </a:spcBef>
              <a:buClr>
                <a:srgbClr val="FFFFFF"/>
              </a:buClr>
              <a:buSzPct val="45000"/>
              <a:buFont typeface="Wingdings" charset="2"/>
              <a:buChar char=""/>
            </a:pPr>
            <a:r>
              <a:rPr lang="en-US" sz="2400" b="0" strike="noStrike" spc="-1" dirty="0">
                <a:solidFill>
                  <a:srgbClr val="FFFFFF"/>
                </a:solidFill>
                <a:latin typeface="Corbel"/>
              </a:rPr>
              <a:t>Users will earn "points" to contribute towards their total "score"  in order to meet minimum "conformance" with WCAG.</a:t>
            </a:r>
          </a:p>
          <a:p>
            <a:pPr marL="432000" indent="-324000">
              <a:spcBef>
                <a:spcPts val="1417"/>
              </a:spcBef>
              <a:buClr>
                <a:srgbClr val="FFFFFF"/>
              </a:buClr>
              <a:buSzPct val="45000"/>
              <a:buFont typeface="Wingdings" charset="2"/>
              <a:buChar char=""/>
            </a:pPr>
            <a:r>
              <a:rPr lang="en-US" sz="2400" b="0" strike="noStrike" spc="-1" dirty="0">
                <a:solidFill>
                  <a:srgbClr val="FFFFFF"/>
                </a:solidFill>
                <a:latin typeface="Corbel"/>
              </a:rPr>
              <a:t>In order to earn these points, users must "show their work" through a document itemizing their activities to use a protocol to evaluate proposed subjective WCAG criteria. </a:t>
            </a:r>
          </a:p>
        </p:txBody>
      </p:sp>
      <p:sp>
        <p:nvSpPr>
          <p:cNvPr id="321"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Evaluating procedures</a:t>
            </a:r>
          </a:p>
        </p:txBody>
      </p:sp>
      <p:sp>
        <p:nvSpPr>
          <p:cNvPr id="322"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rgbClr val="56C5FF"/>
              </a:buClr>
              <a:buFont typeface="Arial"/>
              <a:buChar char="•"/>
            </a:pPr>
            <a:r>
              <a:rPr lang="en-US" sz="2400" b="0" strike="noStrike" spc="-1" dirty="0">
                <a:solidFill>
                  <a:srgbClr val="FFFFFF"/>
                </a:solidFill>
                <a:latin typeface="Corbel"/>
              </a:rPr>
              <a:t> Protocols describe inputs for procedures,  but do not necessarily measure outcomes. The protocol must define a way to evaluate the quality of its implementation, which is expected to correlate to conformance with an WCAG3 outcome.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How stringent are the controls?</a:t>
            </a:r>
            <a:endParaRPr lang="en-US" sz="3600" b="0" strike="noStrike" spc="-1">
              <a:solidFill>
                <a:srgbClr val="FFFFFF"/>
              </a:solidFill>
              <a:latin typeface="Corbel"/>
            </a:endParaRPr>
          </a:p>
        </p:txBody>
      </p:sp>
      <p:sp>
        <p:nvSpPr>
          <p:cNvPr id="324" name="PlaceHolder 2"/>
          <p:cNvSpPr>
            <a:spLocks noGrp="1"/>
          </p:cNvSpPr>
          <p:nvPr>
            <p:ph/>
          </p:nvPr>
        </p:nvSpPr>
        <p:spPr>
          <a:xfrm>
            <a:off x="152244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Points for Protocols</a:t>
            </a:r>
          </a:p>
        </p:txBody>
      </p:sp>
      <p:sp>
        <p:nvSpPr>
          <p:cNvPr id="325" name="PlaceHolder 3"/>
          <p:cNvSpPr>
            <a:spLocks noGrp="1"/>
          </p:cNvSpPr>
          <p:nvPr>
            <p:ph/>
          </p:nvPr>
        </p:nvSpPr>
        <p:spPr>
          <a:xfrm>
            <a:off x="1522440" y="2743200"/>
            <a:ext cx="4416120" cy="3276360"/>
          </a:xfrm>
          <a:prstGeom prst="rect">
            <a:avLst/>
          </a:prstGeom>
          <a:noFill/>
          <a:ln w="0">
            <a:noFill/>
          </a:ln>
        </p:spPr>
        <p:txBody>
          <a:bodyPr anchor="t">
            <a:noAutofit/>
          </a:bodyPr>
          <a:lstStyle/>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A group will make a programatically linked declarative statement. </a:t>
            </a:r>
          </a:p>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Promise/commitment to adopt X protocol. </a:t>
            </a:r>
          </a:p>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Steps that you have taken to meet the protocol (TBD)</a:t>
            </a:r>
          </a:p>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Declarative statement of progress (TBD)</a:t>
            </a:r>
          </a:p>
        </p:txBody>
      </p:sp>
      <p:sp>
        <p:nvSpPr>
          <p:cNvPr id="326"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Evaluating procedures</a:t>
            </a:r>
          </a:p>
        </p:txBody>
      </p:sp>
      <p:sp>
        <p:nvSpPr>
          <p:cNvPr id="327"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rgbClr val="56C5FF"/>
              </a:buClr>
              <a:buFont typeface="Arial"/>
              <a:buChar char="•"/>
            </a:pPr>
            <a:r>
              <a:rPr lang="en-US" sz="2400" b="0" strike="noStrike" spc="-1">
                <a:solidFill>
                  <a:srgbClr val="FFFFFF"/>
                </a:solidFill>
                <a:latin typeface="Corbel"/>
              </a:rPr>
              <a:t> The protocol can only be used for a subset of outcomes, must meet W3C criteria, and must be able to be evaluated in order to be used for conformance. </a:t>
            </a:r>
          </a:p>
          <a:p>
            <a:pPr marL="223920" indent="-223920">
              <a:lnSpc>
                <a:spcPct val="90000"/>
              </a:lnSpc>
              <a:spcBef>
                <a:spcPts val="1800"/>
              </a:spcBef>
              <a:buClr>
                <a:srgbClr val="56C5FF"/>
              </a:buClr>
              <a:buFont typeface="Arial"/>
              <a:buChar char="•"/>
            </a:pPr>
            <a:r>
              <a:rPr lang="en-US" sz="2400" b="0" strike="noStrike" spc="-1">
                <a:solidFill>
                  <a:srgbClr val="FFFFFF"/>
                </a:solidFill>
                <a:latin typeface="Corbel"/>
              </a:rPr>
              <a:t>Protocols used to support conformance claims must be publicly documented.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When is the protocol applied?</a:t>
            </a:r>
            <a:endParaRPr lang="en-US" sz="3600" b="0" strike="noStrike" spc="-1">
              <a:solidFill>
                <a:srgbClr val="FFFFFF"/>
              </a:solidFill>
              <a:latin typeface="Corbel"/>
            </a:endParaRPr>
          </a:p>
        </p:txBody>
      </p:sp>
      <p:sp>
        <p:nvSpPr>
          <p:cNvPr id="329" name="PlaceHolder 2"/>
          <p:cNvSpPr>
            <a:spLocks noGrp="1"/>
          </p:cNvSpPr>
          <p:nvPr>
            <p:ph/>
          </p:nvPr>
        </p:nvSpPr>
        <p:spPr>
          <a:xfrm>
            <a:off x="152244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Points for Protocols</a:t>
            </a:r>
          </a:p>
        </p:txBody>
      </p:sp>
      <p:sp>
        <p:nvSpPr>
          <p:cNvPr id="330" name="PlaceHolder 3"/>
          <p:cNvSpPr>
            <a:spLocks noGrp="1"/>
          </p:cNvSpPr>
          <p:nvPr>
            <p:ph/>
          </p:nvPr>
        </p:nvSpPr>
        <p:spPr>
          <a:xfrm>
            <a:off x="1522440" y="2743200"/>
            <a:ext cx="4416120" cy="3276360"/>
          </a:xfrm>
          <a:prstGeom prst="rect">
            <a:avLst/>
          </a:prstGeom>
          <a:noFill/>
          <a:ln w="0">
            <a:noFill/>
          </a:ln>
        </p:spPr>
        <p:txBody>
          <a:bodyPr anchor="t">
            <a:noAutofit/>
          </a:bodyPr>
          <a:lstStyle/>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The goal here is to get vetted, “educational” content in front of dev teams at the earliest stages - before any content is created.</a:t>
            </a:r>
          </a:p>
        </p:txBody>
      </p:sp>
      <p:sp>
        <p:nvSpPr>
          <p:cNvPr id="331"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Evaluating procedures</a:t>
            </a:r>
          </a:p>
        </p:txBody>
      </p:sp>
      <p:sp>
        <p:nvSpPr>
          <p:cNvPr id="332"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rgbClr val="56C5FF"/>
              </a:buClr>
              <a:buFont typeface="Arial"/>
              <a:buChar char="•"/>
            </a:pPr>
            <a:r>
              <a:rPr lang="en-US" sz="2400" b="0" strike="noStrike" spc="-1">
                <a:solidFill>
                  <a:srgbClr val="FFFFFF"/>
                </a:solidFill>
                <a:latin typeface="Corbel"/>
              </a:rPr>
              <a:t> Orgs adopt protocols as part of developing their WCAG 3 conformance plan and execution. Evaluation of how well the protocol was followed is done when evaluation towards a conformance claim is done, or at other times as part of the org’s QA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Background</a:t>
            </a:r>
            <a:endParaRPr lang="en-US" sz="3600" b="0" strike="noStrike" spc="-1" dirty="0">
              <a:solidFill>
                <a:srgbClr val="FFFFFF"/>
              </a:solidFill>
              <a:latin typeface="Corbel"/>
            </a:endParaRPr>
          </a:p>
        </p:txBody>
      </p:sp>
      <p:sp>
        <p:nvSpPr>
          <p:cNvPr id="291" name="TextBox 290"/>
          <p:cNvSpPr txBox="1"/>
          <p:nvPr/>
        </p:nvSpPr>
        <p:spPr>
          <a:xfrm>
            <a:off x="1600200" y="2057400"/>
            <a:ext cx="9829800" cy="1882080"/>
          </a:xfrm>
          <a:prstGeom prst="rect">
            <a:avLst/>
          </a:prstGeom>
          <a:noFill/>
          <a:ln w="0">
            <a:noFill/>
          </a:ln>
        </p:spPr>
        <p:txBody>
          <a:bodyPr lIns="90000" tIns="45000" rIns="90000" bIns="45000" anchor="t">
            <a:noAutofit/>
          </a:bodyPr>
          <a:lstStyle/>
          <a:p>
            <a:r>
              <a:rPr lang="en-US" sz="1800" b="0" strike="noStrike" spc="-1" dirty="0">
                <a:solidFill>
                  <a:schemeClr val="bg1"/>
                </a:solidFill>
                <a:latin typeface="Arial"/>
              </a:rPr>
              <a:t>The Protocols subgroup was started in October 2021 and tasked to work out the details of an idea that encouraged organizations to go beyond minimal accessibility by giving “credit” for implementing accessibility guidance that was hard to measure.  </a:t>
            </a:r>
          </a:p>
          <a:p>
            <a:endParaRPr lang="en-US" sz="1800" b="0" strike="noStrike" spc="-1" dirty="0">
              <a:solidFill>
                <a:schemeClr val="bg1"/>
              </a:solidFill>
              <a:latin typeface="Arial"/>
            </a:endParaRPr>
          </a:p>
          <a:p>
            <a:r>
              <a:rPr lang="en-US" sz="1800" b="0" strike="noStrike" spc="-1" dirty="0">
                <a:solidFill>
                  <a:schemeClr val="bg1"/>
                </a:solidFill>
                <a:latin typeface="Arial"/>
              </a:rPr>
              <a:t>The group was not able to reach consensus and is presenting two proposals with a comparison table of the main points of each proposal.  The names of  the groups are somewhat arbitrary and are used just to distinguish the proposals.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Reference Documents </a:t>
            </a:r>
            <a:endParaRPr lang="en-US" sz="3600" b="0" strike="noStrike" spc="-1">
              <a:solidFill>
                <a:srgbClr val="FFFFFF"/>
              </a:solidFill>
              <a:latin typeface="Corbel"/>
            </a:endParaRPr>
          </a:p>
        </p:txBody>
      </p:sp>
      <p:sp>
        <p:nvSpPr>
          <p:cNvPr id="293" name="PlaceHolder 2"/>
          <p:cNvSpPr>
            <a:spLocks noGrp="1"/>
          </p:cNvSpPr>
          <p:nvPr>
            <p:ph/>
          </p:nvPr>
        </p:nvSpPr>
        <p:spPr>
          <a:xfrm>
            <a:off x="1522440" y="1905120"/>
            <a:ext cx="9133920" cy="4114440"/>
          </a:xfrm>
          <a:prstGeom prst="rect">
            <a:avLst/>
          </a:prstGeom>
          <a:noFill/>
          <a:ln w="0">
            <a:noFill/>
          </a:ln>
        </p:spPr>
        <p:txBody>
          <a:bodyPr anchor="t">
            <a:noAutofit/>
          </a:bodyPr>
          <a:lstStyle/>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hlinkClick r:id="rId2"/>
              </a:rPr>
              <a:t>Points for Protocols Proposal</a:t>
            </a:r>
            <a:endParaRPr lang="en-US" sz="2400" b="0" strike="noStrike" spc="-1">
              <a:solidFill>
                <a:srgbClr val="FFFFFF"/>
              </a:solidFill>
              <a:latin typeface="Corbel"/>
            </a:endParaRPr>
          </a:p>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hlinkClick r:id="rId3"/>
              </a:rPr>
              <a:t>Evaluating Procedures Proposal</a:t>
            </a:r>
            <a:endParaRPr lang="en-US" sz="2400" b="0" strike="noStrike" spc="-1">
              <a:solidFill>
                <a:srgbClr val="FFFFFF"/>
              </a:solidFill>
              <a:latin typeface="Corbel"/>
            </a:endParaRPr>
          </a:p>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hlinkClick r:id="rId4"/>
              </a:rPr>
              <a:t>Comparison Table</a:t>
            </a:r>
            <a:endParaRPr lang="en-US" sz="2400" b="0" strike="noStrike" spc="-1">
              <a:solidFill>
                <a:srgbClr val="FFFF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Points for Protocols</a:t>
            </a:r>
            <a:endParaRPr lang="en-US" sz="3600" b="0" strike="noStrike" spc="-1" dirty="0">
              <a:solidFill>
                <a:srgbClr val="FFFF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Points for Protocols Overview</a:t>
            </a:r>
            <a:endParaRPr lang="en-US" sz="3600" b="0" strike="noStrike" spc="-1" dirty="0">
              <a:solidFill>
                <a:srgbClr val="FFFFFF"/>
              </a:solidFill>
              <a:latin typeface="Corbel"/>
            </a:endParaRPr>
          </a:p>
        </p:txBody>
      </p:sp>
      <p:sp>
        <p:nvSpPr>
          <p:cNvPr id="296" name="PlaceHolder 2"/>
          <p:cNvSpPr>
            <a:spLocks noGrp="1"/>
          </p:cNvSpPr>
          <p:nvPr>
            <p:ph/>
          </p:nvPr>
        </p:nvSpPr>
        <p:spPr>
          <a:xfrm>
            <a:off x="1522440" y="1905120"/>
            <a:ext cx="9133920" cy="4114440"/>
          </a:xfrm>
          <a:prstGeom prst="rect">
            <a:avLst/>
          </a:prstGeom>
          <a:noFill/>
          <a:ln w="0">
            <a:noFill/>
          </a:ln>
        </p:spPr>
        <p:txBody>
          <a:bodyPr anchor="t">
            <a:noAutofit/>
          </a:bodyPr>
          <a:lstStyle/>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Add your first bullet point here</a:t>
            </a:r>
          </a:p>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Add your second bullet point here</a:t>
            </a:r>
          </a:p>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Add your third bullet point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Evaluating Procedures</a:t>
            </a:r>
            <a:endParaRPr lang="en-US" sz="3600" b="0" strike="noStrike" spc="-1">
              <a:solidFill>
                <a:srgbClr val="FFFF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Evaluating Procedures Overview</a:t>
            </a:r>
            <a:endParaRPr lang="en-US" sz="3600" b="0" strike="noStrike" spc="-1" dirty="0">
              <a:solidFill>
                <a:srgbClr val="FFFFFF"/>
              </a:solidFill>
              <a:latin typeface="Corbel"/>
            </a:endParaRPr>
          </a:p>
        </p:txBody>
      </p:sp>
      <p:sp>
        <p:nvSpPr>
          <p:cNvPr id="299" name="PlaceHolder 2"/>
          <p:cNvSpPr>
            <a:spLocks noGrp="1"/>
          </p:cNvSpPr>
          <p:nvPr>
            <p:ph/>
          </p:nvPr>
        </p:nvSpPr>
        <p:spPr>
          <a:xfrm>
            <a:off x="1522440" y="1905120"/>
            <a:ext cx="9133920" cy="4114440"/>
          </a:xfrm>
          <a:prstGeom prst="rect">
            <a:avLst/>
          </a:prstGeom>
          <a:noFill/>
          <a:ln w="0">
            <a:noFill/>
          </a:ln>
        </p:spPr>
        <p:txBody>
          <a:bodyPr anchor="t">
            <a:noAutofit/>
          </a:bodyPr>
          <a:lstStyle/>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Protocols provide procedures that can be evaluated to meet WCAG3 Outcomes where the outcomes are not necessarily measured.  </a:t>
            </a:r>
          </a:p>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Protocols describe required inputs (similar to ISO 9001) such as: </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Documentation of steps</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Actions taken</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Date Completed</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Conformance claims</a:t>
            </a:r>
          </a:p>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Some protocols are written by W3C but expects public self-defined protocols that meet requirements set by AGWG.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Evaluating Procedures Example</a:t>
            </a:r>
            <a:endParaRPr lang="en-US" sz="3600" b="0" strike="noStrike" spc="-1" dirty="0">
              <a:solidFill>
                <a:srgbClr val="FFFFFF"/>
              </a:solidFill>
              <a:latin typeface="Corbel"/>
            </a:endParaRPr>
          </a:p>
        </p:txBody>
      </p:sp>
      <p:sp>
        <p:nvSpPr>
          <p:cNvPr id="301" name="PlaceHolder 2"/>
          <p:cNvSpPr>
            <a:spLocks noGrp="1"/>
          </p:cNvSpPr>
          <p:nvPr>
            <p:ph/>
          </p:nvPr>
        </p:nvSpPr>
        <p:spPr>
          <a:xfrm>
            <a:off x="1522440" y="1905120"/>
            <a:ext cx="9133920" cy="4114440"/>
          </a:xfrm>
          <a:prstGeom prst="rect">
            <a:avLst/>
          </a:prstGeom>
          <a:noFill/>
          <a:ln w="0">
            <a:noFill/>
          </a:ln>
        </p:spPr>
        <p:txBody>
          <a:bodyPr anchor="t">
            <a:noAutofit/>
          </a:bodyPr>
          <a:lstStyle/>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 A hypothetical outcome for Clear Language could allow a protocol where the organization could use W3C Content Usable to meet the outcome.  </a:t>
            </a:r>
          </a:p>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The protocol would describe: </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Reference to W3C Content Usable</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Requirements for steps based on Content Usable</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Requirements for training for authors and editors</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How the org would evaluate whether they met Content Usable</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How the org would (optionally) publicly report their process.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Comparison of Protocol Proposals</a:t>
            </a:r>
            <a:endParaRPr lang="en-US" sz="3600" b="0" strike="noStrike" spc="-1">
              <a:solidFill>
                <a:srgbClr val="FFFF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tf02895261_win32</Template>
  <TotalTime>248</TotalTime>
  <Words>754</Words>
  <Application>Microsoft Office PowerPoint</Application>
  <PresentationFormat>Custom</PresentationFormat>
  <Paragraphs>73</Paragraphs>
  <Slides>15</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Corbel</vt:lpstr>
      <vt:lpstr>Symbol</vt:lpstr>
      <vt:lpstr>Times New Roman</vt:lpstr>
      <vt:lpstr>Wingdings</vt:lpstr>
      <vt:lpstr>Office Theme</vt:lpstr>
      <vt:lpstr>Office Theme</vt:lpstr>
      <vt:lpstr>Office Theme</vt:lpstr>
      <vt:lpstr>Office Theme</vt:lpstr>
      <vt:lpstr>Office Theme</vt:lpstr>
      <vt:lpstr>Protocol Proposals</vt:lpstr>
      <vt:lpstr>Background</vt:lpstr>
      <vt:lpstr>Reference Documents </vt:lpstr>
      <vt:lpstr>Points for Protocols</vt:lpstr>
      <vt:lpstr>Points for Protocols Overview</vt:lpstr>
      <vt:lpstr>Evaluating Procedures</vt:lpstr>
      <vt:lpstr>Evaluating Procedures Overview</vt:lpstr>
      <vt:lpstr>Evaluating Procedures Example</vt:lpstr>
      <vt:lpstr>Comparison of Protocol Proposals</vt:lpstr>
      <vt:lpstr>What is a Protocol?</vt:lpstr>
      <vt:lpstr>Who Writes the Protocol? </vt:lpstr>
      <vt:lpstr>What is accepted as a protocol? </vt:lpstr>
      <vt:lpstr>How do they fit into Conformance?</vt:lpstr>
      <vt:lpstr>How stringent are the controls?</vt:lpstr>
      <vt:lpstr>When is the protocol applied?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subject/>
  <dc:creator>Jaunita George</dc:creator>
  <dc:description/>
  <cp:lastModifiedBy>Jaunita George</cp:lastModifiedBy>
  <cp:revision>6</cp:revision>
  <dcterms:created xsi:type="dcterms:W3CDTF">2022-06-10T20:53:02Z</dcterms:created>
  <dcterms:modified xsi:type="dcterms:W3CDTF">2022-06-15T22:46:33Z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mpaign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InternalTags">
    <vt:lpwstr/>
  </property>
  <property fmtid="{D5CDD505-2E9C-101B-9397-08002B2CF9AE}" pid="6" name="LocalizationTags">
    <vt:lpwstr/>
  </property>
  <property fmtid="{D5CDD505-2E9C-101B-9397-08002B2CF9AE}" pid="7" name="PresentationFormat">
    <vt:lpwstr>Custom</vt:lpwstr>
  </property>
  <property fmtid="{D5CDD505-2E9C-101B-9397-08002B2CF9AE}" pid="8" name="ScenarioTags">
    <vt:lpwstr/>
  </property>
  <property fmtid="{D5CDD505-2E9C-101B-9397-08002B2CF9AE}" pid="9" name="Slides">
    <vt:i4>7</vt:i4>
  </property>
</Properties>
</file>