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4"/>
  </p:notesMasterIdLst>
  <p:sldIdLst>
    <p:sldId id="1140" r:id="rId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EEB605-CD27-4274-8A89-E15597E688C6}">
          <p14:sldIdLst>
            <p14:sldId id="114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  <a:srgbClr val="00823B"/>
    <a:srgbClr val="0066FF"/>
    <a:srgbClr val="FF33CC"/>
    <a:srgbClr val="3366FF"/>
    <a:srgbClr val="FF99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85" autoAdjust="0"/>
    <p:restoredTop sz="93842" autoAdjust="0"/>
  </p:normalViewPr>
  <p:slideViewPr>
    <p:cSldViewPr snapToGrid="0">
      <p:cViewPr>
        <p:scale>
          <a:sx n="66" d="100"/>
          <a:sy n="66" d="100"/>
        </p:scale>
        <p:origin x="896" y="14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DA1028A-F486-43CA-907C-2FFC9E21226A}" type="datetimeFigureOut">
              <a:rPr lang="en-US" smtClean="0"/>
              <a:t>4/18/22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109A563-4061-493A-8745-EE83BFB389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47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E6608-70D9-9A42-AA1A-77946E6C0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E8129F-419F-0246-B2FD-F966E1833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15787-0E6C-1F4F-B81F-5D2851900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0B54-66B3-4EB6-A210-F4A31F579BF4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FDEFA-F19E-5A4C-8BDF-7B9B78010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worthy of user trust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5972B-7D09-C542-BFD9-4870BED28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E30-A486-4736-BB3C-15AC1B604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72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2A92E-0874-9C4F-86A5-D5215255B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76A6EB-9842-DC45-9EE6-1C32A07451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A5371-55F5-9D4F-883E-23D091C46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A098A-2C8B-8448-8F2E-FF8269DD0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27E4-470B-4CF8-93D4-2C7E478F122C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E5804-8ADA-5B4D-AB66-CCEE60D9F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worthy of user trust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6D7C6-27FE-FA40-9DA8-F924BB40D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E30-A486-4736-BB3C-15AC1B604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114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A8119-985E-B44D-9659-0D00F7562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DB4A1A-928D-6548-BED4-3B7DAC496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4C088-BA32-944F-9C2C-283E4700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3E78-1B20-45B9-AE95-ADFD2EF19EA7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691B7-01E5-464F-8F4D-4564F6A7C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worthy of user trust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D02A4-37DF-9840-87A3-27255B16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E30-A486-4736-BB3C-15AC1B604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3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6DA536-9AFB-4B46-93DA-16ABACF371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67CAA5-CDC4-DF45-851C-01D7D217F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88A11-1FBB-9244-B846-FDE6B15F9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33EE-6F4F-48C2-A115-32AA8802F5ED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95C0B-552E-0C4A-BBB0-1E4C27499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worthy of user trust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6CBD8-E119-014F-AAF4-E86C1CE9D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E30-A486-4736-BB3C-15AC1B604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76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E6608-70D9-9A42-AA1A-77946E6C0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E8129F-419F-0246-B2FD-F966E1833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15787-0E6C-1F4F-B81F-5D2851900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8FA6-AE29-451A-8F33-0C1749E67465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FDEFA-F19E-5A4C-8BDF-7B9B78010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worthy of user trust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5972B-7D09-C542-BFD9-4870BED28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0448-E537-D645-BF27-A9BDD79C89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56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3EE66-9212-7F41-994A-350A9AF11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60EC1-29F1-244D-8501-C6F7213CA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41D75-1659-BE4F-993E-879636311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8776-C29C-4C08-AC10-181CCF3E4623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0E834-6CD6-C341-A8CD-25B9D5186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worthy of user trust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B450-79F0-9144-AF2E-C8B00F084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0448-E537-D645-BF27-A9BDD79C89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450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DDD6D-9493-B74A-88AC-823CB1464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8E6B1-ED62-164D-8EC1-A18DE3EA8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803BC-1741-434D-A3B8-2B627658D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6F5C-1719-4D11-8EA1-990E7995FBD0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A165E-7533-9C4E-BCCF-01526A6F7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worthy of user trust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932D4-C52E-7049-BE07-09DEAE110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0448-E537-D645-BF27-A9BDD79C89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09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D033-2470-8444-BB69-469374A9F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223B1-F04B-EC45-BC88-4ACEF1088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17FDE-75B7-DD4A-99EB-C9F18A419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CDAAF-15C9-D74D-B805-356DE8328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38BF-C671-4025-BD84-48466591C26A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9516A-C61E-B948-BE31-4F4CAC80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worthy of user trust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5B02A-425B-A247-B65C-F373884D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0448-E537-D645-BF27-A9BDD79C89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46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FF53F-143C-DE4F-8B98-FC9960845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5D0B5-3941-9E48-A824-869A094B1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2C47C1-ECEE-4844-A8C0-20DAF191C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597403-9FAC-BA42-A137-99096E7E55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CF3495-7A81-7345-8F0C-F5275A2F2F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0591D3-F438-4049-8E9B-8380D262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85F97-CA61-4E1A-A500-FBF71BF103AB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92784-89C4-A04B-A2F5-A8601F860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worthy of user trust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30DDBE-0BEE-0C44-AC84-FD9A5E1C0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0448-E537-D645-BF27-A9BDD79C89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910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637D7-D2A2-BE43-B612-1E5A8BA60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226E3D-28A7-6340-9A3F-5D15A9682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BEB3-798D-427C-92AD-F21033EC2B16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B3F7-91C4-EB4D-A95D-7E7B6BC41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worthy of user trust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5948D-D950-7749-9F2D-FEF49DF21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0448-E537-D645-BF27-A9BDD79C89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79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83535E-8BFC-9D49-B540-83C9D97EE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91A48-EB90-49ED-833D-357C0E2E77C1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BF7A9-E98B-F84D-AA05-4EDA4C195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worthy of user trust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705B4-7125-2644-8838-8D03A2AB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0448-E537-D645-BF27-A9BDD79C89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0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Blue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E6608-70D9-9A42-AA1A-77946E6C0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41800"/>
            <a:ext cx="9144000" cy="179237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E8129F-419F-0246-B2FD-F966E1833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0724"/>
            <a:ext cx="9144000" cy="100707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15787-0E6C-1F4F-B81F-5D2851900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5D1B-5C9C-4BFF-B4C4-E9FBECCFDA03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FDEFA-F19E-5A4C-8BDF-7B9B78010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worthy of user trust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5972B-7D09-C542-BFD9-4870BED28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E30-A486-4736-BB3C-15AC1B60449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2756C2-482E-4049-95E6-B586FD313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585" y="4955060"/>
            <a:ext cx="1203257" cy="11497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071436-299F-DD47-B42A-7670DBF6FF28}"/>
              </a:ext>
            </a:extLst>
          </p:cNvPr>
          <p:cNvSpPr txBox="1"/>
          <p:nvPr/>
        </p:nvSpPr>
        <p:spPr>
          <a:xfrm>
            <a:off x="6722076" y="-3089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A144C7-BBBA-4DB2-9948-AF9D1D8367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64" y="369163"/>
            <a:ext cx="1940461" cy="177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55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ADD8F-65D8-674B-853D-3F7F6CA21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9784F-7B6F-A244-9B06-FD870F19A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B25CC-9265-6640-84C2-AA17BE75F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57579-05C1-9441-8701-140F487E1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D9FF-90F9-4BB6-998E-120EAC4B10E9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B54EA-14A8-8548-BF9A-215CECD02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worthy of user trust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E4E10-5566-3D44-980C-8F48280F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0448-E537-D645-BF27-A9BDD79C89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162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2A92E-0874-9C4F-86A5-D5215255B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76A6EB-9842-DC45-9EE6-1C32A07451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A5371-55F5-9D4F-883E-23D091C46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A098A-2C8B-8448-8F2E-FF8269DD0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F0A5-BDD0-47FC-86A9-792AE1F263A9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E5804-8ADA-5B4D-AB66-CCEE60D9F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worthy of user trust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6D7C6-27FE-FA40-9DA8-F924BB40D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0448-E537-D645-BF27-A9BDD79C89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36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A8119-985E-B44D-9659-0D00F7562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DB4A1A-928D-6548-BED4-3B7DAC496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4C088-BA32-944F-9C2C-283E4700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E731-4236-4F3E-90A9-737263EDD2AF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691B7-01E5-464F-8F4D-4564F6A7C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worthy of user trust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D02A4-37DF-9840-87A3-27255B16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0448-E537-D645-BF27-A9BDD79C89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8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3EE66-9212-7F41-994A-350A9AF11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60EC1-29F1-244D-8501-C6F7213CA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41D75-1659-BE4F-993E-879636311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7EE6-26A5-4692-80E7-57FA197E19FC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0E834-6CD6-C341-A8CD-25B9D5186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worthy of user trust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B450-79F0-9144-AF2E-C8B00F084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E30-A486-4736-BB3C-15AC1B604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73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DDD6D-9493-B74A-88AC-823CB1464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8E6B1-ED62-164D-8EC1-A18DE3EA8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803BC-1741-434D-A3B8-2B627658D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74EA-611D-4936-B6BD-16562F8E9BFD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A165E-7533-9C4E-BCCF-01526A6F7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worthy of user trust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932D4-C52E-7049-BE07-09DEAE110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E30-A486-4736-BB3C-15AC1B604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0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D033-2470-8444-BB69-469374A9F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223B1-F04B-EC45-BC88-4ACEF1088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17FDE-75B7-DD4A-99EB-C9F18A419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CDAAF-15C9-D74D-B805-356DE8328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704C-02C7-47FA-A1DC-81EE43470F9C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9516A-C61E-B948-BE31-4F4CAC80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worthy of user trust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5B02A-425B-A247-B65C-F373884D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E30-A486-4736-BB3C-15AC1B604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81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FF53F-143C-DE4F-8B98-FC9960845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5D0B5-3941-9E48-A824-869A094B1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2C47C1-ECEE-4844-A8C0-20DAF191C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597403-9FAC-BA42-A137-99096E7E55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CF3495-7A81-7345-8F0C-F5275A2F2F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0591D3-F438-4049-8E9B-8380D262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92E6-5A8D-45EC-AB82-CE1901E12380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92784-89C4-A04B-A2F5-A8601F860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worthy of user trust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30DDBE-0BEE-0C44-AC84-FD9A5E1C0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E30-A486-4736-BB3C-15AC1B604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10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637D7-D2A2-BE43-B612-1E5A8BA60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226E3D-28A7-6340-9A3F-5D15A9682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66C8-79A9-4E23-8FCB-9FB5E7384AD0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B3F7-91C4-EB4D-A95D-7E7B6BC41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worthy of user trust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5948D-D950-7749-9F2D-FEF49DF21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E30-A486-4736-BB3C-15AC1B604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68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83535E-8BFC-9D49-B540-83C9D97EE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2081-2AE8-4104-BBBB-52014857E07A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BF7A9-E98B-F84D-AA05-4EDA4C195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6369" y="6356350"/>
            <a:ext cx="411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voice worthy of user trust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705B4-7125-2644-8838-8D03A2AB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8502" y="6356350"/>
            <a:ext cx="2743200" cy="365125"/>
          </a:xfrm>
        </p:spPr>
        <p:txBody>
          <a:bodyPr/>
          <a:lstStyle/>
          <a:p>
            <a:fld id="{7A3B9E30-A486-4736-BB3C-15AC1B604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2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ADD8F-65D8-674B-853D-3F7F6CA21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9784F-7B6F-A244-9B06-FD870F19A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B25CC-9265-6640-84C2-AA17BE75F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57579-05C1-9441-8701-140F487E1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C7A6-9723-4E4B-9D67-020A34A808AF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B54EA-14A8-8548-BF9A-215CECD02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worthy of user trust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E4E10-5566-3D44-980C-8F48280F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E30-A486-4736-BB3C-15AC1B604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0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DF1170-573E-B547-ADC1-9E1430B605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333774"/>
            <a:ext cx="12192000" cy="41027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E2A5BB-7C4F-EC4A-B8EB-2D85E8DF8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C3A29-BC63-DF40-A8B0-367C2BA63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AA1A7-A064-A442-8029-4353FD80B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A0209-0871-404F-B069-28E5B04F28AF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AAB67-D006-984B-9963-F3C160FF4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voice worthy of user trust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825EA-6A9A-6347-BFF9-C1BA8C073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B9E30-A486-4736-BB3C-15AC1B60449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55FC51-E749-5042-898A-DC10A7FC356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30204" y="4924029"/>
            <a:ext cx="1247192" cy="119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6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DF1170-573E-B547-ADC1-9E1430B605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333774"/>
            <a:ext cx="12192000" cy="41027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E2A5BB-7C4F-EC4A-B8EB-2D85E8DF8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C3A29-BC63-DF40-A8B0-367C2BA63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AA1A7-A064-A442-8029-4353FD80B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F9E85-1F3B-469A-9AF5-5AFB281DD00D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AAB67-D006-984B-9963-F3C160FF4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voice worthy of user trust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825EA-6A9A-6347-BFF9-C1BA8C073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00448-E537-D645-BF27-A9BDD79C89D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55FC51-E749-5042-898A-DC10A7FC35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30204" y="4924029"/>
            <a:ext cx="1247192" cy="119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5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svg"/><Relationship Id="rId3" Type="http://schemas.openxmlformats.org/officeDocument/2006/relationships/image" Target="../media/image7.svg"/><Relationship Id="rId21" Type="http://schemas.openxmlformats.org/officeDocument/2006/relationships/image" Target="../media/image25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30ADD2-A264-4425-83FF-45684536D7B7}"/>
              </a:ext>
            </a:extLst>
          </p:cNvPr>
          <p:cNvSpPr/>
          <p:nvPr/>
        </p:nvSpPr>
        <p:spPr>
          <a:xfrm>
            <a:off x="10528661" y="4845887"/>
            <a:ext cx="1543614" cy="138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F727933-F2D4-4268-9C82-B5ADB21ABA5B}"/>
              </a:ext>
            </a:extLst>
          </p:cNvPr>
          <p:cNvSpPr/>
          <p:nvPr/>
        </p:nvSpPr>
        <p:spPr>
          <a:xfrm>
            <a:off x="922421" y="2770193"/>
            <a:ext cx="6896177" cy="2120719"/>
          </a:xfrm>
          <a:prstGeom prst="roundRect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F2FC44-E85E-49F9-A273-7F9FDDCAF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8225" y="6356350"/>
            <a:ext cx="4114800" cy="365125"/>
          </a:xfrm>
        </p:spPr>
        <p:txBody>
          <a:bodyPr/>
          <a:lstStyle/>
          <a:p>
            <a:r>
              <a:rPr lang="en-US" dirty="0"/>
              <a:t>voice worthy of user trust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809A5-B100-4249-B65C-6E943E8C6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9647" y="6390475"/>
            <a:ext cx="2743200" cy="365125"/>
          </a:xfrm>
        </p:spPr>
        <p:txBody>
          <a:bodyPr/>
          <a:lstStyle/>
          <a:p>
            <a:fld id="{81BBA4A2-0340-4D79-A3E9-23D4F76A7AF5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Graphic 6" descr="Wine">
            <a:extLst>
              <a:ext uri="{FF2B5EF4-FFF2-40B4-BE49-F238E27FC236}">
                <a16:creationId xmlns:a16="http://schemas.microsoft.com/office/drawing/2014/main" id="{BEFF1116-EC54-49D5-B689-850DA962A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3619" y="4326074"/>
            <a:ext cx="747566" cy="747566"/>
          </a:xfrm>
          <a:prstGeom prst="rect">
            <a:avLst/>
          </a:prstGeom>
        </p:spPr>
      </p:pic>
      <p:pic>
        <p:nvPicPr>
          <p:cNvPr id="9" name="Graphic 8" descr="Car">
            <a:extLst>
              <a:ext uri="{FF2B5EF4-FFF2-40B4-BE49-F238E27FC236}">
                <a16:creationId xmlns:a16="http://schemas.microsoft.com/office/drawing/2014/main" id="{744795ED-E84B-4B8C-9BE3-6E874A11A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79579" y="1574621"/>
            <a:ext cx="914400" cy="914400"/>
          </a:xfrm>
          <a:prstGeom prst="rect">
            <a:avLst/>
          </a:prstGeom>
        </p:spPr>
      </p:pic>
      <p:pic>
        <p:nvPicPr>
          <p:cNvPr id="25" name="Graphic 24" descr="Shopping basket">
            <a:extLst>
              <a:ext uri="{FF2B5EF4-FFF2-40B4-BE49-F238E27FC236}">
                <a16:creationId xmlns:a16="http://schemas.microsoft.com/office/drawing/2014/main" id="{08CB1DA2-9278-4537-BB10-026A4B7E54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68738" y="3384145"/>
            <a:ext cx="723714" cy="723714"/>
          </a:xfrm>
          <a:prstGeom prst="rect">
            <a:avLst/>
          </a:prstGeom>
        </p:spPr>
      </p:pic>
      <p:pic>
        <p:nvPicPr>
          <p:cNvPr id="29" name="Graphic 28" descr="Register">
            <a:extLst>
              <a:ext uri="{FF2B5EF4-FFF2-40B4-BE49-F238E27FC236}">
                <a16:creationId xmlns:a16="http://schemas.microsoft.com/office/drawing/2014/main" id="{0C77299D-0720-4B95-AD3E-EA10CB9F23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4925" y="5369106"/>
            <a:ext cx="706936" cy="706936"/>
          </a:xfrm>
          <a:prstGeom prst="rect">
            <a:avLst/>
          </a:prstGeom>
        </p:spPr>
      </p:pic>
      <p:pic>
        <p:nvPicPr>
          <p:cNvPr id="32" name="Graphic 31" descr="Music notation">
            <a:extLst>
              <a:ext uri="{FF2B5EF4-FFF2-40B4-BE49-F238E27FC236}">
                <a16:creationId xmlns:a16="http://schemas.microsoft.com/office/drawing/2014/main" id="{E6EFA56F-8692-4667-8D07-84BD690463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16958" y="1407530"/>
            <a:ext cx="914400" cy="914400"/>
          </a:xfrm>
          <a:prstGeom prst="rect">
            <a:avLst/>
          </a:prstGeom>
        </p:spPr>
      </p:pic>
      <p:pic>
        <p:nvPicPr>
          <p:cNvPr id="47" name="Graphic 46" descr="Internet">
            <a:extLst>
              <a:ext uri="{FF2B5EF4-FFF2-40B4-BE49-F238E27FC236}">
                <a16:creationId xmlns:a16="http://schemas.microsoft.com/office/drawing/2014/main" id="{9E560144-1E79-4198-BA1B-A18F91153D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57322" y="1597072"/>
            <a:ext cx="867617" cy="867617"/>
          </a:xfrm>
          <a:prstGeom prst="rect">
            <a:avLst/>
          </a:prstGeom>
        </p:spPr>
      </p:pic>
      <p:pic>
        <p:nvPicPr>
          <p:cNvPr id="55" name="Graphic 54" descr="Medical">
            <a:extLst>
              <a:ext uri="{FF2B5EF4-FFF2-40B4-BE49-F238E27FC236}">
                <a16:creationId xmlns:a16="http://schemas.microsoft.com/office/drawing/2014/main" id="{D92A9E5F-58B4-47E0-B102-9063998CB4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798373" y="2440962"/>
            <a:ext cx="723715" cy="723715"/>
          </a:xfrm>
          <a:prstGeom prst="rect">
            <a:avLst/>
          </a:prstGeom>
        </p:spPr>
      </p:pic>
      <p:sp>
        <p:nvSpPr>
          <p:cNvPr id="59" name="Arc 58">
            <a:extLst>
              <a:ext uri="{FF2B5EF4-FFF2-40B4-BE49-F238E27FC236}">
                <a16:creationId xmlns:a16="http://schemas.microsoft.com/office/drawing/2014/main" id="{D091AC4E-2E74-4DED-A7CC-2779A0CBD925}"/>
              </a:ext>
            </a:extLst>
          </p:cNvPr>
          <p:cNvSpPr/>
          <p:nvPr/>
        </p:nvSpPr>
        <p:spPr>
          <a:xfrm rot="16200000">
            <a:off x="8316744" y="2497414"/>
            <a:ext cx="1147591" cy="1275962"/>
          </a:xfrm>
          <a:prstGeom prst="arc">
            <a:avLst>
              <a:gd name="adj1" fmla="val 15534186"/>
              <a:gd name="adj2" fmla="val 1536610"/>
            </a:avLst>
          </a:prstGeom>
          <a:ln w="76200">
            <a:solidFill>
              <a:schemeClr val="accent5">
                <a:lumMod val="20000"/>
                <a:lumOff val="8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 descr="Download HD Similar Cliparts - - Human Icon Png Blue Transparent PNG Image  - NicePNG.com">
            <a:extLst>
              <a:ext uri="{FF2B5EF4-FFF2-40B4-BE49-F238E27FC236}">
                <a16:creationId xmlns:a16="http://schemas.microsoft.com/office/drawing/2014/main" id="{1C1612AE-F7EA-450A-97CD-9D8877EC8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17" y="2155467"/>
            <a:ext cx="453280" cy="116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F1E5F602-A895-4C19-93D6-9644F538332E}"/>
              </a:ext>
            </a:extLst>
          </p:cNvPr>
          <p:cNvSpPr/>
          <p:nvPr/>
        </p:nvSpPr>
        <p:spPr>
          <a:xfrm rot="16200000">
            <a:off x="6897302" y="4717555"/>
            <a:ext cx="202131" cy="327075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4" name="Graphic 63" descr="Car">
            <a:extLst>
              <a:ext uri="{FF2B5EF4-FFF2-40B4-BE49-F238E27FC236}">
                <a16:creationId xmlns:a16="http://schemas.microsoft.com/office/drawing/2014/main" id="{9A88E0DF-F737-4BE4-9982-45835C300A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2139031" y="5202718"/>
            <a:ext cx="914400" cy="9144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55336710-9D08-4E54-BDA0-091188654CF0}"/>
              </a:ext>
            </a:extLst>
          </p:cNvPr>
          <p:cNvSpPr txBox="1"/>
          <p:nvPr/>
        </p:nvSpPr>
        <p:spPr>
          <a:xfrm>
            <a:off x="1860672" y="3266042"/>
            <a:ext cx="1608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1) Pat is driving home.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5AE1295-5030-4DDA-B3B2-4A90D0544FEC}"/>
              </a:ext>
            </a:extLst>
          </p:cNvPr>
          <p:cNvSpPr txBox="1"/>
          <p:nvPr/>
        </p:nvSpPr>
        <p:spPr>
          <a:xfrm>
            <a:off x="3246829" y="171037"/>
            <a:ext cx="175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2) Requests a favorite playlist from school days.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264A6D9-EC05-46A7-900D-8FC713B60897}"/>
              </a:ext>
            </a:extLst>
          </p:cNvPr>
          <p:cNvSpPr txBox="1"/>
          <p:nvPr/>
        </p:nvSpPr>
        <p:spPr>
          <a:xfrm>
            <a:off x="5025044" y="305442"/>
            <a:ext cx="3117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3) Remembers that a school friend is in town.</a:t>
            </a:r>
          </a:p>
          <a:p>
            <a:r>
              <a:rPr lang="en-US" sz="1200" dirty="0"/>
              <a:t>Invite the friend t dinner tomorrow night?  Need recipe ideas.  Connect directly to source.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6390B6C-68CF-404F-BF28-78AE95AE66CF}"/>
              </a:ext>
            </a:extLst>
          </p:cNvPr>
          <p:cNvSpPr txBox="1"/>
          <p:nvPr/>
        </p:nvSpPr>
        <p:spPr>
          <a:xfrm>
            <a:off x="5763960" y="1844428"/>
            <a:ext cx="2178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4)  Seafood stew?  Ingredients?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9004CCF-4543-4664-A059-882F9D8CA0AB}"/>
              </a:ext>
            </a:extLst>
          </p:cNvPr>
          <p:cNvSpPr txBox="1"/>
          <p:nvPr/>
        </p:nvSpPr>
        <p:spPr>
          <a:xfrm>
            <a:off x="9092669" y="1924951"/>
            <a:ext cx="252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7) Remembers that friend is diabetic; any concerns with ingredient list?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EBB14DC-9EE0-4866-95A5-9E502CC4B22A}"/>
              </a:ext>
            </a:extLst>
          </p:cNvPr>
          <p:cNvSpPr txBox="1"/>
          <p:nvPr/>
        </p:nvSpPr>
        <p:spPr>
          <a:xfrm>
            <a:off x="9571643" y="5119232"/>
            <a:ext cx="2228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8) Zinfandel or Sauvignon Blanc?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2F6D8F8-B518-4884-A62D-26F80AB2CAB2}"/>
              </a:ext>
            </a:extLst>
          </p:cNvPr>
          <p:cNvSpPr txBox="1"/>
          <p:nvPr/>
        </p:nvSpPr>
        <p:spPr>
          <a:xfrm>
            <a:off x="9339965" y="3664571"/>
            <a:ext cx="1882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9) Develops purchase list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E5BAFCC-398B-4127-8127-D2B1E804E6AC}"/>
              </a:ext>
            </a:extLst>
          </p:cNvPr>
          <p:cNvSpPr txBox="1"/>
          <p:nvPr/>
        </p:nvSpPr>
        <p:spPr>
          <a:xfrm>
            <a:off x="5805689" y="5397220"/>
            <a:ext cx="1000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10) Payment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688CCD9-9126-4114-B82D-113D28E56D7E}"/>
              </a:ext>
            </a:extLst>
          </p:cNvPr>
          <p:cNvSpPr/>
          <p:nvPr/>
        </p:nvSpPr>
        <p:spPr>
          <a:xfrm>
            <a:off x="6722693" y="4115831"/>
            <a:ext cx="1796994" cy="1054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2719345-17F7-4C3A-9A75-D3C3AE394896}"/>
              </a:ext>
            </a:extLst>
          </p:cNvPr>
          <p:cNvCxnSpPr>
            <a:cxnSpLocks/>
          </p:cNvCxnSpPr>
          <p:nvPr/>
        </p:nvCxnSpPr>
        <p:spPr>
          <a:xfrm>
            <a:off x="7806890" y="4146453"/>
            <a:ext cx="16826" cy="883778"/>
          </a:xfrm>
          <a:prstGeom prst="straightConnector1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F77154AA-586B-44A8-95CA-415024A2C431}"/>
              </a:ext>
            </a:extLst>
          </p:cNvPr>
          <p:cNvSpPr/>
          <p:nvPr/>
        </p:nvSpPr>
        <p:spPr>
          <a:xfrm>
            <a:off x="4725073" y="4359582"/>
            <a:ext cx="1830893" cy="1054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C489266-4449-4643-9B49-E22FC7DC7BC7}"/>
              </a:ext>
            </a:extLst>
          </p:cNvPr>
          <p:cNvSpPr txBox="1"/>
          <p:nvPr/>
        </p:nvSpPr>
        <p:spPr>
          <a:xfrm>
            <a:off x="3059284" y="5414627"/>
            <a:ext cx="1324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11) Delivery scheduled</a:t>
            </a:r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8990E6B1-CA44-4AD5-9075-C58BB16718EB}"/>
              </a:ext>
            </a:extLst>
          </p:cNvPr>
          <p:cNvSpPr/>
          <p:nvPr/>
        </p:nvSpPr>
        <p:spPr>
          <a:xfrm rot="10800000">
            <a:off x="8221921" y="3622173"/>
            <a:ext cx="1147591" cy="1275962"/>
          </a:xfrm>
          <a:prstGeom prst="arc">
            <a:avLst>
              <a:gd name="adj1" fmla="val 14531804"/>
              <a:gd name="adj2" fmla="val 0"/>
            </a:avLst>
          </a:prstGeom>
          <a:ln w="76200">
            <a:solidFill>
              <a:schemeClr val="accent5">
                <a:lumMod val="20000"/>
                <a:lumOff val="8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596022C-0FFD-4321-AFB7-CCEA763825F8}"/>
              </a:ext>
            </a:extLst>
          </p:cNvPr>
          <p:cNvSpPr txBox="1"/>
          <p:nvPr/>
        </p:nvSpPr>
        <p:spPr>
          <a:xfrm>
            <a:off x="8848751" y="5884029"/>
            <a:ext cx="1382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13) Data received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50C91C-11C7-406F-8C4D-5B425BEAB3E9}"/>
              </a:ext>
            </a:extLst>
          </p:cNvPr>
          <p:cNvSpPr txBox="1"/>
          <p:nvPr/>
        </p:nvSpPr>
        <p:spPr>
          <a:xfrm>
            <a:off x="5342884" y="3364079"/>
            <a:ext cx="1612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6) Connect directly to favorite grocer</a:t>
            </a:r>
            <a:endParaRPr lang="en-US" sz="6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A7484EC-5F20-4435-B770-061463FC7098}"/>
              </a:ext>
            </a:extLst>
          </p:cNvPr>
          <p:cNvSpPr txBox="1"/>
          <p:nvPr/>
        </p:nvSpPr>
        <p:spPr>
          <a:xfrm>
            <a:off x="5388736" y="3826630"/>
            <a:ext cx="1612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12) Delivery confirmed</a:t>
            </a:r>
          </a:p>
        </p:txBody>
      </p:sp>
      <p:pic>
        <p:nvPicPr>
          <p:cNvPr id="86" name="Graphic 85" descr="Server">
            <a:extLst>
              <a:ext uri="{FF2B5EF4-FFF2-40B4-BE49-F238E27FC236}">
                <a16:creationId xmlns:a16="http://schemas.microsoft.com/office/drawing/2014/main" id="{D55A1812-9936-4E04-9E5E-714B570DF5C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644587" y="5272941"/>
            <a:ext cx="629736" cy="629736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7A4EEA31-3C09-4DA8-9701-EA7403E606A8}"/>
              </a:ext>
            </a:extLst>
          </p:cNvPr>
          <p:cNvSpPr txBox="1"/>
          <p:nvPr/>
        </p:nvSpPr>
        <p:spPr>
          <a:xfrm>
            <a:off x="37121" y="6074402"/>
            <a:ext cx="18309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Open Voice Network / 2022.04.06  / 3.0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3F0CCC92-D17A-443D-BFE4-DA0EF18A28A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75" y="211725"/>
            <a:ext cx="1417721" cy="580226"/>
          </a:xfrm>
          <a:prstGeom prst="rect">
            <a:avLst/>
          </a:prstGeom>
        </p:spPr>
      </p:pic>
      <p:graphicFrame>
        <p:nvGraphicFramePr>
          <p:cNvPr id="92" name="Table 30">
            <a:extLst>
              <a:ext uri="{FF2B5EF4-FFF2-40B4-BE49-F238E27FC236}">
                <a16:creationId xmlns:a16="http://schemas.microsoft.com/office/drawing/2014/main" id="{3B58C8B1-1802-4ABB-BD2B-6C56E0144D04}"/>
              </a:ext>
            </a:extLst>
          </p:cNvPr>
          <p:cNvGraphicFramePr>
            <a:graphicFrameLocks noGrp="1"/>
          </p:cNvGraphicFramePr>
          <p:nvPr/>
        </p:nvGraphicFramePr>
        <p:xfrm>
          <a:off x="3345588" y="638300"/>
          <a:ext cx="1599398" cy="914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99699">
                  <a:extLst>
                    <a:ext uri="{9D8B030D-6E8A-4147-A177-3AD203B41FA5}">
                      <a16:colId xmlns:a16="http://schemas.microsoft.com/office/drawing/2014/main" val="248874425"/>
                    </a:ext>
                  </a:extLst>
                </a:gridCol>
                <a:gridCol w="799699">
                  <a:extLst>
                    <a:ext uri="{9D8B030D-6E8A-4147-A177-3AD203B41FA5}">
                      <a16:colId xmlns:a16="http://schemas.microsoft.com/office/drawing/2014/main" val="260639780"/>
                    </a:ext>
                  </a:extLst>
                </a:gridCol>
              </a:tblGrid>
              <a:tr h="125765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DELEGATE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74202"/>
                  </a:ext>
                </a:extLst>
              </a:tr>
              <a:tr h="125765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Access Point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Automobile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852566"/>
                  </a:ext>
                </a:extLst>
              </a:tr>
              <a:tr h="125765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Platform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Google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199450"/>
                  </a:ext>
                </a:extLst>
              </a:tr>
              <a:tr h="125765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Sub-Agent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Spotify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486456"/>
                  </a:ext>
                </a:extLst>
              </a:tr>
            </a:tbl>
          </a:graphicData>
        </a:graphic>
      </p:graphicFrame>
      <p:sp>
        <p:nvSpPr>
          <p:cNvPr id="94" name="Rectangle 93">
            <a:extLst>
              <a:ext uri="{FF2B5EF4-FFF2-40B4-BE49-F238E27FC236}">
                <a16:creationId xmlns:a16="http://schemas.microsoft.com/office/drawing/2014/main" id="{13022F84-F898-48FE-9A08-7F6C0FC3737D}"/>
              </a:ext>
            </a:extLst>
          </p:cNvPr>
          <p:cNvSpPr/>
          <p:nvPr/>
        </p:nvSpPr>
        <p:spPr>
          <a:xfrm>
            <a:off x="3393712" y="2347942"/>
            <a:ext cx="1599397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DE4F64F5-5FF4-4A00-AA7C-AF3E49D939AC}"/>
              </a:ext>
            </a:extLst>
          </p:cNvPr>
          <p:cNvSpPr/>
          <p:nvPr/>
        </p:nvSpPr>
        <p:spPr>
          <a:xfrm rot="5400000">
            <a:off x="2921476" y="1548081"/>
            <a:ext cx="1147591" cy="1275962"/>
          </a:xfrm>
          <a:prstGeom prst="arc">
            <a:avLst>
              <a:gd name="adj1" fmla="val 15534186"/>
              <a:gd name="adj2" fmla="val 0"/>
            </a:avLst>
          </a:prstGeom>
          <a:ln w="76200">
            <a:solidFill>
              <a:schemeClr val="accent5">
                <a:lumMod val="20000"/>
                <a:lumOff val="8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4350FF12-7CE5-4590-BE0E-E695BB17109F}"/>
              </a:ext>
            </a:extLst>
          </p:cNvPr>
          <p:cNvGraphicFramePr>
            <a:graphicFrameLocks noGrp="1"/>
          </p:cNvGraphicFramePr>
          <p:nvPr/>
        </p:nvGraphicFramePr>
        <p:xfrm>
          <a:off x="1851047" y="2312434"/>
          <a:ext cx="1599398" cy="914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99699">
                  <a:extLst>
                    <a:ext uri="{9D8B030D-6E8A-4147-A177-3AD203B41FA5}">
                      <a16:colId xmlns:a16="http://schemas.microsoft.com/office/drawing/2014/main" val="248874425"/>
                    </a:ext>
                  </a:extLst>
                </a:gridCol>
                <a:gridCol w="799699">
                  <a:extLst>
                    <a:ext uri="{9D8B030D-6E8A-4147-A177-3AD203B41FA5}">
                      <a16:colId xmlns:a16="http://schemas.microsoft.com/office/drawing/2014/main" val="260639780"/>
                    </a:ext>
                  </a:extLst>
                </a:gridCol>
              </a:tblGrid>
              <a:tr h="125765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HOST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74202"/>
                  </a:ext>
                </a:extLst>
              </a:tr>
              <a:tr h="125765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Access Point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Automobile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852566"/>
                  </a:ext>
                </a:extLst>
              </a:tr>
              <a:tr h="125765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Platform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Google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199450"/>
                  </a:ext>
                </a:extLst>
              </a:tr>
              <a:tr h="125765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Agent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Tesla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486456"/>
                  </a:ext>
                </a:extLst>
              </a:tr>
            </a:tbl>
          </a:graphicData>
        </a:graphic>
      </p:graphicFrame>
      <p:graphicFrame>
        <p:nvGraphicFramePr>
          <p:cNvPr id="93" name="Table 30">
            <a:extLst>
              <a:ext uri="{FF2B5EF4-FFF2-40B4-BE49-F238E27FC236}">
                <a16:creationId xmlns:a16="http://schemas.microsoft.com/office/drawing/2014/main" id="{DF513032-4C9D-4CF4-A77F-569C2E25C3ED}"/>
              </a:ext>
            </a:extLst>
          </p:cNvPr>
          <p:cNvGraphicFramePr>
            <a:graphicFrameLocks noGrp="1"/>
          </p:cNvGraphicFramePr>
          <p:nvPr/>
        </p:nvGraphicFramePr>
        <p:xfrm>
          <a:off x="4602276" y="2320455"/>
          <a:ext cx="1599398" cy="914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99699">
                  <a:extLst>
                    <a:ext uri="{9D8B030D-6E8A-4147-A177-3AD203B41FA5}">
                      <a16:colId xmlns:a16="http://schemas.microsoft.com/office/drawing/2014/main" val="248874425"/>
                    </a:ext>
                  </a:extLst>
                </a:gridCol>
                <a:gridCol w="799699">
                  <a:extLst>
                    <a:ext uri="{9D8B030D-6E8A-4147-A177-3AD203B41FA5}">
                      <a16:colId xmlns:a16="http://schemas.microsoft.com/office/drawing/2014/main" val="260639780"/>
                    </a:ext>
                  </a:extLst>
                </a:gridCol>
              </a:tblGrid>
              <a:tr h="125765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HOST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74202"/>
                  </a:ext>
                </a:extLst>
              </a:tr>
              <a:tr h="125765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Access Point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Automobile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852566"/>
                  </a:ext>
                </a:extLst>
              </a:tr>
              <a:tr h="125765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Platform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Mycroft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199450"/>
                  </a:ext>
                </a:extLst>
              </a:tr>
              <a:tr h="125765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Agent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err="1">
                          <a:solidFill>
                            <a:schemeClr val="tx1"/>
                          </a:solidFill>
                        </a:rPr>
                        <a:t>Seafood.Net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486456"/>
                  </a:ext>
                </a:extLst>
              </a:tr>
            </a:tbl>
          </a:graphicData>
        </a:graphic>
      </p:graphicFrame>
      <p:sp>
        <p:nvSpPr>
          <p:cNvPr id="96" name="Arc 95">
            <a:extLst>
              <a:ext uri="{FF2B5EF4-FFF2-40B4-BE49-F238E27FC236}">
                <a16:creationId xmlns:a16="http://schemas.microsoft.com/office/drawing/2014/main" id="{6BC3C9D2-C6A7-49E0-A440-FF9C0504CD9C}"/>
              </a:ext>
            </a:extLst>
          </p:cNvPr>
          <p:cNvSpPr/>
          <p:nvPr/>
        </p:nvSpPr>
        <p:spPr>
          <a:xfrm rot="16200000" flipV="1">
            <a:off x="4239148" y="990767"/>
            <a:ext cx="1147591" cy="1275962"/>
          </a:xfrm>
          <a:prstGeom prst="arc">
            <a:avLst>
              <a:gd name="adj1" fmla="val 15534186"/>
              <a:gd name="adj2" fmla="val 20794725"/>
            </a:avLst>
          </a:prstGeom>
          <a:ln w="76200">
            <a:solidFill>
              <a:schemeClr val="accent5">
                <a:lumMod val="20000"/>
                <a:lumOff val="8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6255B83-08A5-4E09-8CCA-BEE915714208}"/>
              </a:ext>
            </a:extLst>
          </p:cNvPr>
          <p:cNvSpPr txBox="1"/>
          <p:nvPr/>
        </p:nvSpPr>
        <p:spPr>
          <a:xfrm rot="20957497">
            <a:off x="5066439" y="1290866"/>
            <a:ext cx="8194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AvenirNext LT Pro Bold" panose="020B0804020202020204" pitchFamily="34" charset="0"/>
              </a:rPr>
              <a:t>CONTROL</a:t>
            </a:r>
          </a:p>
        </p:txBody>
      </p:sp>
      <p:graphicFrame>
        <p:nvGraphicFramePr>
          <p:cNvPr id="98" name="Table 30">
            <a:extLst>
              <a:ext uri="{FF2B5EF4-FFF2-40B4-BE49-F238E27FC236}">
                <a16:creationId xmlns:a16="http://schemas.microsoft.com/office/drawing/2014/main" id="{3E47C6D9-0A02-43BA-96AB-80504640EE39}"/>
              </a:ext>
            </a:extLst>
          </p:cNvPr>
          <p:cNvGraphicFramePr>
            <a:graphicFrameLocks noGrp="1"/>
          </p:cNvGraphicFramePr>
          <p:nvPr/>
        </p:nvGraphicFramePr>
        <p:xfrm>
          <a:off x="9179099" y="2411041"/>
          <a:ext cx="1599398" cy="914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99699">
                  <a:extLst>
                    <a:ext uri="{9D8B030D-6E8A-4147-A177-3AD203B41FA5}">
                      <a16:colId xmlns:a16="http://schemas.microsoft.com/office/drawing/2014/main" val="248874425"/>
                    </a:ext>
                  </a:extLst>
                </a:gridCol>
                <a:gridCol w="799699">
                  <a:extLst>
                    <a:ext uri="{9D8B030D-6E8A-4147-A177-3AD203B41FA5}">
                      <a16:colId xmlns:a16="http://schemas.microsoft.com/office/drawing/2014/main" val="260639780"/>
                    </a:ext>
                  </a:extLst>
                </a:gridCol>
              </a:tblGrid>
              <a:tr h="186808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DELEGATE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74202"/>
                  </a:ext>
                </a:extLst>
              </a:tr>
              <a:tr h="186808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Access Point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Automobile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852566"/>
                  </a:ext>
                </a:extLst>
              </a:tr>
              <a:tr h="186808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Platform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Rasa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199450"/>
                  </a:ext>
                </a:extLst>
              </a:tr>
              <a:tr h="186808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Capability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Health.org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486456"/>
                  </a:ext>
                </a:extLst>
              </a:tr>
            </a:tbl>
          </a:graphicData>
        </a:graphic>
      </p:graphicFrame>
      <p:graphicFrame>
        <p:nvGraphicFramePr>
          <p:cNvPr id="99" name="Table 30">
            <a:extLst>
              <a:ext uri="{FF2B5EF4-FFF2-40B4-BE49-F238E27FC236}">
                <a16:creationId xmlns:a16="http://schemas.microsoft.com/office/drawing/2014/main" id="{45E8F168-3ED7-47FD-B8CC-4DE5C6DA7E20}"/>
              </a:ext>
            </a:extLst>
          </p:cNvPr>
          <p:cNvGraphicFramePr>
            <a:graphicFrameLocks noGrp="1"/>
          </p:cNvGraphicFramePr>
          <p:nvPr/>
        </p:nvGraphicFramePr>
        <p:xfrm>
          <a:off x="9187121" y="4151614"/>
          <a:ext cx="1599398" cy="914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99699">
                  <a:extLst>
                    <a:ext uri="{9D8B030D-6E8A-4147-A177-3AD203B41FA5}">
                      <a16:colId xmlns:a16="http://schemas.microsoft.com/office/drawing/2014/main" val="248874425"/>
                    </a:ext>
                  </a:extLst>
                </a:gridCol>
                <a:gridCol w="799699">
                  <a:extLst>
                    <a:ext uri="{9D8B030D-6E8A-4147-A177-3AD203B41FA5}">
                      <a16:colId xmlns:a16="http://schemas.microsoft.com/office/drawing/2014/main" val="260639780"/>
                    </a:ext>
                  </a:extLst>
                </a:gridCol>
              </a:tblGrid>
              <a:tr h="186808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DELEGATE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74202"/>
                  </a:ext>
                </a:extLst>
              </a:tr>
              <a:tr h="186808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Access Point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Automobile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852566"/>
                  </a:ext>
                </a:extLst>
              </a:tr>
              <a:tr h="186808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Platform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err="1">
                          <a:solidFill>
                            <a:schemeClr val="tx1"/>
                          </a:solidFill>
                        </a:rPr>
                        <a:t>Openstream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199450"/>
                  </a:ext>
                </a:extLst>
              </a:tr>
              <a:tr h="186808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Capability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Wine.com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486456"/>
                  </a:ext>
                </a:extLst>
              </a:tr>
            </a:tbl>
          </a:graphicData>
        </a:graphic>
      </p:graphicFrame>
      <p:graphicFrame>
        <p:nvGraphicFramePr>
          <p:cNvPr id="100" name="Table 30">
            <a:extLst>
              <a:ext uri="{FF2B5EF4-FFF2-40B4-BE49-F238E27FC236}">
                <a16:creationId xmlns:a16="http://schemas.microsoft.com/office/drawing/2014/main" id="{16D1E7B4-B5A8-402A-8D63-1008CB9C12D1}"/>
              </a:ext>
            </a:extLst>
          </p:cNvPr>
          <p:cNvGraphicFramePr>
            <a:graphicFrameLocks noGrp="1"/>
          </p:cNvGraphicFramePr>
          <p:nvPr/>
        </p:nvGraphicFramePr>
        <p:xfrm>
          <a:off x="7009253" y="5049119"/>
          <a:ext cx="1599398" cy="914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99699">
                  <a:extLst>
                    <a:ext uri="{9D8B030D-6E8A-4147-A177-3AD203B41FA5}">
                      <a16:colId xmlns:a16="http://schemas.microsoft.com/office/drawing/2014/main" val="248874425"/>
                    </a:ext>
                  </a:extLst>
                </a:gridCol>
                <a:gridCol w="799699">
                  <a:extLst>
                    <a:ext uri="{9D8B030D-6E8A-4147-A177-3AD203B41FA5}">
                      <a16:colId xmlns:a16="http://schemas.microsoft.com/office/drawing/2014/main" val="260639780"/>
                    </a:ext>
                  </a:extLst>
                </a:gridCol>
              </a:tblGrid>
              <a:tr h="186808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DELEGATE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74202"/>
                  </a:ext>
                </a:extLst>
              </a:tr>
              <a:tr h="186808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Access Point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Automobile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852566"/>
                  </a:ext>
                </a:extLst>
              </a:tr>
              <a:tr h="186808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Platform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Oracle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199450"/>
                  </a:ext>
                </a:extLst>
              </a:tr>
              <a:tr h="186808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Capability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Wegmans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486456"/>
                  </a:ext>
                </a:extLst>
              </a:tr>
            </a:tbl>
          </a:graphicData>
        </a:graphic>
      </p:graphicFrame>
      <p:graphicFrame>
        <p:nvGraphicFramePr>
          <p:cNvPr id="102" name="Table 30">
            <a:extLst>
              <a:ext uri="{FF2B5EF4-FFF2-40B4-BE49-F238E27FC236}">
                <a16:creationId xmlns:a16="http://schemas.microsoft.com/office/drawing/2014/main" id="{4E229C67-73CB-4551-AA68-574E4718DAFE}"/>
              </a:ext>
            </a:extLst>
          </p:cNvPr>
          <p:cNvGraphicFramePr>
            <a:graphicFrameLocks noGrp="1"/>
          </p:cNvGraphicFramePr>
          <p:nvPr/>
        </p:nvGraphicFramePr>
        <p:xfrm>
          <a:off x="4638805" y="4433828"/>
          <a:ext cx="1600116" cy="914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00417">
                  <a:extLst>
                    <a:ext uri="{9D8B030D-6E8A-4147-A177-3AD203B41FA5}">
                      <a16:colId xmlns:a16="http://schemas.microsoft.com/office/drawing/2014/main" val="248874425"/>
                    </a:ext>
                  </a:extLst>
                </a:gridCol>
                <a:gridCol w="799699">
                  <a:extLst>
                    <a:ext uri="{9D8B030D-6E8A-4147-A177-3AD203B41FA5}">
                      <a16:colId xmlns:a16="http://schemas.microsoft.com/office/drawing/2014/main" val="260639780"/>
                    </a:ext>
                  </a:extLst>
                </a:gridCol>
              </a:tblGrid>
              <a:tr h="1521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DELEGATE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74202"/>
                  </a:ext>
                </a:extLst>
              </a:tr>
              <a:tr h="186808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Access Point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Automobile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852566"/>
                  </a:ext>
                </a:extLst>
              </a:tr>
              <a:tr h="186808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Platform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Azure AI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199450"/>
                  </a:ext>
                </a:extLst>
              </a:tr>
              <a:tr h="186808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Capability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PayPal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486456"/>
                  </a:ext>
                </a:extLst>
              </a:tr>
            </a:tbl>
          </a:graphicData>
        </a:graphic>
      </p:graphicFrame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112E6922-1C98-415E-8BDB-61A3DAB8D10E}"/>
              </a:ext>
            </a:extLst>
          </p:cNvPr>
          <p:cNvSpPr/>
          <p:nvPr/>
        </p:nvSpPr>
        <p:spPr>
          <a:xfrm rot="16200000" flipH="1">
            <a:off x="4007393" y="4717048"/>
            <a:ext cx="202131" cy="327075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9052F6F-F61F-4CA7-8249-6A06584223C5}"/>
              </a:ext>
            </a:extLst>
          </p:cNvPr>
          <p:cNvSpPr txBox="1"/>
          <p:nvPr/>
        </p:nvSpPr>
        <p:spPr>
          <a:xfrm rot="19613245">
            <a:off x="585979" y="4617448"/>
            <a:ext cx="8194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AvenirNext LT Pro Bold" panose="020B0804020202020204" pitchFamily="34" charset="0"/>
              </a:rPr>
              <a:t>CONTROL</a:t>
            </a:r>
          </a:p>
        </p:txBody>
      </p:sp>
      <p:graphicFrame>
        <p:nvGraphicFramePr>
          <p:cNvPr id="105" name="Table 30">
            <a:extLst>
              <a:ext uri="{FF2B5EF4-FFF2-40B4-BE49-F238E27FC236}">
                <a16:creationId xmlns:a16="http://schemas.microsoft.com/office/drawing/2014/main" id="{32FCE33E-58DD-4982-A8AC-59C0B5AAC96F}"/>
              </a:ext>
            </a:extLst>
          </p:cNvPr>
          <p:cNvGraphicFramePr>
            <a:graphicFrameLocks noGrp="1"/>
          </p:cNvGraphicFramePr>
          <p:nvPr/>
        </p:nvGraphicFramePr>
        <p:xfrm>
          <a:off x="1857736" y="4402165"/>
          <a:ext cx="1599398" cy="914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99699">
                  <a:extLst>
                    <a:ext uri="{9D8B030D-6E8A-4147-A177-3AD203B41FA5}">
                      <a16:colId xmlns:a16="http://schemas.microsoft.com/office/drawing/2014/main" val="248874425"/>
                    </a:ext>
                  </a:extLst>
                </a:gridCol>
                <a:gridCol w="799699">
                  <a:extLst>
                    <a:ext uri="{9D8B030D-6E8A-4147-A177-3AD203B41FA5}">
                      <a16:colId xmlns:a16="http://schemas.microsoft.com/office/drawing/2014/main" val="260639780"/>
                    </a:ext>
                  </a:extLst>
                </a:gridCol>
              </a:tblGrid>
              <a:tr h="1521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DELEGATE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74202"/>
                  </a:ext>
                </a:extLst>
              </a:tr>
              <a:tr h="186808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Access Point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Automobile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852566"/>
                  </a:ext>
                </a:extLst>
              </a:tr>
              <a:tr h="186808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Platform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err="1">
                          <a:solidFill>
                            <a:schemeClr val="tx1"/>
                          </a:solidFill>
                        </a:rPr>
                        <a:t>Soundhound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199450"/>
                  </a:ext>
                </a:extLst>
              </a:tr>
              <a:tr h="186808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Capability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Lyft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486456"/>
                  </a:ext>
                </a:extLst>
              </a:tr>
            </a:tbl>
          </a:graphicData>
        </a:graphic>
      </p:graphicFrame>
      <p:sp>
        <p:nvSpPr>
          <p:cNvPr id="69" name="Arc 68">
            <a:extLst>
              <a:ext uri="{FF2B5EF4-FFF2-40B4-BE49-F238E27FC236}">
                <a16:creationId xmlns:a16="http://schemas.microsoft.com/office/drawing/2014/main" id="{C0AC30E4-C315-4D3E-BF0A-D807E35EA7D3}"/>
              </a:ext>
            </a:extLst>
          </p:cNvPr>
          <p:cNvSpPr/>
          <p:nvPr/>
        </p:nvSpPr>
        <p:spPr>
          <a:xfrm rot="5400000">
            <a:off x="6054914" y="3414582"/>
            <a:ext cx="1147591" cy="1796994"/>
          </a:xfrm>
          <a:prstGeom prst="arc">
            <a:avLst>
              <a:gd name="adj1" fmla="val 16084688"/>
              <a:gd name="adj2" fmla="val 1412630"/>
            </a:avLst>
          </a:prstGeom>
          <a:ln w="76200">
            <a:solidFill>
              <a:schemeClr val="accent5">
                <a:lumMod val="20000"/>
                <a:lumOff val="8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" name="Graphic 105" descr="Music notation">
            <a:extLst>
              <a:ext uri="{FF2B5EF4-FFF2-40B4-BE49-F238E27FC236}">
                <a16:creationId xmlns:a16="http://schemas.microsoft.com/office/drawing/2014/main" id="{5F253E92-CC34-4D22-9B63-58BA689A60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0804" y="3506373"/>
            <a:ext cx="914400" cy="914400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12D4373F-B792-4FED-A32A-ACE5E036E709}"/>
              </a:ext>
            </a:extLst>
          </p:cNvPr>
          <p:cNvSpPr txBox="1"/>
          <p:nvPr/>
        </p:nvSpPr>
        <p:spPr>
          <a:xfrm>
            <a:off x="1376811" y="3854659"/>
            <a:ext cx="1750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14) Playlist resumes</a:t>
            </a:r>
          </a:p>
        </p:txBody>
      </p:sp>
      <p:pic>
        <p:nvPicPr>
          <p:cNvPr id="110" name="Graphic 109" descr="Printer">
            <a:extLst>
              <a:ext uri="{FF2B5EF4-FFF2-40B4-BE49-F238E27FC236}">
                <a16:creationId xmlns:a16="http://schemas.microsoft.com/office/drawing/2014/main" id="{48461142-8629-45E1-AFA6-5F28EB14F2F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021964" y="671031"/>
            <a:ext cx="532689" cy="532689"/>
          </a:xfrm>
          <a:prstGeom prst="rect">
            <a:avLst/>
          </a:prstGeom>
        </p:spPr>
      </p:pic>
      <p:graphicFrame>
        <p:nvGraphicFramePr>
          <p:cNvPr id="112" name="Table 30">
            <a:extLst>
              <a:ext uri="{FF2B5EF4-FFF2-40B4-BE49-F238E27FC236}">
                <a16:creationId xmlns:a16="http://schemas.microsoft.com/office/drawing/2014/main" id="{05A73543-C8E2-4118-9857-48698D57FC59}"/>
              </a:ext>
            </a:extLst>
          </p:cNvPr>
          <p:cNvGraphicFramePr>
            <a:graphicFrameLocks noGrp="1"/>
          </p:cNvGraphicFramePr>
          <p:nvPr/>
        </p:nvGraphicFramePr>
        <p:xfrm>
          <a:off x="8352050" y="402245"/>
          <a:ext cx="1600116" cy="914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00417">
                  <a:extLst>
                    <a:ext uri="{9D8B030D-6E8A-4147-A177-3AD203B41FA5}">
                      <a16:colId xmlns:a16="http://schemas.microsoft.com/office/drawing/2014/main" val="248874425"/>
                    </a:ext>
                  </a:extLst>
                </a:gridCol>
                <a:gridCol w="799699">
                  <a:extLst>
                    <a:ext uri="{9D8B030D-6E8A-4147-A177-3AD203B41FA5}">
                      <a16:colId xmlns:a16="http://schemas.microsoft.com/office/drawing/2014/main" val="260639780"/>
                    </a:ext>
                  </a:extLst>
                </a:gridCol>
              </a:tblGrid>
              <a:tr h="186808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DELEGATE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74202"/>
                  </a:ext>
                </a:extLst>
              </a:tr>
              <a:tr h="186808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Access Point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Automobile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852566"/>
                  </a:ext>
                </a:extLst>
              </a:tr>
              <a:tr h="186808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Platform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Azure AI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199450"/>
                  </a:ext>
                </a:extLst>
              </a:tr>
              <a:tr h="186808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Capability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HP Print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486456"/>
                  </a:ext>
                </a:extLst>
              </a:tr>
            </a:tbl>
          </a:graphicData>
        </a:graphic>
      </p:graphicFrame>
      <p:sp>
        <p:nvSpPr>
          <p:cNvPr id="113" name="Arc 112">
            <a:extLst>
              <a:ext uri="{FF2B5EF4-FFF2-40B4-BE49-F238E27FC236}">
                <a16:creationId xmlns:a16="http://schemas.microsoft.com/office/drawing/2014/main" id="{5A654A96-5E6C-4A88-9BC0-64C862F0A790}"/>
              </a:ext>
            </a:extLst>
          </p:cNvPr>
          <p:cNvSpPr/>
          <p:nvPr/>
        </p:nvSpPr>
        <p:spPr>
          <a:xfrm rot="5400000">
            <a:off x="7511435" y="571868"/>
            <a:ext cx="1028824" cy="1796994"/>
          </a:xfrm>
          <a:prstGeom prst="arc">
            <a:avLst>
              <a:gd name="adj1" fmla="val 15786806"/>
              <a:gd name="adj2" fmla="val 627312"/>
            </a:avLst>
          </a:prstGeom>
          <a:ln w="76200">
            <a:solidFill>
              <a:schemeClr val="accent5">
                <a:lumMod val="20000"/>
                <a:lumOff val="8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1CFF684-8A16-484E-85CF-139900585DDA}"/>
              </a:ext>
            </a:extLst>
          </p:cNvPr>
          <p:cNvSpPr txBox="1"/>
          <p:nvPr/>
        </p:nvSpPr>
        <p:spPr>
          <a:xfrm>
            <a:off x="9071674" y="1330698"/>
            <a:ext cx="1796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5) Print recipe at home.</a:t>
            </a:r>
            <a:endParaRPr lang="en-US" sz="600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9023CAE8-23E4-4522-9742-4F3F83017FAA}"/>
              </a:ext>
            </a:extLst>
          </p:cNvPr>
          <p:cNvSpPr/>
          <p:nvPr/>
        </p:nvSpPr>
        <p:spPr>
          <a:xfrm>
            <a:off x="5021482" y="986191"/>
            <a:ext cx="442130" cy="256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find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C8E7657-BFB6-4DCE-ADA2-0459E565BA27}"/>
              </a:ext>
            </a:extLst>
          </p:cNvPr>
          <p:cNvSpPr/>
          <p:nvPr/>
        </p:nvSpPr>
        <p:spPr>
          <a:xfrm>
            <a:off x="1361415" y="4768099"/>
            <a:ext cx="442130" cy="256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find</a:t>
            </a:r>
          </a:p>
        </p:txBody>
      </p:sp>
      <p:sp>
        <p:nvSpPr>
          <p:cNvPr id="122" name="Isosceles Triangle 121">
            <a:extLst>
              <a:ext uri="{FF2B5EF4-FFF2-40B4-BE49-F238E27FC236}">
                <a16:creationId xmlns:a16="http://schemas.microsoft.com/office/drawing/2014/main" id="{64E750D5-8413-4B28-91D7-58145A829BCC}"/>
              </a:ext>
            </a:extLst>
          </p:cNvPr>
          <p:cNvSpPr/>
          <p:nvPr/>
        </p:nvSpPr>
        <p:spPr>
          <a:xfrm rot="10800000" flipV="1">
            <a:off x="822651" y="4199884"/>
            <a:ext cx="202131" cy="327075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0FA69C-33AB-4CDB-A1A5-8DBE4CBC644A}"/>
              </a:ext>
            </a:extLst>
          </p:cNvPr>
          <p:cNvSpPr/>
          <p:nvPr/>
        </p:nvSpPr>
        <p:spPr>
          <a:xfrm>
            <a:off x="6421084" y="2397415"/>
            <a:ext cx="15213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7" name="Table 30">
            <a:extLst>
              <a:ext uri="{FF2B5EF4-FFF2-40B4-BE49-F238E27FC236}">
                <a16:creationId xmlns:a16="http://schemas.microsoft.com/office/drawing/2014/main" id="{1878F5E0-109F-4D2D-9947-A47ACBDFB229}"/>
              </a:ext>
            </a:extLst>
          </p:cNvPr>
          <p:cNvGraphicFramePr>
            <a:graphicFrameLocks noGrp="1"/>
          </p:cNvGraphicFramePr>
          <p:nvPr/>
        </p:nvGraphicFramePr>
        <p:xfrm>
          <a:off x="6997237" y="3288802"/>
          <a:ext cx="1599398" cy="914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99699">
                  <a:extLst>
                    <a:ext uri="{9D8B030D-6E8A-4147-A177-3AD203B41FA5}">
                      <a16:colId xmlns:a16="http://schemas.microsoft.com/office/drawing/2014/main" val="248874425"/>
                    </a:ext>
                  </a:extLst>
                </a:gridCol>
                <a:gridCol w="799699">
                  <a:extLst>
                    <a:ext uri="{9D8B030D-6E8A-4147-A177-3AD203B41FA5}">
                      <a16:colId xmlns:a16="http://schemas.microsoft.com/office/drawing/2014/main" val="260639780"/>
                    </a:ext>
                  </a:extLst>
                </a:gridCol>
              </a:tblGrid>
              <a:tr h="186808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HOST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74202"/>
                  </a:ext>
                </a:extLst>
              </a:tr>
              <a:tr h="186808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Access Point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Automobile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852566"/>
                  </a:ext>
                </a:extLst>
              </a:tr>
              <a:tr h="186808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Platform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Magenta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199450"/>
                  </a:ext>
                </a:extLst>
              </a:tr>
              <a:tr h="186808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Agent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Wegmans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486456"/>
                  </a:ext>
                </a:extLst>
              </a:tr>
            </a:tbl>
          </a:graphicData>
        </a:graphic>
      </p:graphicFrame>
      <p:sp>
        <p:nvSpPr>
          <p:cNvPr id="79" name="Arc 78">
            <a:extLst>
              <a:ext uri="{FF2B5EF4-FFF2-40B4-BE49-F238E27FC236}">
                <a16:creationId xmlns:a16="http://schemas.microsoft.com/office/drawing/2014/main" id="{210398A0-DD76-4DCD-8714-81E98739C200}"/>
              </a:ext>
            </a:extLst>
          </p:cNvPr>
          <p:cNvSpPr/>
          <p:nvPr/>
        </p:nvSpPr>
        <p:spPr>
          <a:xfrm rot="16200000" flipV="1">
            <a:off x="5966007" y="2325714"/>
            <a:ext cx="1147591" cy="1796994"/>
          </a:xfrm>
          <a:prstGeom prst="arc">
            <a:avLst>
              <a:gd name="adj1" fmla="val 16084688"/>
              <a:gd name="adj2" fmla="val 1412630"/>
            </a:avLst>
          </a:prstGeom>
          <a:ln w="76200">
            <a:solidFill>
              <a:schemeClr val="accent5">
                <a:lumMod val="20000"/>
                <a:lumOff val="8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E44306E-D060-4E82-8852-43998915312D}"/>
              </a:ext>
            </a:extLst>
          </p:cNvPr>
          <p:cNvSpPr txBox="1"/>
          <p:nvPr/>
        </p:nvSpPr>
        <p:spPr>
          <a:xfrm rot="19613245">
            <a:off x="6778072" y="2663470"/>
            <a:ext cx="8194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AvenirNext LT Pro Bold" panose="020B0804020202020204" pitchFamily="34" charset="0"/>
              </a:rPr>
              <a:t>CONTROL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96A8E45-23F0-4462-B2E6-D7B9D4B860B0}"/>
              </a:ext>
            </a:extLst>
          </p:cNvPr>
          <p:cNvSpPr/>
          <p:nvPr/>
        </p:nvSpPr>
        <p:spPr>
          <a:xfrm>
            <a:off x="6263466" y="2535508"/>
            <a:ext cx="442130" cy="256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find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11D44E-21EF-407C-8C02-40D5FB043CA0}"/>
              </a:ext>
            </a:extLst>
          </p:cNvPr>
          <p:cNvSpPr txBox="1"/>
          <p:nvPr/>
        </p:nvSpPr>
        <p:spPr>
          <a:xfrm>
            <a:off x="614978" y="734068"/>
            <a:ext cx="2820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Next LT Pro Bold" panose="020B0804020202020204" pitchFamily="34" charset="0"/>
              </a:rPr>
              <a:t>An Ecosystem of Cooperating</a:t>
            </a:r>
          </a:p>
          <a:p>
            <a:r>
              <a:rPr lang="en-US" dirty="0">
                <a:latin typeface="AvenirNext LT Pro Bold" panose="020B0804020202020204" pitchFamily="34" charset="0"/>
              </a:rPr>
              <a:t>Voice Agents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E68E590-F0D8-4365-84DC-972821483CEA}"/>
              </a:ext>
            </a:extLst>
          </p:cNvPr>
          <p:cNvSpPr/>
          <p:nvPr/>
        </p:nvSpPr>
        <p:spPr>
          <a:xfrm rot="2024687">
            <a:off x="7031148" y="4564373"/>
            <a:ext cx="442130" cy="256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find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DD930E3-D30A-4EE9-8DA9-2DB75665B12D}"/>
              </a:ext>
            </a:extLst>
          </p:cNvPr>
          <p:cNvSpPr/>
          <p:nvPr/>
        </p:nvSpPr>
        <p:spPr>
          <a:xfrm>
            <a:off x="4180016" y="4785745"/>
            <a:ext cx="442130" cy="256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find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CCF22A6-B812-4D7F-A2B6-F9E599A73DE6}"/>
              </a:ext>
            </a:extLst>
          </p:cNvPr>
          <p:cNvSpPr/>
          <p:nvPr/>
        </p:nvSpPr>
        <p:spPr>
          <a:xfrm rot="1448717">
            <a:off x="8240642" y="2622827"/>
            <a:ext cx="442130" cy="256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find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1D61524-6500-4E68-B6D3-4ED9ED1D640A}"/>
              </a:ext>
            </a:extLst>
          </p:cNvPr>
          <p:cNvSpPr/>
          <p:nvPr/>
        </p:nvSpPr>
        <p:spPr>
          <a:xfrm rot="19636872">
            <a:off x="8166367" y="4556145"/>
            <a:ext cx="442130" cy="256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find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21A6002-3513-4A09-AF5B-0D56B13C13E1}"/>
              </a:ext>
            </a:extLst>
          </p:cNvPr>
          <p:cNvSpPr/>
          <p:nvPr/>
        </p:nvSpPr>
        <p:spPr>
          <a:xfrm rot="2796430">
            <a:off x="8382240" y="1707158"/>
            <a:ext cx="442130" cy="256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find</a:t>
            </a:r>
          </a:p>
        </p:txBody>
      </p:sp>
    </p:spTree>
    <p:extLst>
      <p:ext uri="{BB962C8B-B14F-4D97-AF65-F5344CB8AC3E}">
        <p14:creationId xmlns:p14="http://schemas.microsoft.com/office/powerpoint/2010/main" val="172070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9" grpId="0" animBg="1"/>
      <p:bldP spid="71" grpId="0"/>
      <p:bldP spid="72" grpId="0"/>
      <p:bldP spid="73" grpId="0"/>
      <p:bldP spid="75" grpId="0"/>
      <p:bldP spid="76" grpId="0"/>
      <p:bldP spid="77" grpId="0"/>
      <p:bldP spid="78" grpId="0"/>
      <p:bldP spid="80" grpId="0" animBg="1"/>
      <p:bldP spid="82" grpId="0"/>
      <p:bldP spid="57" grpId="0" animBg="1"/>
      <p:bldP spid="83" grpId="0"/>
      <p:bldP spid="74" grpId="0"/>
      <p:bldP spid="85" grpId="0"/>
      <p:bldP spid="44" grpId="0" animBg="1"/>
      <p:bldP spid="96" grpId="0" animBg="1"/>
      <p:bldP spid="91" grpId="0"/>
      <p:bldP spid="103" grpId="0" animBg="1"/>
      <p:bldP spid="104" grpId="0"/>
      <p:bldP spid="69" grpId="0" animBg="1"/>
      <p:bldP spid="109" grpId="0"/>
      <p:bldP spid="113" grpId="0" animBg="1"/>
      <p:bldP spid="114" grpId="0"/>
      <p:bldP spid="120" grpId="0" animBg="1"/>
      <p:bldP spid="121" grpId="0" animBg="1"/>
      <p:bldP spid="122" grpId="0" animBg="1"/>
      <p:bldP spid="79" grpId="0" animBg="1"/>
      <p:bldP spid="101" grpId="0"/>
      <p:bldP spid="116" grpId="0" animBg="1"/>
      <p:bldP spid="65" grpId="0" animBg="1"/>
      <p:bldP spid="81" grpId="0" animBg="1"/>
      <p:bldP spid="84" grpId="0" animBg="1"/>
      <p:bldP spid="88" grpId="0" animBg="1"/>
      <p:bldP spid="90" grpId="0" animBg="1"/>
    </p:bldLst>
  </p:timing>
</p:sld>
</file>

<file path=ppt/theme/theme1.xml><?xml version="1.0" encoding="utf-8"?>
<a:theme xmlns:a="http://schemas.openxmlformats.org/drawingml/2006/main" name="2020.07.01 OPEN VOICE NETWORK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CF4E020-5623-48BB-8ADA-B4AB607990A6}" vid="{1AC0E6F0-7BCB-4B9B-B35F-9125E890DE4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CF4E020-5623-48BB-8ADA-B4AB607990A6}" vid="{499DA5EA-056C-400F-A1D8-C3C9035EB5E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2020.07.01 OPEN VOICE NETWORK TEMPLATE</Template>
  <TotalTime>120764</TotalTime>
  <Words>230</Words>
  <Application>Microsoft Macintosh PowerPoint</Application>
  <PresentationFormat>Widescreen</PresentationFormat>
  <Paragraphs>101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AvenirNext LT Pro Bold</vt:lpstr>
      <vt:lpstr>Calibri</vt:lpstr>
      <vt:lpstr>2020.07.01 OPEN VOICE NETWORK TEMPLATE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Stine</dc:creator>
  <cp:lastModifiedBy>Oita Coleman</cp:lastModifiedBy>
  <cp:revision>545</cp:revision>
  <cp:lastPrinted>2022-01-19T17:47:45Z</cp:lastPrinted>
  <dcterms:created xsi:type="dcterms:W3CDTF">2020-07-29T17:54:03Z</dcterms:created>
  <dcterms:modified xsi:type="dcterms:W3CDTF">2022-04-18T18:18:21Z</dcterms:modified>
</cp:coreProperties>
</file>