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2" r:id="rId4"/>
    <p:sldId id="309" r:id="rId5"/>
    <p:sldId id="306" r:id="rId6"/>
    <p:sldId id="311" r:id="rId7"/>
    <p:sldId id="308" r:id="rId8"/>
    <p:sldId id="305" r:id="rId9"/>
    <p:sldId id="290" r:id="rId10"/>
    <p:sldId id="312" r:id="rId11"/>
    <p:sldId id="317" r:id="rId12"/>
    <p:sldId id="314" r:id="rId13"/>
    <p:sldId id="296" r:id="rId14"/>
    <p:sldId id="313" r:id="rId15"/>
    <p:sldId id="315" r:id="rId16"/>
    <p:sldId id="31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3893F-4B80-4C6F-B1D4-B7A7D75ADA43}" v="56" dt="2020-06-03T19:01:38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30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ie Dahl" userId="51f908005c879b07" providerId="LiveId" clId="{15C3893F-4B80-4C6F-B1D4-B7A7D75ADA43}"/>
    <pc:docChg chg="undo custSel addSld delSld modSld sldOrd modMainMaster">
      <pc:chgData name="Debbie Dahl" userId="51f908005c879b07" providerId="LiveId" clId="{15C3893F-4B80-4C6F-B1D4-B7A7D75ADA43}" dt="2020-06-03T19:15:48.057" v="4067" actId="403"/>
      <pc:docMkLst>
        <pc:docMk/>
      </pc:docMkLst>
      <pc:sldChg chg="delSp modSp mod">
        <pc:chgData name="Debbie Dahl" userId="51f908005c879b07" providerId="LiveId" clId="{15C3893F-4B80-4C6F-B1D4-B7A7D75ADA43}" dt="2020-05-19T17:41:03.742" v="920" actId="404"/>
        <pc:sldMkLst>
          <pc:docMk/>
          <pc:sldMk cId="3671642182" sldId="256"/>
        </pc:sldMkLst>
        <pc:spChg chg="mod">
          <ac:chgData name="Debbie Dahl" userId="51f908005c879b07" providerId="LiveId" clId="{15C3893F-4B80-4C6F-B1D4-B7A7D75ADA43}" dt="2020-05-19T17:41:03.742" v="920" actId="404"/>
          <ac:spMkLst>
            <pc:docMk/>
            <pc:sldMk cId="3671642182" sldId="256"/>
            <ac:spMk id="2" creationId="{8C4CEA36-726E-4550-BAF9-DC54B79CC520}"/>
          </ac:spMkLst>
        </pc:spChg>
        <pc:spChg chg="mod">
          <ac:chgData name="Debbie Dahl" userId="51f908005c879b07" providerId="LiveId" clId="{15C3893F-4B80-4C6F-B1D4-B7A7D75ADA43}" dt="2020-05-19T15:10:35.909" v="107" actId="20577"/>
          <ac:spMkLst>
            <pc:docMk/>
            <pc:sldMk cId="3671642182" sldId="256"/>
            <ac:spMk id="3" creationId="{D7E0B305-3EFB-4A89-8E46-EC4FACC7E526}"/>
          </ac:spMkLst>
        </pc:spChg>
        <pc:picChg chg="del">
          <ac:chgData name="Debbie Dahl" userId="51f908005c879b07" providerId="LiveId" clId="{15C3893F-4B80-4C6F-B1D4-B7A7D75ADA43}" dt="2020-05-19T15:11:02.173" v="110" actId="478"/>
          <ac:picMkLst>
            <pc:docMk/>
            <pc:sldMk cId="3671642182" sldId="256"/>
            <ac:picMk id="5" creationId="{37BE2143-72E1-4BAD-8F21-CC642689D403}"/>
          </ac:picMkLst>
        </pc:picChg>
        <pc:picChg chg="del">
          <ac:chgData name="Debbie Dahl" userId="51f908005c879b07" providerId="LiveId" clId="{15C3893F-4B80-4C6F-B1D4-B7A7D75ADA43}" dt="2020-05-19T15:11:01.373" v="109" actId="478"/>
          <ac:picMkLst>
            <pc:docMk/>
            <pc:sldMk cId="3671642182" sldId="256"/>
            <ac:picMk id="11" creationId="{6F158B98-05A2-4959-84A7-120A0CD24C99}"/>
          </ac:picMkLst>
        </pc:picChg>
        <pc:picChg chg="del">
          <ac:chgData name="Debbie Dahl" userId="51f908005c879b07" providerId="LiveId" clId="{15C3893F-4B80-4C6F-B1D4-B7A7D75ADA43}" dt="2020-05-19T15:11:06.484" v="111" actId="478"/>
          <ac:picMkLst>
            <pc:docMk/>
            <pc:sldMk cId="3671642182" sldId="256"/>
            <ac:picMk id="14" creationId="{0C163836-934D-4335-A839-EE5B56EBEA79}"/>
          </ac:picMkLst>
        </pc:picChg>
      </pc:sldChg>
      <pc:sldChg chg="addSp delSp modSp mod">
        <pc:chgData name="Debbie Dahl" userId="51f908005c879b07" providerId="LiveId" clId="{15C3893F-4B80-4C6F-B1D4-B7A7D75ADA43}" dt="2020-06-03T18:49:20.559" v="3595" actId="1076"/>
        <pc:sldMkLst>
          <pc:docMk/>
          <pc:sldMk cId="985756490" sldId="257"/>
        </pc:sldMkLst>
        <pc:spChg chg="add del mod">
          <ac:chgData name="Debbie Dahl" userId="51f908005c879b07" providerId="LiveId" clId="{15C3893F-4B80-4C6F-B1D4-B7A7D75ADA43}" dt="2020-05-19T16:43:20.405" v="328" actId="478"/>
          <ac:spMkLst>
            <pc:docMk/>
            <pc:sldMk cId="985756490" sldId="257"/>
            <ac:spMk id="5" creationId="{586613DC-CD19-4F9A-9826-A93C12015BB5}"/>
          </ac:spMkLst>
        </pc:spChg>
        <pc:spChg chg="add del mod">
          <ac:chgData name="Debbie Dahl" userId="51f908005c879b07" providerId="LiveId" clId="{15C3893F-4B80-4C6F-B1D4-B7A7D75ADA43}" dt="2020-05-19T16:43:47.131" v="331" actId="478"/>
          <ac:spMkLst>
            <pc:docMk/>
            <pc:sldMk cId="985756490" sldId="257"/>
            <ac:spMk id="6" creationId="{82E7AA27-1111-437F-AE85-7200984112DF}"/>
          </ac:spMkLst>
        </pc:spChg>
        <pc:spChg chg="mod">
          <ac:chgData name="Debbie Dahl" userId="51f908005c879b07" providerId="LiveId" clId="{15C3893F-4B80-4C6F-B1D4-B7A7D75ADA43}" dt="2020-05-19T16:41:44.627" v="316" actId="339"/>
          <ac:spMkLst>
            <pc:docMk/>
            <pc:sldMk cId="985756490" sldId="257"/>
            <ac:spMk id="20" creationId="{FD2BA193-7135-4337-8010-4BF48453E0CA}"/>
          </ac:spMkLst>
        </pc:spChg>
        <pc:spChg chg="add mod">
          <ac:chgData name="Debbie Dahl" userId="51f908005c879b07" providerId="LiveId" clId="{15C3893F-4B80-4C6F-B1D4-B7A7D75ADA43}" dt="2020-06-03T18:48:59.550" v="3565" actId="1076"/>
          <ac:spMkLst>
            <pc:docMk/>
            <pc:sldMk cId="985756490" sldId="257"/>
            <ac:spMk id="29" creationId="{34C99A29-A9A6-47FF-991B-E4022B94A769}"/>
          </ac:spMkLst>
        </pc:spChg>
        <pc:spChg chg="add mod">
          <ac:chgData name="Debbie Dahl" userId="51f908005c879b07" providerId="LiveId" clId="{15C3893F-4B80-4C6F-B1D4-B7A7D75ADA43}" dt="2020-06-03T18:49:20.559" v="3595" actId="1076"/>
          <ac:spMkLst>
            <pc:docMk/>
            <pc:sldMk cId="985756490" sldId="257"/>
            <ac:spMk id="30" creationId="{33C9D175-A03F-41F3-A01E-E1DC1E30F4F7}"/>
          </ac:spMkLst>
        </pc:spChg>
        <pc:picChg chg="mod">
          <ac:chgData name="Debbie Dahl" userId="51f908005c879b07" providerId="LiveId" clId="{15C3893F-4B80-4C6F-B1D4-B7A7D75ADA43}" dt="2020-06-03T18:48:48.376" v="3563" actId="1076"/>
          <ac:picMkLst>
            <pc:docMk/>
            <pc:sldMk cId="985756490" sldId="257"/>
            <ac:picMk id="18" creationId="{E9E50596-850F-431D-B517-4230513AA3E7}"/>
          </ac:picMkLst>
        </pc:picChg>
      </pc:sldChg>
      <pc:sldChg chg="del">
        <pc:chgData name="Debbie Dahl" userId="51f908005c879b07" providerId="LiveId" clId="{15C3893F-4B80-4C6F-B1D4-B7A7D75ADA43}" dt="2020-05-19T19:10:34.021" v="3123" actId="47"/>
        <pc:sldMkLst>
          <pc:docMk/>
          <pc:sldMk cId="934374732" sldId="258"/>
        </pc:sldMkLst>
      </pc:sldChg>
      <pc:sldChg chg="del">
        <pc:chgData name="Debbie Dahl" userId="51f908005c879b07" providerId="LiveId" clId="{15C3893F-4B80-4C6F-B1D4-B7A7D75ADA43}" dt="2020-05-19T19:10:36.872" v="3124" actId="47"/>
        <pc:sldMkLst>
          <pc:docMk/>
          <pc:sldMk cId="2914894093" sldId="260"/>
        </pc:sldMkLst>
      </pc:sldChg>
      <pc:sldChg chg="modSp del mod">
        <pc:chgData name="Debbie Dahl" userId="51f908005c879b07" providerId="LiveId" clId="{15C3893F-4B80-4C6F-B1D4-B7A7D75ADA43}" dt="2020-05-19T18:19:24.714" v="2428" actId="47"/>
        <pc:sldMkLst>
          <pc:docMk/>
          <pc:sldMk cId="472187404" sldId="264"/>
        </pc:sldMkLst>
        <pc:spChg chg="mod">
          <ac:chgData name="Debbie Dahl" userId="51f908005c879b07" providerId="LiveId" clId="{15C3893F-4B80-4C6F-B1D4-B7A7D75ADA43}" dt="2020-05-19T15:16:12.995" v="123" actId="27636"/>
          <ac:spMkLst>
            <pc:docMk/>
            <pc:sldMk cId="472187404" sldId="264"/>
            <ac:spMk id="3" creationId="{61D9B7F9-A865-4895-8F0C-40E9E63D1CB1}"/>
          </ac:spMkLst>
        </pc:spChg>
      </pc:sldChg>
      <pc:sldChg chg="modSp mod">
        <pc:chgData name="Debbie Dahl" userId="51f908005c879b07" providerId="LiveId" clId="{15C3893F-4B80-4C6F-B1D4-B7A7D75ADA43}" dt="2020-05-19T19:17:42.389" v="3532" actId="20577"/>
        <pc:sldMkLst>
          <pc:docMk/>
          <pc:sldMk cId="3149829261" sldId="282"/>
        </pc:sldMkLst>
        <pc:spChg chg="mod">
          <ac:chgData name="Debbie Dahl" userId="51f908005c879b07" providerId="LiveId" clId="{15C3893F-4B80-4C6F-B1D4-B7A7D75ADA43}" dt="2020-05-19T19:17:42.389" v="3532" actId="20577"/>
          <ac:spMkLst>
            <pc:docMk/>
            <pc:sldMk cId="3149829261" sldId="282"/>
            <ac:spMk id="5" creationId="{E97AA0B0-FEB9-4D7E-9086-7A295CFE3318}"/>
          </ac:spMkLst>
        </pc:spChg>
      </pc:sldChg>
      <pc:sldChg chg="del">
        <pc:chgData name="Debbie Dahl" userId="51f908005c879b07" providerId="LiveId" clId="{15C3893F-4B80-4C6F-B1D4-B7A7D75ADA43}" dt="2020-05-19T19:10:29.166" v="3122" actId="47"/>
        <pc:sldMkLst>
          <pc:docMk/>
          <pc:sldMk cId="3515704390" sldId="283"/>
        </pc:sldMkLst>
      </pc:sldChg>
      <pc:sldChg chg="modSp mod ord">
        <pc:chgData name="Debbie Dahl" userId="51f908005c879b07" providerId="LiveId" clId="{15C3893F-4B80-4C6F-B1D4-B7A7D75ADA43}" dt="2020-06-03T18:52:33.778" v="3621" actId="20577"/>
        <pc:sldMkLst>
          <pc:docMk/>
          <pc:sldMk cId="2026720308" sldId="290"/>
        </pc:sldMkLst>
        <pc:spChg chg="mod">
          <ac:chgData name="Debbie Dahl" userId="51f908005c879b07" providerId="LiveId" clId="{15C3893F-4B80-4C6F-B1D4-B7A7D75ADA43}" dt="2020-06-03T18:52:33.778" v="3621" actId="20577"/>
          <ac:spMkLst>
            <pc:docMk/>
            <pc:sldMk cId="2026720308" sldId="290"/>
            <ac:spMk id="2" creationId="{4C25A2E1-E6C4-44A2-AF16-8DB7713382A9}"/>
          </ac:spMkLst>
        </pc:spChg>
      </pc:sldChg>
      <pc:sldChg chg="del">
        <pc:chgData name="Debbie Dahl" userId="51f908005c879b07" providerId="LiveId" clId="{15C3893F-4B80-4C6F-B1D4-B7A7D75ADA43}" dt="2020-05-19T19:10:49.358" v="3126" actId="47"/>
        <pc:sldMkLst>
          <pc:docMk/>
          <pc:sldMk cId="523183755" sldId="291"/>
        </pc:sldMkLst>
      </pc:sldChg>
      <pc:sldChg chg="modSp del mod">
        <pc:chgData name="Debbie Dahl" userId="51f908005c879b07" providerId="LiveId" clId="{15C3893F-4B80-4C6F-B1D4-B7A7D75ADA43}" dt="2020-05-19T18:18:55.602" v="2426" actId="47"/>
        <pc:sldMkLst>
          <pc:docMk/>
          <pc:sldMk cId="508017761" sldId="292"/>
        </pc:sldMkLst>
        <pc:spChg chg="mod">
          <ac:chgData name="Debbie Dahl" userId="51f908005c879b07" providerId="LiveId" clId="{15C3893F-4B80-4C6F-B1D4-B7A7D75ADA43}" dt="2020-05-19T15:16:12.979" v="122" actId="27636"/>
          <ac:spMkLst>
            <pc:docMk/>
            <pc:sldMk cId="508017761" sldId="292"/>
            <ac:spMk id="3" creationId="{3837EB6B-C925-4A37-AE88-1CA25BC29282}"/>
          </ac:spMkLst>
        </pc:spChg>
      </pc:sldChg>
      <pc:sldChg chg="del">
        <pc:chgData name="Debbie Dahl" userId="51f908005c879b07" providerId="LiveId" clId="{15C3893F-4B80-4C6F-B1D4-B7A7D75ADA43}" dt="2020-05-19T18:18:44.757" v="2424" actId="47"/>
        <pc:sldMkLst>
          <pc:docMk/>
          <pc:sldMk cId="3795020793" sldId="293"/>
        </pc:sldMkLst>
      </pc:sldChg>
      <pc:sldChg chg="del">
        <pc:chgData name="Debbie Dahl" userId="51f908005c879b07" providerId="LiveId" clId="{15C3893F-4B80-4C6F-B1D4-B7A7D75ADA43}" dt="2020-05-19T18:19:06.216" v="2427" actId="47"/>
        <pc:sldMkLst>
          <pc:docMk/>
          <pc:sldMk cId="4233937100" sldId="294"/>
        </pc:sldMkLst>
      </pc:sldChg>
      <pc:sldChg chg="del">
        <pc:chgData name="Debbie Dahl" userId="51f908005c879b07" providerId="LiveId" clId="{15C3893F-4B80-4C6F-B1D4-B7A7D75ADA43}" dt="2020-05-19T18:18:47.480" v="2425" actId="47"/>
        <pc:sldMkLst>
          <pc:docMk/>
          <pc:sldMk cId="3912846122" sldId="295"/>
        </pc:sldMkLst>
      </pc:sldChg>
      <pc:sldChg chg="del">
        <pc:chgData name="Debbie Dahl" userId="51f908005c879b07" providerId="LiveId" clId="{15C3893F-4B80-4C6F-B1D4-B7A7D75ADA43}" dt="2020-05-19T18:18:40.836" v="2423" actId="47"/>
        <pc:sldMkLst>
          <pc:docMk/>
          <pc:sldMk cId="1295608281" sldId="298"/>
        </pc:sldMkLst>
      </pc:sldChg>
      <pc:sldChg chg="del">
        <pc:chgData name="Debbie Dahl" userId="51f908005c879b07" providerId="LiveId" clId="{15C3893F-4B80-4C6F-B1D4-B7A7D75ADA43}" dt="2020-05-19T19:10:48.070" v="3125" actId="47"/>
        <pc:sldMkLst>
          <pc:docMk/>
          <pc:sldMk cId="3024848351" sldId="299"/>
        </pc:sldMkLst>
      </pc:sldChg>
      <pc:sldChg chg="del">
        <pc:chgData name="Debbie Dahl" userId="51f908005c879b07" providerId="LiveId" clId="{15C3893F-4B80-4C6F-B1D4-B7A7D75ADA43}" dt="2020-05-19T19:10:50.826" v="3127" actId="47"/>
        <pc:sldMkLst>
          <pc:docMk/>
          <pc:sldMk cId="1613504828" sldId="302"/>
        </pc:sldMkLst>
      </pc:sldChg>
      <pc:sldChg chg="del">
        <pc:chgData name="Debbie Dahl" userId="51f908005c879b07" providerId="LiveId" clId="{15C3893F-4B80-4C6F-B1D4-B7A7D75ADA43}" dt="2020-05-19T18:05:55.581" v="2261" actId="47"/>
        <pc:sldMkLst>
          <pc:docMk/>
          <pc:sldMk cId="2103774195" sldId="304"/>
        </pc:sldMkLst>
      </pc:sldChg>
      <pc:sldChg chg="modSp new mod ord">
        <pc:chgData name="Debbie Dahl" userId="51f908005c879b07" providerId="LiveId" clId="{15C3893F-4B80-4C6F-B1D4-B7A7D75ADA43}" dt="2020-05-19T18:43:10.223" v="2976" actId="20577"/>
        <pc:sldMkLst>
          <pc:docMk/>
          <pc:sldMk cId="720547409" sldId="305"/>
        </pc:sldMkLst>
        <pc:spChg chg="mod">
          <ac:chgData name="Debbie Dahl" userId="51f908005c879b07" providerId="LiveId" clId="{15C3893F-4B80-4C6F-B1D4-B7A7D75ADA43}" dt="2020-05-19T18:43:10.223" v="2976" actId="20577"/>
          <ac:spMkLst>
            <pc:docMk/>
            <pc:sldMk cId="720547409" sldId="305"/>
            <ac:spMk id="2" creationId="{145D4F00-B752-4BAF-9C84-834B30AFD68A}"/>
          </ac:spMkLst>
        </pc:spChg>
        <pc:spChg chg="mod">
          <ac:chgData name="Debbie Dahl" userId="51f908005c879b07" providerId="LiveId" clId="{15C3893F-4B80-4C6F-B1D4-B7A7D75ADA43}" dt="2020-05-19T18:33:12.676" v="2741" actId="20577"/>
          <ac:spMkLst>
            <pc:docMk/>
            <pc:sldMk cId="720547409" sldId="305"/>
            <ac:spMk id="3" creationId="{0EF35458-C777-4179-BBCC-C5B435241D88}"/>
          </ac:spMkLst>
        </pc:spChg>
      </pc:sldChg>
      <pc:sldChg chg="modSp new mod ord">
        <pc:chgData name="Debbie Dahl" userId="51f908005c879b07" providerId="LiveId" clId="{15C3893F-4B80-4C6F-B1D4-B7A7D75ADA43}" dt="2020-05-19T19:17:57.843" v="3535" actId="403"/>
        <pc:sldMkLst>
          <pc:docMk/>
          <pc:sldMk cId="3012571646" sldId="306"/>
        </pc:sldMkLst>
        <pc:spChg chg="mod">
          <ac:chgData name="Debbie Dahl" userId="51f908005c879b07" providerId="LiveId" clId="{15C3893F-4B80-4C6F-B1D4-B7A7D75ADA43}" dt="2020-05-19T15:19:47.415" v="146" actId="20577"/>
          <ac:spMkLst>
            <pc:docMk/>
            <pc:sldMk cId="3012571646" sldId="306"/>
            <ac:spMk id="2" creationId="{6B84A2C5-51F4-4453-ABD5-6815A23151CB}"/>
          </ac:spMkLst>
        </pc:spChg>
        <pc:spChg chg="mod">
          <ac:chgData name="Debbie Dahl" userId="51f908005c879b07" providerId="LiveId" clId="{15C3893F-4B80-4C6F-B1D4-B7A7D75ADA43}" dt="2020-05-19T19:17:57.843" v="3535" actId="403"/>
          <ac:spMkLst>
            <pc:docMk/>
            <pc:sldMk cId="3012571646" sldId="306"/>
            <ac:spMk id="3" creationId="{0DCE31EC-1BA0-4D8B-9C7F-385B8F9265AA}"/>
          </ac:spMkLst>
        </pc:spChg>
      </pc:sldChg>
      <pc:sldChg chg="addSp delSp modSp new del mod modClrScheme chgLayout">
        <pc:chgData name="Debbie Dahl" userId="51f908005c879b07" providerId="LiveId" clId="{15C3893F-4B80-4C6F-B1D4-B7A7D75ADA43}" dt="2020-05-19T17:09:49.542" v="521" actId="2696"/>
        <pc:sldMkLst>
          <pc:docMk/>
          <pc:sldMk cId="670075297" sldId="307"/>
        </pc:sldMkLst>
        <pc:spChg chg="del">
          <ac:chgData name="Debbie Dahl" userId="51f908005c879b07" providerId="LiveId" clId="{15C3893F-4B80-4C6F-B1D4-B7A7D75ADA43}" dt="2020-05-19T17:09:37.569" v="519" actId="700"/>
          <ac:spMkLst>
            <pc:docMk/>
            <pc:sldMk cId="670075297" sldId="307"/>
            <ac:spMk id="2" creationId="{5CD9F7AD-B347-4416-9E06-60F555B05827}"/>
          </ac:spMkLst>
        </pc:spChg>
        <pc:spChg chg="del">
          <ac:chgData name="Debbie Dahl" userId="51f908005c879b07" providerId="LiveId" clId="{15C3893F-4B80-4C6F-B1D4-B7A7D75ADA43}" dt="2020-05-19T17:09:37.569" v="519" actId="700"/>
          <ac:spMkLst>
            <pc:docMk/>
            <pc:sldMk cId="670075297" sldId="307"/>
            <ac:spMk id="3" creationId="{621CCE22-C661-4428-8EFF-79AE2AF2EE69}"/>
          </ac:spMkLst>
        </pc:spChg>
        <pc:spChg chg="add mod">
          <ac:chgData name="Debbie Dahl" userId="51f908005c879b07" providerId="LiveId" clId="{15C3893F-4B80-4C6F-B1D4-B7A7D75ADA43}" dt="2020-05-19T17:09:39.620" v="520"/>
          <ac:spMkLst>
            <pc:docMk/>
            <pc:sldMk cId="670075297" sldId="307"/>
            <ac:spMk id="4" creationId="{EDD007C3-CDF4-46B1-AAD3-BAC15E30497F}"/>
          </ac:spMkLst>
        </pc:spChg>
      </pc:sldChg>
      <pc:sldChg chg="addSp delSp modSp add mod ord">
        <pc:chgData name="Debbie Dahl" userId="51f908005c879b07" providerId="LiveId" clId="{15C3893F-4B80-4C6F-B1D4-B7A7D75ADA43}" dt="2020-06-03T18:50:46.359" v="3608" actId="14100"/>
        <pc:sldMkLst>
          <pc:docMk/>
          <pc:sldMk cId="3682192693" sldId="308"/>
        </pc:sldMkLst>
        <pc:spChg chg="mod">
          <ac:chgData name="Debbie Dahl" userId="51f908005c879b07" providerId="LiveId" clId="{15C3893F-4B80-4C6F-B1D4-B7A7D75ADA43}" dt="2020-05-19T18:42:46.675" v="2935" actId="20577"/>
          <ac:spMkLst>
            <pc:docMk/>
            <pc:sldMk cId="3682192693" sldId="308"/>
            <ac:spMk id="2" creationId="{3DE878CB-F744-47AB-976E-72010C446194}"/>
          </ac:spMkLst>
        </pc:spChg>
        <pc:spChg chg="add del mod">
          <ac:chgData name="Debbie Dahl" userId="51f908005c879b07" providerId="LiveId" clId="{15C3893F-4B80-4C6F-B1D4-B7A7D75ADA43}" dt="2020-05-19T16:45:40.211" v="337" actId="478"/>
          <ac:spMkLst>
            <pc:docMk/>
            <pc:sldMk cId="3682192693" sldId="308"/>
            <ac:spMk id="5" creationId="{94E27153-5E47-4B5F-9AF8-0279A43D84BE}"/>
          </ac:spMkLst>
        </pc:spChg>
        <pc:spChg chg="add mod">
          <ac:chgData name="Debbie Dahl" userId="51f908005c879b07" providerId="LiveId" clId="{15C3893F-4B80-4C6F-B1D4-B7A7D75ADA43}" dt="2020-06-03T18:49:51.210" v="3597" actId="1076"/>
          <ac:spMkLst>
            <pc:docMk/>
            <pc:sldMk cId="3682192693" sldId="308"/>
            <ac:spMk id="30" creationId="{BF5E563E-EC6B-40A8-9320-0BBE33217190}"/>
          </ac:spMkLst>
        </pc:spChg>
        <pc:spChg chg="add mod">
          <ac:chgData name="Debbie Dahl" userId="51f908005c879b07" providerId="LiveId" clId="{15C3893F-4B80-4C6F-B1D4-B7A7D75ADA43}" dt="2020-06-03T18:49:51.210" v="3597" actId="1076"/>
          <ac:spMkLst>
            <pc:docMk/>
            <pc:sldMk cId="3682192693" sldId="308"/>
            <ac:spMk id="31" creationId="{B457F338-49AE-48CD-AF9B-C3E700C6C983}"/>
          </ac:spMkLst>
        </pc:spChg>
        <pc:picChg chg="mod">
          <ac:chgData name="Debbie Dahl" userId="51f908005c879b07" providerId="LiveId" clId="{15C3893F-4B80-4C6F-B1D4-B7A7D75ADA43}" dt="2020-05-19T17:08:13.988" v="444" actId="1076"/>
          <ac:picMkLst>
            <pc:docMk/>
            <pc:sldMk cId="3682192693" sldId="308"/>
            <ac:picMk id="18" creationId="{E9E50596-850F-431D-B517-4230513AA3E7}"/>
          </ac:picMkLst>
        </pc:picChg>
        <pc:cxnChg chg="add del mod">
          <ac:chgData name="Debbie Dahl" userId="51f908005c879b07" providerId="LiveId" clId="{15C3893F-4B80-4C6F-B1D4-B7A7D75ADA43}" dt="2020-05-19T16:52:15.933" v="340" actId="478"/>
          <ac:cxnSpMkLst>
            <pc:docMk/>
            <pc:sldMk cId="3682192693" sldId="308"/>
            <ac:cxnSpMk id="7" creationId="{17F7CDFA-DD6A-4DB1-A07F-D2CBCD346067}"/>
          </ac:cxnSpMkLst>
        </pc:cxnChg>
        <pc:cxnChg chg="add del mod">
          <ac:chgData name="Debbie Dahl" userId="51f908005c879b07" providerId="LiveId" clId="{15C3893F-4B80-4C6F-B1D4-B7A7D75ADA43}" dt="2020-05-19T16:53:15.686" v="390" actId="478"/>
          <ac:cxnSpMkLst>
            <pc:docMk/>
            <pc:sldMk cId="3682192693" sldId="308"/>
            <ac:cxnSpMk id="17" creationId="{69785DCD-476A-4836-AE4F-55D5599AF113}"/>
          </ac:cxnSpMkLst>
        </pc:cxnChg>
        <pc:cxnChg chg="add mod">
          <ac:chgData name="Debbie Dahl" userId="51f908005c879b07" providerId="LiveId" clId="{15C3893F-4B80-4C6F-B1D4-B7A7D75ADA43}" dt="2020-06-03T18:50:22.834" v="3603" actId="14100"/>
          <ac:cxnSpMkLst>
            <pc:docMk/>
            <pc:sldMk cId="3682192693" sldId="308"/>
            <ac:cxnSpMk id="32" creationId="{C147E1ED-0D77-4274-B09A-2AF30CD5A2EC}"/>
          </ac:cxnSpMkLst>
        </pc:cxnChg>
        <pc:cxnChg chg="add mod">
          <ac:chgData name="Debbie Dahl" userId="51f908005c879b07" providerId="LiveId" clId="{15C3893F-4B80-4C6F-B1D4-B7A7D75ADA43}" dt="2020-05-19T16:56:43.585" v="409" actId="14100"/>
          <ac:cxnSpMkLst>
            <pc:docMk/>
            <pc:sldMk cId="3682192693" sldId="308"/>
            <ac:cxnSpMk id="34" creationId="{EDA3EDA7-9A50-484C-B503-691349DCB70F}"/>
          </ac:cxnSpMkLst>
        </pc:cxnChg>
        <pc:cxnChg chg="add mod">
          <ac:chgData name="Debbie Dahl" userId="51f908005c879b07" providerId="LiveId" clId="{15C3893F-4B80-4C6F-B1D4-B7A7D75ADA43}" dt="2020-05-19T16:55:34.992" v="405" actId="14100"/>
          <ac:cxnSpMkLst>
            <pc:docMk/>
            <pc:sldMk cId="3682192693" sldId="308"/>
            <ac:cxnSpMk id="36" creationId="{645DA834-70BD-4BDB-B580-987676DE617B}"/>
          </ac:cxnSpMkLst>
        </pc:cxnChg>
        <pc:cxnChg chg="add mod">
          <ac:chgData name="Debbie Dahl" userId="51f908005c879b07" providerId="LiveId" clId="{15C3893F-4B80-4C6F-B1D4-B7A7D75ADA43}" dt="2020-06-03T18:50:28.776" v="3604"/>
          <ac:cxnSpMkLst>
            <pc:docMk/>
            <pc:sldMk cId="3682192693" sldId="308"/>
            <ac:cxnSpMk id="37" creationId="{1865126D-1311-477E-B469-3D5DFCA47DDA}"/>
          </ac:cxnSpMkLst>
        </pc:cxnChg>
        <pc:cxnChg chg="add mod">
          <ac:chgData name="Debbie Dahl" userId="51f908005c879b07" providerId="LiveId" clId="{15C3893F-4B80-4C6F-B1D4-B7A7D75ADA43}" dt="2020-06-03T18:50:46.359" v="3608" actId="14100"/>
          <ac:cxnSpMkLst>
            <pc:docMk/>
            <pc:sldMk cId="3682192693" sldId="308"/>
            <ac:cxnSpMk id="39" creationId="{97BDA959-284C-422D-A02D-BEFEEEAF525C}"/>
          </ac:cxnSpMkLst>
        </pc:cxnChg>
        <pc:cxnChg chg="add mod">
          <ac:chgData name="Debbie Dahl" userId="51f908005c879b07" providerId="LiveId" clId="{15C3893F-4B80-4C6F-B1D4-B7A7D75ADA43}" dt="2020-05-19T16:59:02.165" v="419" actId="14100"/>
          <ac:cxnSpMkLst>
            <pc:docMk/>
            <pc:sldMk cId="3682192693" sldId="308"/>
            <ac:cxnSpMk id="42" creationId="{D396873C-1675-4273-A201-32992902B836}"/>
          </ac:cxnSpMkLst>
        </pc:cxnChg>
        <pc:cxnChg chg="add mod">
          <ac:chgData name="Debbie Dahl" userId="51f908005c879b07" providerId="LiveId" clId="{15C3893F-4B80-4C6F-B1D4-B7A7D75ADA43}" dt="2020-05-19T16:59:30.670" v="423" actId="14100"/>
          <ac:cxnSpMkLst>
            <pc:docMk/>
            <pc:sldMk cId="3682192693" sldId="308"/>
            <ac:cxnSpMk id="50" creationId="{E9DE3480-3984-4BFA-AA8C-0CCC4DB75A3D}"/>
          </ac:cxnSpMkLst>
        </pc:cxnChg>
        <pc:cxnChg chg="add del mod">
          <ac:chgData name="Debbie Dahl" userId="51f908005c879b07" providerId="LiveId" clId="{15C3893F-4B80-4C6F-B1D4-B7A7D75ADA43}" dt="2020-05-19T17:06:36.997" v="430" actId="478"/>
          <ac:cxnSpMkLst>
            <pc:docMk/>
            <pc:sldMk cId="3682192693" sldId="308"/>
            <ac:cxnSpMk id="53" creationId="{FE28F8FE-7613-45F1-925F-6846960616EC}"/>
          </ac:cxnSpMkLst>
        </pc:cxnChg>
        <pc:cxnChg chg="add mod">
          <ac:chgData name="Debbie Dahl" userId="51f908005c879b07" providerId="LiveId" clId="{15C3893F-4B80-4C6F-B1D4-B7A7D75ADA43}" dt="2020-05-19T17:07:06.389" v="435" actId="14100"/>
          <ac:cxnSpMkLst>
            <pc:docMk/>
            <pc:sldMk cId="3682192693" sldId="308"/>
            <ac:cxnSpMk id="58" creationId="{FECD4658-6038-462E-B793-E0E795C554C0}"/>
          </ac:cxnSpMkLst>
        </pc:cxnChg>
        <pc:cxnChg chg="add mod">
          <ac:chgData name="Debbie Dahl" userId="51f908005c879b07" providerId="LiveId" clId="{15C3893F-4B80-4C6F-B1D4-B7A7D75ADA43}" dt="2020-05-19T17:07:31.196" v="438" actId="14100"/>
          <ac:cxnSpMkLst>
            <pc:docMk/>
            <pc:sldMk cId="3682192693" sldId="308"/>
            <ac:cxnSpMk id="62" creationId="{FD0FD392-DF2A-4CA6-9A07-E5DF8316BEDE}"/>
          </ac:cxnSpMkLst>
        </pc:cxnChg>
        <pc:cxnChg chg="add mod">
          <ac:chgData name="Debbie Dahl" userId="51f908005c879b07" providerId="LiveId" clId="{15C3893F-4B80-4C6F-B1D4-B7A7D75ADA43}" dt="2020-05-19T17:08:06.957" v="442" actId="14100"/>
          <ac:cxnSpMkLst>
            <pc:docMk/>
            <pc:sldMk cId="3682192693" sldId="308"/>
            <ac:cxnSpMk id="65" creationId="{A676DD70-EE4D-4862-AC53-56072D6F4E64}"/>
          </ac:cxnSpMkLst>
        </pc:cxnChg>
      </pc:sldChg>
      <pc:sldChg chg="modSp add ord">
        <pc:chgData name="Debbie Dahl" userId="51f908005c879b07" providerId="LiveId" clId="{15C3893F-4B80-4C6F-B1D4-B7A7D75ADA43}" dt="2020-05-19T18:42:15.944" v="2917"/>
        <pc:sldMkLst>
          <pc:docMk/>
          <pc:sldMk cId="344920459" sldId="309"/>
        </pc:sldMkLst>
        <pc:spChg chg="mod">
          <ac:chgData name="Debbie Dahl" userId="51f908005c879b07" providerId="LiveId" clId="{15C3893F-4B80-4C6F-B1D4-B7A7D75ADA43}" dt="2020-05-19T17:10:04.772" v="523"/>
          <ac:spMkLst>
            <pc:docMk/>
            <pc:sldMk cId="344920459" sldId="309"/>
            <ac:spMk id="5" creationId="{E97AA0B0-FEB9-4D7E-9086-7A295CFE3318}"/>
          </ac:spMkLst>
        </pc:spChg>
      </pc:sldChg>
      <pc:sldChg chg="modSp new del mod">
        <pc:chgData name="Debbie Dahl" userId="51f908005c879b07" providerId="LiveId" clId="{15C3893F-4B80-4C6F-B1D4-B7A7D75ADA43}" dt="2020-05-19T18:05:16.378" v="2260" actId="2696"/>
        <pc:sldMkLst>
          <pc:docMk/>
          <pc:sldMk cId="2562378155" sldId="310"/>
        </pc:sldMkLst>
        <pc:spChg chg="mod">
          <ac:chgData name="Debbie Dahl" userId="51f908005c879b07" providerId="LiveId" clId="{15C3893F-4B80-4C6F-B1D4-B7A7D75ADA43}" dt="2020-05-19T17:23:52.237" v="826" actId="20577"/>
          <ac:spMkLst>
            <pc:docMk/>
            <pc:sldMk cId="2562378155" sldId="310"/>
            <ac:spMk id="2" creationId="{467AA0A9-00B4-4B0F-BB7C-AB4AD1B13038}"/>
          </ac:spMkLst>
        </pc:spChg>
        <pc:spChg chg="mod">
          <ac:chgData name="Debbie Dahl" userId="51f908005c879b07" providerId="LiveId" clId="{15C3893F-4B80-4C6F-B1D4-B7A7D75ADA43}" dt="2020-05-19T17:24:58.892" v="845" actId="20577"/>
          <ac:spMkLst>
            <pc:docMk/>
            <pc:sldMk cId="2562378155" sldId="310"/>
            <ac:spMk id="3" creationId="{C32706A6-B383-4E98-B379-138A29AE8F5C}"/>
          </ac:spMkLst>
        </pc:spChg>
      </pc:sldChg>
      <pc:sldChg chg="addSp delSp modSp new mod">
        <pc:chgData name="Debbie Dahl" userId="51f908005c879b07" providerId="LiveId" clId="{15C3893F-4B80-4C6F-B1D4-B7A7D75ADA43}" dt="2020-05-19T18:03:56.008" v="2257" actId="14100"/>
        <pc:sldMkLst>
          <pc:docMk/>
          <pc:sldMk cId="1907597474" sldId="311"/>
        </pc:sldMkLst>
        <pc:spChg chg="add mod">
          <ac:chgData name="Debbie Dahl" userId="51f908005c879b07" providerId="LiveId" clId="{15C3893F-4B80-4C6F-B1D4-B7A7D75ADA43}" dt="2020-05-19T18:03:29.928" v="2251" actId="20577"/>
          <ac:spMkLst>
            <pc:docMk/>
            <pc:sldMk cId="1907597474" sldId="311"/>
            <ac:spMk id="2" creationId="{95BC9209-5967-4F92-A12A-0B083E83559A}"/>
          </ac:spMkLst>
        </pc:spChg>
        <pc:spChg chg="add del mod">
          <ac:chgData name="Debbie Dahl" userId="51f908005c879b07" providerId="LiveId" clId="{15C3893F-4B80-4C6F-B1D4-B7A7D75ADA43}" dt="2020-05-19T18:00:57.408" v="2139" actId="478"/>
          <ac:spMkLst>
            <pc:docMk/>
            <pc:sldMk cId="1907597474" sldId="311"/>
            <ac:spMk id="3" creationId="{A090B9E5-A9FD-4DEB-A533-2D3F77362AE8}"/>
          </ac:spMkLst>
        </pc:spChg>
        <pc:spChg chg="add del mod">
          <ac:chgData name="Debbie Dahl" userId="51f908005c879b07" providerId="LiveId" clId="{15C3893F-4B80-4C6F-B1D4-B7A7D75ADA43}" dt="2020-05-19T18:00:50.913" v="2138" actId="478"/>
          <ac:spMkLst>
            <pc:docMk/>
            <pc:sldMk cId="1907597474" sldId="311"/>
            <ac:spMk id="4" creationId="{7A30747D-2F68-4018-A6E1-F7F3333BEBFC}"/>
          </ac:spMkLst>
        </pc:spChg>
        <pc:graphicFrameChg chg="add mod modGraphic">
          <ac:chgData name="Debbie Dahl" userId="51f908005c879b07" providerId="LiveId" clId="{15C3893F-4B80-4C6F-B1D4-B7A7D75ADA43}" dt="2020-05-19T18:03:56.008" v="2257" actId="14100"/>
          <ac:graphicFrameMkLst>
            <pc:docMk/>
            <pc:sldMk cId="1907597474" sldId="311"/>
            <ac:graphicFrameMk id="5" creationId="{E88F861B-9C85-452B-A58A-32CEC5AB3419}"/>
          </ac:graphicFrameMkLst>
        </pc:graphicFrameChg>
      </pc:sldChg>
      <pc:sldChg chg="modSp new mod">
        <pc:chgData name="Debbie Dahl" userId="51f908005c879b07" providerId="LiveId" clId="{15C3893F-4B80-4C6F-B1D4-B7A7D75ADA43}" dt="2020-06-03T18:52:54.076" v="3645" actId="20577"/>
        <pc:sldMkLst>
          <pc:docMk/>
          <pc:sldMk cId="3296387398" sldId="312"/>
        </pc:sldMkLst>
        <pc:spChg chg="mod">
          <ac:chgData name="Debbie Dahl" userId="51f908005c879b07" providerId="LiveId" clId="{15C3893F-4B80-4C6F-B1D4-B7A7D75ADA43}" dt="2020-06-03T18:52:54.076" v="3645" actId="20577"/>
          <ac:spMkLst>
            <pc:docMk/>
            <pc:sldMk cId="3296387398" sldId="312"/>
            <ac:spMk id="2" creationId="{B76817ED-83FC-40F3-A1D4-404FFE160968}"/>
          </ac:spMkLst>
        </pc:spChg>
        <pc:spChg chg="mod">
          <ac:chgData name="Debbie Dahl" userId="51f908005c879b07" providerId="LiveId" clId="{15C3893F-4B80-4C6F-B1D4-B7A7D75ADA43}" dt="2020-05-19T19:09:09.718" v="3095" actId="20577"/>
          <ac:spMkLst>
            <pc:docMk/>
            <pc:sldMk cId="3296387398" sldId="312"/>
            <ac:spMk id="3" creationId="{9806CEA9-F75D-4234-8C09-129151B9E7FE}"/>
          </ac:spMkLst>
        </pc:spChg>
      </pc:sldChg>
      <pc:sldChg chg="addSp modSp new mod">
        <pc:chgData name="Debbie Dahl" userId="51f908005c879b07" providerId="LiveId" clId="{15C3893F-4B80-4C6F-B1D4-B7A7D75ADA43}" dt="2020-05-19T19:15:17.189" v="3293" actId="403"/>
        <pc:sldMkLst>
          <pc:docMk/>
          <pc:sldMk cId="1226662251" sldId="313"/>
        </pc:sldMkLst>
        <pc:spChg chg="add mod">
          <ac:chgData name="Debbie Dahl" userId="51f908005c879b07" providerId="LiveId" clId="{15C3893F-4B80-4C6F-B1D4-B7A7D75ADA43}" dt="2020-05-19T19:15:17.189" v="3293" actId="403"/>
          <ac:spMkLst>
            <pc:docMk/>
            <pc:sldMk cId="1226662251" sldId="313"/>
            <ac:spMk id="2" creationId="{2E1A1D66-3459-4F74-A376-CBFECBAB478B}"/>
          </ac:spMkLst>
        </pc:spChg>
        <pc:spChg chg="add mod">
          <ac:chgData name="Debbie Dahl" userId="51f908005c879b07" providerId="LiveId" clId="{15C3893F-4B80-4C6F-B1D4-B7A7D75ADA43}" dt="2020-05-19T18:30:17.247" v="2723" actId="403"/>
          <ac:spMkLst>
            <pc:docMk/>
            <pc:sldMk cId="1226662251" sldId="313"/>
            <ac:spMk id="3" creationId="{68A54C1A-4F10-4970-979D-18F466EA2B05}"/>
          </ac:spMkLst>
        </pc:spChg>
      </pc:sldChg>
      <pc:sldChg chg="modSp new mod">
        <pc:chgData name="Debbie Dahl" userId="51f908005c879b07" providerId="LiveId" clId="{15C3893F-4B80-4C6F-B1D4-B7A7D75ADA43}" dt="2020-06-03T18:55:17.645" v="3976" actId="20577"/>
        <pc:sldMkLst>
          <pc:docMk/>
          <pc:sldMk cId="475473230" sldId="314"/>
        </pc:sldMkLst>
        <pc:spChg chg="mod">
          <ac:chgData name="Debbie Dahl" userId="51f908005c879b07" providerId="LiveId" clId="{15C3893F-4B80-4C6F-B1D4-B7A7D75ADA43}" dt="2020-06-03T18:55:17.645" v="3976" actId="20577"/>
          <ac:spMkLst>
            <pc:docMk/>
            <pc:sldMk cId="475473230" sldId="314"/>
            <ac:spMk id="2" creationId="{30D3B4B2-1840-4876-AA50-E75383B68D37}"/>
          </ac:spMkLst>
        </pc:spChg>
        <pc:spChg chg="mod">
          <ac:chgData name="Debbie Dahl" userId="51f908005c879b07" providerId="LiveId" clId="{15C3893F-4B80-4C6F-B1D4-B7A7D75ADA43}" dt="2020-05-19T19:09:59.812" v="3121" actId="20577"/>
          <ac:spMkLst>
            <pc:docMk/>
            <pc:sldMk cId="475473230" sldId="314"/>
            <ac:spMk id="3" creationId="{661DAE5A-DBD8-474E-83F7-16301C320E3F}"/>
          </ac:spMkLst>
        </pc:spChg>
      </pc:sldChg>
      <pc:sldChg chg="add ord">
        <pc:chgData name="Debbie Dahl" userId="51f908005c879b07" providerId="LiveId" clId="{15C3893F-4B80-4C6F-B1D4-B7A7D75ADA43}" dt="2020-05-19T19:11:09.311" v="3129"/>
        <pc:sldMkLst>
          <pc:docMk/>
          <pc:sldMk cId="3709588115" sldId="315"/>
        </pc:sldMkLst>
      </pc:sldChg>
      <pc:sldChg chg="modSp new mod">
        <pc:chgData name="Debbie Dahl" userId="51f908005c879b07" providerId="LiveId" clId="{15C3893F-4B80-4C6F-B1D4-B7A7D75ADA43}" dt="2020-06-03T19:15:48.057" v="4067" actId="403"/>
        <pc:sldMkLst>
          <pc:docMk/>
          <pc:sldMk cId="4218656831" sldId="316"/>
        </pc:sldMkLst>
        <pc:spChg chg="mod">
          <ac:chgData name="Debbie Dahl" userId="51f908005c879b07" providerId="LiveId" clId="{15C3893F-4B80-4C6F-B1D4-B7A7D75ADA43}" dt="2020-05-19T19:15:30.297" v="3301" actId="20577"/>
          <ac:spMkLst>
            <pc:docMk/>
            <pc:sldMk cId="4218656831" sldId="316"/>
            <ac:spMk id="2" creationId="{1C4F46B0-65D3-4CF3-B16E-D455CE35AAFF}"/>
          </ac:spMkLst>
        </pc:spChg>
        <pc:spChg chg="mod">
          <ac:chgData name="Debbie Dahl" userId="51f908005c879b07" providerId="LiveId" clId="{15C3893F-4B80-4C6F-B1D4-B7A7D75ADA43}" dt="2020-06-03T19:15:48.057" v="4067" actId="403"/>
          <ac:spMkLst>
            <pc:docMk/>
            <pc:sldMk cId="4218656831" sldId="316"/>
            <ac:spMk id="3" creationId="{EB451214-49C3-4E8F-93F2-8A11DC725A3B}"/>
          </ac:spMkLst>
        </pc:spChg>
      </pc:sldChg>
      <pc:sldChg chg="modSp add mod ord">
        <pc:chgData name="Debbie Dahl" userId="51f908005c879b07" providerId="LiveId" clId="{15C3893F-4B80-4C6F-B1D4-B7A7D75ADA43}" dt="2020-06-03T18:55:02.926" v="3950" actId="5793"/>
        <pc:sldMkLst>
          <pc:docMk/>
          <pc:sldMk cId="947622675" sldId="317"/>
        </pc:sldMkLst>
        <pc:spChg chg="mod">
          <ac:chgData name="Debbie Dahl" userId="51f908005c879b07" providerId="LiveId" clId="{15C3893F-4B80-4C6F-B1D4-B7A7D75ADA43}" dt="2020-06-03T18:53:35.825" v="3676" actId="20577"/>
          <ac:spMkLst>
            <pc:docMk/>
            <pc:sldMk cId="947622675" sldId="317"/>
            <ac:spMk id="2" creationId="{4C25A2E1-E6C4-44A2-AF16-8DB7713382A9}"/>
          </ac:spMkLst>
        </pc:spChg>
        <pc:spChg chg="mod">
          <ac:chgData name="Debbie Dahl" userId="51f908005c879b07" providerId="LiveId" clId="{15C3893F-4B80-4C6F-B1D4-B7A7D75ADA43}" dt="2020-06-03T18:55:02.926" v="3950" actId="5793"/>
          <ac:spMkLst>
            <pc:docMk/>
            <pc:sldMk cId="947622675" sldId="317"/>
            <ac:spMk id="3" creationId="{8A88EA36-CC06-4A5A-8BA2-ABFA11519FA8}"/>
          </ac:spMkLst>
        </pc:spChg>
      </pc:sldChg>
      <pc:sldChg chg="addSp delSp modSp new del mod modClrScheme chgLayout">
        <pc:chgData name="Debbie Dahl" userId="51f908005c879b07" providerId="LiveId" clId="{15C3893F-4B80-4C6F-B1D4-B7A7D75ADA43}" dt="2020-06-03T19:15:34.065" v="4065" actId="2696"/>
        <pc:sldMkLst>
          <pc:docMk/>
          <pc:sldMk cId="2489362956" sldId="318"/>
        </pc:sldMkLst>
        <pc:spChg chg="del mod ord">
          <ac:chgData name="Debbie Dahl" userId="51f908005c879b07" providerId="LiveId" clId="{15C3893F-4B80-4C6F-B1D4-B7A7D75ADA43}" dt="2020-06-03T18:59:49.090" v="4048" actId="700"/>
          <ac:spMkLst>
            <pc:docMk/>
            <pc:sldMk cId="2489362956" sldId="318"/>
            <ac:spMk id="2" creationId="{FEF06ED0-4D43-4EFF-8CCD-3B9A74B0A7B7}"/>
          </ac:spMkLst>
        </pc:spChg>
        <pc:spChg chg="del">
          <ac:chgData name="Debbie Dahl" userId="51f908005c879b07" providerId="LiveId" clId="{15C3893F-4B80-4C6F-B1D4-B7A7D75ADA43}" dt="2020-06-03T18:59:49.090" v="4048" actId="700"/>
          <ac:spMkLst>
            <pc:docMk/>
            <pc:sldMk cId="2489362956" sldId="318"/>
            <ac:spMk id="3" creationId="{5CCB5D6B-8EF4-4844-9423-F39A28E4379A}"/>
          </ac:spMkLst>
        </pc:spChg>
        <pc:spChg chg="add mod ord">
          <ac:chgData name="Debbie Dahl" userId="51f908005c879b07" providerId="LiveId" clId="{15C3893F-4B80-4C6F-B1D4-B7A7D75ADA43}" dt="2020-06-03T19:00:03.430" v="4060" actId="20577"/>
          <ac:spMkLst>
            <pc:docMk/>
            <pc:sldMk cId="2489362956" sldId="318"/>
            <ac:spMk id="4" creationId="{E19DD2F7-C03D-46AE-83DC-DC2BCF05693F}"/>
          </ac:spMkLst>
        </pc:spChg>
        <pc:picChg chg="add mod">
          <ac:chgData name="Debbie Dahl" userId="51f908005c879b07" providerId="LiveId" clId="{15C3893F-4B80-4C6F-B1D4-B7A7D75ADA43}" dt="2020-06-03T19:01:57.976" v="4064" actId="1076"/>
          <ac:picMkLst>
            <pc:docMk/>
            <pc:sldMk cId="2489362956" sldId="318"/>
            <ac:picMk id="6" creationId="{E91F6F11-B9EE-4B67-B559-3EB42957010A}"/>
          </ac:picMkLst>
        </pc:picChg>
      </pc:sldChg>
      <pc:sldMasterChg chg="modSldLayout">
        <pc:chgData name="Debbie Dahl" userId="51f908005c879b07" providerId="LiveId" clId="{15C3893F-4B80-4C6F-B1D4-B7A7D75ADA43}" dt="2020-05-19T15:16:16.580" v="124" actId="1076"/>
        <pc:sldMasterMkLst>
          <pc:docMk/>
          <pc:sldMasterMk cId="3844895130" sldId="2147483648"/>
        </pc:sldMasterMkLst>
        <pc:sldLayoutChg chg="addSp modSp mod">
          <pc:chgData name="Debbie Dahl" userId="51f908005c879b07" providerId="LiveId" clId="{15C3893F-4B80-4C6F-B1D4-B7A7D75ADA43}" dt="2020-05-19T15:15:36.681" v="118"/>
          <pc:sldLayoutMkLst>
            <pc:docMk/>
            <pc:sldMasterMk cId="3844895130" sldId="2147483648"/>
            <pc:sldLayoutMk cId="3570479697" sldId="2147483649"/>
          </pc:sldLayoutMkLst>
          <pc:picChg chg="add mod">
            <ac:chgData name="Debbie Dahl" userId="51f908005c879b07" providerId="LiveId" clId="{15C3893F-4B80-4C6F-B1D4-B7A7D75ADA43}" dt="2020-05-19T15:15:36.681" v="118"/>
            <ac:picMkLst>
              <pc:docMk/>
              <pc:sldMasterMk cId="3844895130" sldId="2147483648"/>
              <pc:sldLayoutMk cId="3570479697" sldId="2147483649"/>
              <ac:picMk id="8" creationId="{25018C1B-4FA2-4897-B45B-87DE1DA5D7E1}"/>
            </ac:picMkLst>
          </pc:picChg>
        </pc:sldLayoutChg>
        <pc:sldLayoutChg chg="addSp modSp mod">
          <pc:chgData name="Debbie Dahl" userId="51f908005c879b07" providerId="LiveId" clId="{15C3893F-4B80-4C6F-B1D4-B7A7D75ADA43}" dt="2020-05-19T15:16:16.580" v="124" actId="1076"/>
          <pc:sldLayoutMkLst>
            <pc:docMk/>
            <pc:sldMasterMk cId="3844895130" sldId="2147483648"/>
            <pc:sldLayoutMk cId="389748189" sldId="2147483650"/>
          </pc:sldLayoutMkLst>
          <pc:spChg chg="mod">
            <ac:chgData name="Debbie Dahl" userId="51f908005c879b07" providerId="LiveId" clId="{15C3893F-4B80-4C6F-B1D4-B7A7D75ADA43}" dt="2020-05-19T15:16:16.580" v="124" actId="1076"/>
            <ac:spMkLst>
              <pc:docMk/>
              <pc:sldMasterMk cId="3844895130" sldId="2147483648"/>
              <pc:sldLayoutMk cId="389748189" sldId="2147483650"/>
              <ac:spMk id="2" creationId="{EC33C70A-8BF9-426B-B1A6-E11D0A5B99CC}"/>
            </ac:spMkLst>
          </pc:spChg>
          <pc:spChg chg="mod">
            <ac:chgData name="Debbie Dahl" userId="51f908005c879b07" providerId="LiveId" clId="{15C3893F-4B80-4C6F-B1D4-B7A7D75ADA43}" dt="2020-05-19T15:16:12.945" v="121" actId="14100"/>
            <ac:spMkLst>
              <pc:docMk/>
              <pc:sldMasterMk cId="3844895130" sldId="2147483648"/>
              <pc:sldLayoutMk cId="389748189" sldId="2147483650"/>
              <ac:spMk id="3" creationId="{32DB8E4F-D2D0-4888-8C7E-16D4ABADB365}"/>
            </ac:spMkLst>
          </pc:spChg>
          <pc:picChg chg="add mod">
            <ac:chgData name="Debbie Dahl" userId="51f908005c879b07" providerId="LiveId" clId="{15C3893F-4B80-4C6F-B1D4-B7A7D75ADA43}" dt="2020-05-19T15:16:08.535" v="120" actId="1076"/>
            <ac:picMkLst>
              <pc:docMk/>
              <pc:sldMasterMk cId="3844895130" sldId="2147483648"/>
              <pc:sldLayoutMk cId="389748189" sldId="2147483650"/>
              <ac:picMk id="7" creationId="{57572181-B4DE-41BF-9166-E864C957E956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77256-2703-4FD3-A98F-3D2E5AFF96B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250A1-39D9-45F6-A1B4-88BBB8EC9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2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50A1-39D9-45F6-A1B4-88BBB8EC96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5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3.org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33146-6A5A-4C76-B466-373928779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DB730-2F57-488D-9B95-73F8E7F59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048FC-0848-4398-BF12-C4F3B24E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6FF6A-51B4-49BD-BD61-711DF081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8358-3582-48CE-8B78-D74F7E0A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hlinkClick r:id="rId2"/>
            <a:extLst>
              <a:ext uri="{FF2B5EF4-FFF2-40B4-BE49-F238E27FC236}">
                <a16:creationId xmlns:a16="http://schemas.microsoft.com/office/drawing/2014/main" id="{25018C1B-4FA2-4897-B45B-87DE1DA5D7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682" y="290945"/>
            <a:ext cx="116031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7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EEF2-0C5C-4144-890D-E03DCE026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858D5-ACEA-4C5C-A502-CD1CAB449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F8F34-847A-412D-B147-E5BD8EAB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49022-3F48-481D-8531-72DC7500B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AAF32-4B2E-4656-9A27-BDF8BDA1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9870E8-D8E6-45F3-8AD8-F36D871AD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652B9-7A50-44DA-8F27-AB72E43E9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C44B4-9042-4A2A-9AB6-D4CF255D6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D09FC-0F4C-4546-9715-33707187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12278-4863-4C34-AD9C-184FF1738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1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3C70A-8BF9-426B-B1A6-E11D0A5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9096"/>
            <a:ext cx="10515600" cy="1325563"/>
          </a:xfrm>
        </p:spPr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B8E4F-D2D0-4888-8C7E-16D4ABADB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42DAC-84CD-4D31-996E-DA8656A3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225D0-66C5-4A73-B41A-8C8352B3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1C3B1-C735-4E10-9952-0C118386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572181-B4DE-41BF-9166-E864C957E9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030" y="230188"/>
            <a:ext cx="1158340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4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77BB-0793-49E5-9854-8622B2C9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A3101-D62D-4093-AE8A-BE246141B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07240-50B4-443B-878D-38531BCC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D2327-1BFA-49C5-A33F-6A555E2C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7D3F7-EE93-4E52-A15C-4ED8C12A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3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763D-E74E-4D5C-868E-A47133F9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0575E-1805-46B7-9DC2-3A82C6A30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56E20-8D3A-4600-AC2B-60A27312B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5EF5B-8BBA-4986-865D-DD46D24F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B4B12-120F-4735-886C-C3146F44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1ED57-777F-495C-A697-12264BCD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ABCFF-34EF-4C01-8852-A38081A8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70F8-3FEC-4969-9DDC-A1A60B1BA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F977F-01DF-4E4C-B818-14DD9DE47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F9E6C0-56ED-4DFA-B7F0-1BEC12F24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D9D827-A32A-4EA9-B02B-A01D31971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3AB596-52CB-4C15-AE33-9D9949E7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27CDA4-E3F6-4EEF-9C70-809368AB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5BA579-1451-4969-B0D9-F770BBCA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9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0182-B3ED-402C-83EA-F0DAF1AD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E7A38E-12BF-44ED-9C1D-5F2983D06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6E2A4-AAAD-4940-94EF-DEBE9F38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2976B-AFEA-44D5-9ECB-35AD041E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8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17045-FCB9-4909-9190-D10E57CCA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F374B-831A-4A4A-AED9-A3341E89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20DDD-40D9-4240-97FD-7DEADABA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8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F0131-B4E0-4507-A83C-78245465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B8FA4-C547-40D3-93E7-EA7D721A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2D04C-7E4F-4AAB-95B4-9E789F5A5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8B2AC-AA89-4AED-AE86-43B79558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DFD89-91A2-49D2-877A-EADB4891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EE8C3-A7B4-4332-B15A-BC2A795F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0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ED214-EE94-494E-9EFF-958F7F4AC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00820-4344-4B06-86EF-87AC9F91E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EA752-A707-44DC-8505-2AA617515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B682B-9194-458B-BDE3-A16544FD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818EB-8095-432E-8770-9DB767CD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0CBEE-89B4-44C8-A7F7-F2CDFC58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4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B06F31-2D03-4CF4-8AA6-CF08DCFF0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1F17E-89B6-44BF-B903-A1FDD819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8DD1D-C385-4A23-A0ED-7C422A1B6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3C5C-3010-4FF9-9011-429735296DC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B8EC-E6AB-430F-9F16-2F9C78F15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3314-262F-434E-8F64-31E5B67FF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EA7B5-3380-4CA3-8649-09EC440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9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hl@conversational-technologie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3c.github.io/voiceinteraction/voice%20interaction%20drafts/emmaJSON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3c.github.io/voiceinteraction/voice%20interaction%20drafts/paArchitectur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3c.github.io/voiceinteraction/voice%20interaction%20drafts/paArchitecture.htm#dataprovider" TargetMode="External"/><Relationship Id="rId2" Type="http://schemas.openxmlformats.org/officeDocument/2006/relationships/hyperlink" Target="https://w3c.github.io/voiceinteraction/voice%20interaction%20drafts/paArchitecture.htm#clien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3c.github.io/voiceinteraction/voice%20interaction%20drafts/provide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Cultural_landscap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ltural_landscap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CEA36-726E-4550-BAF9-DC54B79CC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8655"/>
            <a:ext cx="8792116" cy="23876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 Nova" panose="020B0504020202020204" pitchFamily="34" charset="0"/>
              </a:rPr>
              <a:t>The W3C Voice Interaction Community Group:</a:t>
            </a:r>
            <a:br>
              <a:rPr lang="en-US" sz="4800" dirty="0">
                <a:latin typeface="Arial Nova" panose="020B0504020202020204" pitchFamily="34" charset="0"/>
              </a:rPr>
            </a:br>
            <a:r>
              <a:rPr lang="en-US" sz="3200" dirty="0">
                <a:latin typeface="Arial Nova" panose="020B0504020202020204" pitchFamily="34" charset="0"/>
              </a:rPr>
              <a:t>Standards for Interoperable Voice Applications</a:t>
            </a:r>
            <a:br>
              <a:rPr lang="en-US" sz="3200" dirty="0">
                <a:latin typeface="Arial Nova" panose="020B0504020202020204" pitchFamily="34" charset="0"/>
              </a:rPr>
            </a:br>
            <a:endParaRPr lang="en-US" sz="3200" i="1" dirty="0">
              <a:latin typeface="Arial Nova" panose="020B05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E0B305-3EFB-4A89-8E46-EC4FACC7E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1660"/>
            <a:ext cx="9144000" cy="2561107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/>
              <a:t>Deborah Dahl</a:t>
            </a:r>
          </a:p>
          <a:p>
            <a:r>
              <a:rPr lang="en-US" dirty="0"/>
              <a:t>Conversational Technologies</a:t>
            </a:r>
          </a:p>
          <a:p>
            <a:r>
              <a:rPr lang="en-US" dirty="0">
                <a:hlinkClick r:id="rId2"/>
              </a:rPr>
              <a:t>dahl@conversational-technologies.com</a:t>
            </a:r>
            <a:endParaRPr lang="en-US" dirty="0"/>
          </a:p>
          <a:p>
            <a:endParaRPr lang="en-US" dirty="0"/>
          </a:p>
          <a:p>
            <a:r>
              <a:rPr lang="en-US" sz="2800" dirty="0"/>
              <a:t>Co-Chair</a:t>
            </a:r>
          </a:p>
          <a:p>
            <a:r>
              <a:rPr lang="en-US" sz="2800" dirty="0"/>
              <a:t>W3C Voice Interaction Community Group</a:t>
            </a:r>
          </a:p>
        </p:txBody>
      </p:sp>
    </p:spTree>
    <p:extLst>
      <p:ext uri="{BB962C8B-B14F-4D97-AF65-F5344CB8AC3E}">
        <p14:creationId xmlns:p14="http://schemas.microsoft.com/office/powerpoint/2010/main" val="367164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17ED-83FC-40F3-A1D4-404FFE16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Proposal for Problem I: JSON Representation of Semantic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6CEA9-F75D-4234-8C09-129151B9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 semantics of user inputs in a common format</a:t>
            </a:r>
          </a:p>
          <a:p>
            <a:r>
              <a:rPr lang="en-US" dirty="0"/>
              <a:t>Make it easier to change toolkits if necessary</a:t>
            </a:r>
          </a:p>
          <a:p>
            <a:r>
              <a:rPr lang="en-US" dirty="0"/>
              <a:t>Promote development and back-end integration tools</a:t>
            </a:r>
          </a:p>
          <a:p>
            <a:r>
              <a:rPr lang="en-US" dirty="0"/>
              <a:t>Reduce training time for developers</a:t>
            </a:r>
          </a:p>
          <a:p>
            <a:r>
              <a:rPr lang="en-US" dirty="0">
                <a:hlinkClick r:id="rId2"/>
              </a:rPr>
              <a:t>https://w3c.github.io/voiceinteraction/voice%20interaction%20drafts/emmaJSON.htm</a:t>
            </a:r>
            <a:endParaRPr lang="en-US" dirty="0"/>
          </a:p>
          <a:p>
            <a:r>
              <a:rPr lang="en-US" dirty="0"/>
              <a:t>Published February 12, 2019</a:t>
            </a:r>
          </a:p>
        </p:txBody>
      </p:sp>
    </p:spTree>
    <p:extLst>
      <p:ext uri="{BB962C8B-B14F-4D97-AF65-F5344CB8AC3E}">
        <p14:creationId xmlns:p14="http://schemas.microsoft.com/office/powerpoint/2010/main" val="3296387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A2E1-E6C4-44A2-AF16-8DB77133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000" dirty="0">
                <a:ea typeface="+mn-ea"/>
                <a:cs typeface="+mn-cs"/>
              </a:rPr>
              <a:t>Problem 2: Platforms can’t cooperate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EA36-CC06-4A5A-8BA2-ABFA11519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are mostly self-contained</a:t>
            </a:r>
          </a:p>
          <a:p>
            <a:r>
              <a:rPr lang="en-US" dirty="0"/>
              <a:t>Sometimes they can hand off interaction to another application on the same platform</a:t>
            </a:r>
          </a:p>
          <a:p>
            <a:r>
              <a:rPr lang="en-US" dirty="0"/>
              <a:t>Can’t hand off to applications on other platforms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22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B4B2-1840-4876-AA50-E75383B68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91" y="136221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Proposal for Problem 2: Intelligent Personal Assistant Architecture</a:t>
            </a:r>
            <a:br>
              <a:rPr lang="en-US" sz="4900" dirty="0"/>
            </a:br>
            <a:r>
              <a:rPr lang="en-US" sz="3600" dirty="0" err="1"/>
              <a:t>Architecture</a:t>
            </a:r>
            <a:r>
              <a:rPr lang="en-US" sz="3600" dirty="0"/>
              <a:t> and Potential for Standardization Version 1.0</a:t>
            </a:r>
            <a:br>
              <a:rPr lang="en-US" sz="36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DAE5A-DBD8-474E-83F7-16301C32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8726"/>
            <a:ext cx="10515600" cy="2881747"/>
          </a:xfrm>
        </p:spPr>
        <p:txBody>
          <a:bodyPr/>
          <a:lstStyle/>
          <a:p>
            <a:r>
              <a:rPr lang="en-US" dirty="0"/>
              <a:t>Define architectural components of an Intelligent Personal Assistant Architecture ecosystem</a:t>
            </a:r>
          </a:p>
          <a:p>
            <a:r>
              <a:rPr lang="en-US" dirty="0">
                <a:hlinkClick r:id="rId2"/>
              </a:rPr>
              <a:t>https://w3c.github.io/voiceinteraction/voice%20interaction%20drafts/paArchitecture.htm</a:t>
            </a:r>
            <a:endParaRPr lang="en-US" dirty="0"/>
          </a:p>
          <a:p>
            <a:r>
              <a:rPr lang="en-US" dirty="0"/>
              <a:t>Published March 24, 2020</a:t>
            </a:r>
          </a:p>
        </p:txBody>
      </p:sp>
    </p:spTree>
    <p:extLst>
      <p:ext uri="{BB962C8B-B14F-4D97-AF65-F5344CB8AC3E}">
        <p14:creationId xmlns:p14="http://schemas.microsoft.com/office/powerpoint/2010/main" val="475473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8F88EF02-E1FF-4382-88B5-086549258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13" y="1274163"/>
            <a:ext cx="12174787" cy="54564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E36B16-9156-4259-8081-B37EA2835566}"/>
              </a:ext>
            </a:extLst>
          </p:cNvPr>
          <p:cNvSpPr txBox="1"/>
          <p:nvPr/>
        </p:nvSpPr>
        <p:spPr>
          <a:xfrm>
            <a:off x="1244182" y="434714"/>
            <a:ext cx="10566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Nova" panose="020B0504020202020204" pitchFamily="34" charset="0"/>
              </a:rPr>
              <a:t>Intelligent Personal Assistant Architecture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F4F057-9F91-49F7-932E-3E2B1D863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94509"/>
            <a:ext cx="9144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82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1A1D66-3459-4F74-A376-CBFECBAB478B}"/>
              </a:ext>
            </a:extLst>
          </p:cNvPr>
          <p:cNvSpPr/>
          <p:nvPr/>
        </p:nvSpPr>
        <p:spPr>
          <a:xfrm>
            <a:off x="429491" y="1181663"/>
            <a:ext cx="1133301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 user plans a trip to an international conference and needs visa information and airline reservations.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user asks an assistant (</a:t>
            </a:r>
            <a:r>
              <a:rPr lang="en-US" sz="2000" dirty="0">
                <a:solidFill>
                  <a:srgbClr val="660099"/>
                </a:solidFill>
                <a:latin typeface="Arial" panose="020B0604020202020204" pitchFamily="34" charset="0"/>
                <a:hlinkClick r:id="rId2"/>
              </a:rPr>
              <a:t>IPA Client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, on the left of the diagram) about visa requirements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IPA answers the question directly, getting the information from a web service that it knows about via the corresponding </a:t>
            </a:r>
            <a:r>
              <a:rPr lang="en-US" sz="2000" dirty="0">
                <a:solidFill>
                  <a:srgbClr val="660099"/>
                </a:solidFill>
                <a:latin typeface="Arial" panose="020B0604020202020204" pitchFamily="34" charset="0"/>
                <a:hlinkClick r:id="rId3"/>
              </a:rPr>
              <a:t>Data Provider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Or, the generic IPA will identify a visa expert assistant application from the dialog registry.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It connects the user with the visa expert, one of the </a:t>
            </a:r>
            <a:r>
              <a:rPr lang="en-US" sz="2000" dirty="0">
                <a:solidFill>
                  <a:srgbClr val="660099"/>
                </a:solidFill>
                <a:latin typeface="Arial" panose="020B0604020202020204" pitchFamily="34" charset="0"/>
                <a:hlinkClick r:id="rId4"/>
              </a:rPr>
              <a:t>IPA providers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 on the right side.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visa expert finds out from the user the dates and purposes of travel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informs the user of the visa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Once the user has found out about the visa, she tells the IPA that she wants to make airline reservations.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If she wants to use a particular service, or use a particular airline, she would say "I want to book a flight on American".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IPA will either connect the user with American's IPA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Or, if American doesn't have an IPA, will inform the user of that fact.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If the user doesn't specify an airline, the IPA will find a general flight search IPA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flight search IPA helps the user find appropriate flights.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A54C1A-4F10-4970-979D-18F466EA2B05}"/>
              </a:ext>
            </a:extLst>
          </p:cNvPr>
          <p:cNvSpPr txBox="1"/>
          <p:nvPr/>
        </p:nvSpPr>
        <p:spPr>
          <a:xfrm>
            <a:off x="3519055" y="290248"/>
            <a:ext cx="4920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Use Case: Travel Planning</a:t>
            </a:r>
          </a:p>
        </p:txBody>
      </p:sp>
    </p:spTree>
    <p:extLst>
      <p:ext uri="{BB962C8B-B14F-4D97-AF65-F5344CB8AC3E}">
        <p14:creationId xmlns:p14="http://schemas.microsoft.com/office/powerpoint/2010/main" val="1226662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B4B2-1840-4876-AA50-E75383B68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Intelligent Personal Assistant Architecture</a:t>
            </a:r>
            <a:br>
              <a:rPr lang="en-US" sz="4900" dirty="0"/>
            </a:br>
            <a:r>
              <a:rPr lang="en-US" sz="4000" dirty="0"/>
              <a:t>Intelligent Personal Assistant Interfaces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DAE5A-DBD8-474E-83F7-16301C320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standard interfaces between architectural components</a:t>
            </a:r>
          </a:p>
          <a:p>
            <a:r>
              <a:rPr lang="en-US" dirty="0"/>
              <a:t>Just getting started, not published yet</a:t>
            </a:r>
          </a:p>
          <a:p>
            <a:r>
              <a:rPr lang="en-US" dirty="0"/>
              <a:t>Draft available at:</a:t>
            </a:r>
          </a:p>
          <a:p>
            <a:pPr lvl="1"/>
            <a:r>
              <a:rPr lang="en-US" dirty="0"/>
              <a:t>https://w3c.github.io/voiceinteraction/voice%20interaction%20drafts/paInterfaces.htm</a:t>
            </a:r>
          </a:p>
        </p:txBody>
      </p:sp>
    </p:spTree>
    <p:extLst>
      <p:ext uri="{BB962C8B-B14F-4D97-AF65-F5344CB8AC3E}">
        <p14:creationId xmlns:p14="http://schemas.microsoft.com/office/powerpoint/2010/main" val="370958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F46B0-65D3-4CF3-B16E-D455CE35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51214-49C3-4E8F-93F2-8A11DC725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the W3C Voice Interaction Community Group is to define standards that will make intelligent assistant applications interoperable</a:t>
            </a:r>
          </a:p>
          <a:p>
            <a:r>
              <a:rPr lang="en-US" dirty="0"/>
              <a:t>Three activities are ongoing</a:t>
            </a:r>
          </a:p>
          <a:p>
            <a:pPr lvl="1"/>
            <a:r>
              <a:rPr lang="en-US" sz="2800" dirty="0"/>
              <a:t>JSON Representation of Semantic Information</a:t>
            </a:r>
          </a:p>
          <a:p>
            <a:pPr lvl="1"/>
            <a:r>
              <a:rPr lang="en-US" sz="2800" dirty="0"/>
              <a:t>Architecture</a:t>
            </a:r>
          </a:p>
          <a:p>
            <a:pPr lvl="1"/>
            <a:r>
              <a:rPr lang="en-US" sz="2800" dirty="0"/>
              <a:t>Interfaces</a:t>
            </a:r>
          </a:p>
        </p:txBody>
      </p:sp>
    </p:spTree>
    <p:extLst>
      <p:ext uri="{BB962C8B-B14F-4D97-AF65-F5344CB8AC3E}">
        <p14:creationId xmlns:p14="http://schemas.microsoft.com/office/powerpoint/2010/main" val="421865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grass, outdoor, field, nature&#10;&#10;Description automatically generated">
            <a:extLst>
              <a:ext uri="{FF2B5EF4-FFF2-40B4-BE49-F238E27FC236}">
                <a16:creationId xmlns:a16="http://schemas.microsoft.com/office/drawing/2014/main" id="{E9E50596-850F-431D-B517-4230513AA3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7702" b="7879"/>
          <a:stretch/>
        </p:blipFill>
        <p:spPr>
          <a:xfrm>
            <a:off x="1" y="0"/>
            <a:ext cx="12216122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DE878CB-F744-47AB-976E-72010C446194}"/>
              </a:ext>
            </a:extLst>
          </p:cNvPr>
          <p:cNvSpPr/>
          <p:nvPr/>
        </p:nvSpPr>
        <p:spPr>
          <a:xfrm>
            <a:off x="249382" y="335845"/>
            <a:ext cx="11192842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600" dirty="0"/>
              <a:t>The landscape of conversational interaction platforms is large and growing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6E0904A-BCCD-467D-BD80-6D63B2626E6B}"/>
              </a:ext>
            </a:extLst>
          </p:cNvPr>
          <p:cNvSpPr/>
          <p:nvPr/>
        </p:nvSpPr>
        <p:spPr>
          <a:xfrm>
            <a:off x="7233761" y="4926859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69A31B-488D-4D4B-81C9-C6B4EB797645}"/>
              </a:ext>
            </a:extLst>
          </p:cNvPr>
          <p:cNvSpPr/>
          <p:nvPr/>
        </p:nvSpPr>
        <p:spPr>
          <a:xfrm>
            <a:off x="3150525" y="4072867"/>
            <a:ext cx="2791236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BCFE600-39CB-4F0F-B3A7-1987397F692C}"/>
              </a:ext>
            </a:extLst>
          </p:cNvPr>
          <p:cNvSpPr/>
          <p:nvPr/>
        </p:nvSpPr>
        <p:spPr>
          <a:xfrm>
            <a:off x="8650987" y="3920836"/>
            <a:ext cx="2917557" cy="77166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78F1C75-47AC-4E8D-99F6-CF3E720C3B40}"/>
              </a:ext>
            </a:extLst>
          </p:cNvPr>
          <p:cNvSpPr/>
          <p:nvPr/>
        </p:nvSpPr>
        <p:spPr>
          <a:xfrm>
            <a:off x="4502121" y="3012008"/>
            <a:ext cx="2942902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17FEB1C-064F-49C4-AC28-3960F6BF4697}"/>
              </a:ext>
            </a:extLst>
          </p:cNvPr>
          <p:cNvSpPr/>
          <p:nvPr/>
        </p:nvSpPr>
        <p:spPr>
          <a:xfrm>
            <a:off x="8123025" y="2240041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C1D199B-CCCD-41C6-BFDE-3DEE93E77DB5}"/>
              </a:ext>
            </a:extLst>
          </p:cNvPr>
          <p:cNvSpPr/>
          <p:nvPr/>
        </p:nvSpPr>
        <p:spPr>
          <a:xfrm>
            <a:off x="2852539" y="5347633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CA570A6-2453-4EB5-AE32-8ECA5ADBBEAB}"/>
              </a:ext>
            </a:extLst>
          </p:cNvPr>
          <p:cNvSpPr/>
          <p:nvPr/>
        </p:nvSpPr>
        <p:spPr>
          <a:xfrm>
            <a:off x="689663" y="4803685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25E1CF-383B-4E9D-B37B-6B78664E0E10}"/>
              </a:ext>
            </a:extLst>
          </p:cNvPr>
          <p:cNvSpPr/>
          <p:nvPr/>
        </p:nvSpPr>
        <p:spPr>
          <a:xfrm>
            <a:off x="5247239" y="5720157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F9F7B-3693-4B21-ABA8-3B5CE395C53E}"/>
              </a:ext>
            </a:extLst>
          </p:cNvPr>
          <p:cNvSpPr txBox="1"/>
          <p:nvPr/>
        </p:nvSpPr>
        <p:spPr>
          <a:xfrm>
            <a:off x="5226755" y="5757446"/>
            <a:ext cx="2532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Alexa Skills Kit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78A9D1-ACB8-41A4-A120-109674F3B194}"/>
              </a:ext>
            </a:extLst>
          </p:cNvPr>
          <p:cNvSpPr txBox="1"/>
          <p:nvPr/>
        </p:nvSpPr>
        <p:spPr>
          <a:xfrm>
            <a:off x="8833240" y="3975484"/>
            <a:ext cx="2608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Microsoft LUIS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8BE373-0EDF-4BFA-822F-E6835759179A}"/>
              </a:ext>
            </a:extLst>
          </p:cNvPr>
          <p:cNvSpPr txBox="1"/>
          <p:nvPr/>
        </p:nvSpPr>
        <p:spPr>
          <a:xfrm>
            <a:off x="7445023" y="5076482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Nuance Mix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59043F-CE96-436A-9B34-B0D1FF8D2A47}"/>
              </a:ext>
            </a:extLst>
          </p:cNvPr>
          <p:cNvSpPr/>
          <p:nvPr/>
        </p:nvSpPr>
        <p:spPr>
          <a:xfrm>
            <a:off x="4494151" y="3042791"/>
            <a:ext cx="2950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Google Assistant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B29D6A-556F-413B-96AC-7C215AD73ABA}"/>
              </a:ext>
            </a:extLst>
          </p:cNvPr>
          <p:cNvSpPr/>
          <p:nvPr/>
        </p:nvSpPr>
        <p:spPr>
          <a:xfrm>
            <a:off x="3266412" y="4107730"/>
            <a:ext cx="2675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Samsung Bixby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AF40D9-0798-4C27-8ED7-1D9F5C925011}"/>
              </a:ext>
            </a:extLst>
          </p:cNvPr>
          <p:cNvSpPr/>
          <p:nvPr/>
        </p:nvSpPr>
        <p:spPr>
          <a:xfrm>
            <a:off x="1308908" y="4829517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Rasa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033582-4990-475E-8CB5-AB6480D3C162}"/>
              </a:ext>
            </a:extLst>
          </p:cNvPr>
          <p:cNvSpPr/>
          <p:nvPr/>
        </p:nvSpPr>
        <p:spPr>
          <a:xfrm>
            <a:off x="3297407" y="5445814"/>
            <a:ext cx="1504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Mycroft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D2BA193-7135-4337-8010-4BF48453E0CA}"/>
              </a:ext>
            </a:extLst>
          </p:cNvPr>
          <p:cNvSpPr/>
          <p:nvPr/>
        </p:nvSpPr>
        <p:spPr>
          <a:xfrm>
            <a:off x="401053" y="3132895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B47DA3-6FB9-497D-93A1-B116E088E52E}"/>
              </a:ext>
            </a:extLst>
          </p:cNvPr>
          <p:cNvSpPr/>
          <p:nvPr/>
        </p:nvSpPr>
        <p:spPr>
          <a:xfrm>
            <a:off x="8393647" y="2297742"/>
            <a:ext cx="23242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IBM Watson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2038A7-018D-4A92-9E3A-319C97AC7462}"/>
              </a:ext>
            </a:extLst>
          </p:cNvPr>
          <p:cNvSpPr/>
          <p:nvPr/>
        </p:nvSpPr>
        <p:spPr>
          <a:xfrm>
            <a:off x="592277" y="3213032"/>
            <a:ext cx="2212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Apple </a:t>
            </a:r>
            <a:r>
              <a:rPr lang="en-US" sz="3200" dirty="0" err="1"/>
              <a:t>SiriKit</a:t>
            </a:r>
            <a:endParaRPr lang="en-US" sz="32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4C99A29-A9A6-47FF-991B-E4022B94A769}"/>
              </a:ext>
            </a:extLst>
          </p:cNvPr>
          <p:cNvSpPr/>
          <p:nvPr/>
        </p:nvSpPr>
        <p:spPr>
          <a:xfrm>
            <a:off x="2304337" y="1973716"/>
            <a:ext cx="2942902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C9D175-A03F-41F3-A01E-E1DC1E30F4F7}"/>
              </a:ext>
            </a:extLst>
          </p:cNvPr>
          <p:cNvSpPr/>
          <p:nvPr/>
        </p:nvSpPr>
        <p:spPr>
          <a:xfrm>
            <a:off x="2581102" y="2005354"/>
            <a:ext cx="2389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NVIDIA Jarvis</a:t>
            </a:r>
          </a:p>
        </p:txBody>
      </p:sp>
    </p:spTree>
    <p:extLst>
      <p:ext uri="{BB962C8B-B14F-4D97-AF65-F5344CB8AC3E}">
        <p14:creationId xmlns:p14="http://schemas.microsoft.com/office/powerpoint/2010/main" val="98575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7AA0B0-FEB9-4D7E-9086-7A295CFE3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421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rial Nova" panose="020B0504020202020204" pitchFamily="34" charset="0"/>
              </a:rPr>
              <a:t>These platforms are the basis of thousands of voice applications</a:t>
            </a:r>
          </a:p>
          <a:p>
            <a:pPr marL="0" indent="0">
              <a:buNone/>
            </a:pPr>
            <a:r>
              <a:rPr lang="en-US" sz="4000" dirty="0">
                <a:latin typeface="Arial Nova" panose="020B0504020202020204" pitchFamily="34" charset="0"/>
              </a:rPr>
              <a:t>They enable users to access an incredible amount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314982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7AA0B0-FEB9-4D7E-9086-7A295CFE3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421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rial Nova" panose="020B0504020202020204" pitchFamily="34" charset="0"/>
              </a:rPr>
              <a:t>But applications don’t have any way to cooperate</a:t>
            </a:r>
          </a:p>
          <a:p>
            <a:pPr marL="0" indent="0">
              <a:buNone/>
            </a:pPr>
            <a:r>
              <a:rPr lang="en-US" sz="4000" dirty="0">
                <a:latin typeface="Arial Nova" panose="020B0504020202020204" pitchFamily="34" charset="0"/>
              </a:rPr>
              <a:t>Each application is independent and self-contained</a:t>
            </a:r>
          </a:p>
        </p:txBody>
      </p:sp>
    </p:spTree>
    <p:extLst>
      <p:ext uri="{BB962C8B-B14F-4D97-AF65-F5344CB8AC3E}">
        <p14:creationId xmlns:p14="http://schemas.microsoft.com/office/powerpoint/2010/main" val="34492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4A2C5-51F4-4453-ABD5-6815A231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31EC-1BA0-4D8B-9C7F-385B8F926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Applications can’t communicate or share data</a:t>
            </a:r>
          </a:p>
          <a:p>
            <a:r>
              <a:rPr lang="en-US" sz="4000" dirty="0"/>
              <a:t>Application development work can’t be shared</a:t>
            </a:r>
          </a:p>
        </p:txBody>
      </p:sp>
    </p:spTree>
    <p:extLst>
      <p:ext uri="{BB962C8B-B14F-4D97-AF65-F5344CB8AC3E}">
        <p14:creationId xmlns:p14="http://schemas.microsoft.com/office/powerpoint/2010/main" val="301257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BC9209-5967-4F92-A12A-0B083E83559A}"/>
              </a:ext>
            </a:extLst>
          </p:cNvPr>
          <p:cNvSpPr txBox="1"/>
          <p:nvPr/>
        </p:nvSpPr>
        <p:spPr>
          <a:xfrm>
            <a:off x="673784" y="887404"/>
            <a:ext cx="9020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Compare Voice Applications to the World Wide Web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88F861B-9C85-452B-A58A-32CEC5AB3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587663"/>
              </p:ext>
            </p:extLst>
          </p:nvPr>
        </p:nvGraphicFramePr>
        <p:xfrm>
          <a:off x="965200" y="1706572"/>
          <a:ext cx="9287163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721">
                  <a:extLst>
                    <a:ext uri="{9D8B030D-6E8A-4147-A177-3AD203B41FA5}">
                      <a16:colId xmlns:a16="http://schemas.microsoft.com/office/drawing/2014/main" val="2808837875"/>
                    </a:ext>
                  </a:extLst>
                </a:gridCol>
                <a:gridCol w="3095721">
                  <a:extLst>
                    <a:ext uri="{9D8B030D-6E8A-4147-A177-3AD203B41FA5}">
                      <a16:colId xmlns:a16="http://schemas.microsoft.com/office/drawing/2014/main" val="26851009"/>
                    </a:ext>
                  </a:extLst>
                </a:gridCol>
                <a:gridCol w="3095721">
                  <a:extLst>
                    <a:ext uri="{9D8B030D-6E8A-4147-A177-3AD203B41FA5}">
                      <a16:colId xmlns:a16="http://schemas.microsoft.com/office/drawing/2014/main" val="2613682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Voice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29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Authoring language for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Standard HTML, CSS, JavaScript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392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Move between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Follow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Only on the same platform (sometimes)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454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Applications can run on different platforms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standard browser can run any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48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Finding applications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Search engines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39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Format for sending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HTTP(S)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525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59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grass, outdoor, field, nature&#10;&#10;Description automatically generated">
            <a:extLst>
              <a:ext uri="{FF2B5EF4-FFF2-40B4-BE49-F238E27FC236}">
                <a16:creationId xmlns:a16="http://schemas.microsoft.com/office/drawing/2014/main" id="{E9E50596-850F-431D-B517-4230513AA3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7702" b="7879"/>
          <a:stretch/>
        </p:blipFill>
        <p:spPr>
          <a:xfrm>
            <a:off x="1" y="0"/>
            <a:ext cx="12216122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DE878CB-F744-47AB-976E-72010C446194}"/>
              </a:ext>
            </a:extLst>
          </p:cNvPr>
          <p:cNvSpPr/>
          <p:nvPr/>
        </p:nvSpPr>
        <p:spPr>
          <a:xfrm>
            <a:off x="249382" y="335845"/>
            <a:ext cx="1119284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600" dirty="0"/>
              <a:t>What if applications could communicate like web pages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6E0904A-BCCD-467D-BD80-6D63B2626E6B}"/>
              </a:ext>
            </a:extLst>
          </p:cNvPr>
          <p:cNvSpPr/>
          <p:nvPr/>
        </p:nvSpPr>
        <p:spPr>
          <a:xfrm>
            <a:off x="7233761" y="4926859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69A31B-488D-4D4B-81C9-C6B4EB797645}"/>
              </a:ext>
            </a:extLst>
          </p:cNvPr>
          <p:cNvSpPr/>
          <p:nvPr/>
        </p:nvSpPr>
        <p:spPr>
          <a:xfrm>
            <a:off x="3150525" y="4072867"/>
            <a:ext cx="2791236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BCFE600-39CB-4F0F-B3A7-1987397F692C}"/>
              </a:ext>
            </a:extLst>
          </p:cNvPr>
          <p:cNvSpPr/>
          <p:nvPr/>
        </p:nvSpPr>
        <p:spPr>
          <a:xfrm>
            <a:off x="8650987" y="3920836"/>
            <a:ext cx="2917557" cy="77166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78F1C75-47AC-4E8D-99F6-CF3E720C3B40}"/>
              </a:ext>
            </a:extLst>
          </p:cNvPr>
          <p:cNvSpPr/>
          <p:nvPr/>
        </p:nvSpPr>
        <p:spPr>
          <a:xfrm>
            <a:off x="4502121" y="3012008"/>
            <a:ext cx="2942902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17FEB1C-064F-49C4-AC28-3960F6BF4697}"/>
              </a:ext>
            </a:extLst>
          </p:cNvPr>
          <p:cNvSpPr/>
          <p:nvPr/>
        </p:nvSpPr>
        <p:spPr>
          <a:xfrm>
            <a:off x="8123025" y="2240041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C1D199B-CCCD-41C6-BFDE-3DEE93E77DB5}"/>
              </a:ext>
            </a:extLst>
          </p:cNvPr>
          <p:cNvSpPr/>
          <p:nvPr/>
        </p:nvSpPr>
        <p:spPr>
          <a:xfrm>
            <a:off x="2852539" y="5347633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CA570A6-2453-4EB5-AE32-8ECA5ADBBEAB}"/>
              </a:ext>
            </a:extLst>
          </p:cNvPr>
          <p:cNvSpPr/>
          <p:nvPr/>
        </p:nvSpPr>
        <p:spPr>
          <a:xfrm>
            <a:off x="689663" y="4803685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25E1CF-383B-4E9D-B37B-6B78664E0E10}"/>
              </a:ext>
            </a:extLst>
          </p:cNvPr>
          <p:cNvSpPr/>
          <p:nvPr/>
        </p:nvSpPr>
        <p:spPr>
          <a:xfrm>
            <a:off x="5247239" y="5720157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F9F7B-3693-4B21-ABA8-3B5CE395C53E}"/>
              </a:ext>
            </a:extLst>
          </p:cNvPr>
          <p:cNvSpPr txBox="1"/>
          <p:nvPr/>
        </p:nvSpPr>
        <p:spPr>
          <a:xfrm>
            <a:off x="5226755" y="5757446"/>
            <a:ext cx="2532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Alexa Skills Kit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78A9D1-ACB8-41A4-A120-109674F3B194}"/>
              </a:ext>
            </a:extLst>
          </p:cNvPr>
          <p:cNvSpPr txBox="1"/>
          <p:nvPr/>
        </p:nvSpPr>
        <p:spPr>
          <a:xfrm>
            <a:off x="8833240" y="3975484"/>
            <a:ext cx="2608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Microsoft LUIS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8BE373-0EDF-4BFA-822F-E6835759179A}"/>
              </a:ext>
            </a:extLst>
          </p:cNvPr>
          <p:cNvSpPr txBox="1"/>
          <p:nvPr/>
        </p:nvSpPr>
        <p:spPr>
          <a:xfrm>
            <a:off x="7445023" y="5076482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Nuance Mix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59043F-CE96-436A-9B34-B0D1FF8D2A47}"/>
              </a:ext>
            </a:extLst>
          </p:cNvPr>
          <p:cNvSpPr/>
          <p:nvPr/>
        </p:nvSpPr>
        <p:spPr>
          <a:xfrm>
            <a:off x="4494151" y="3042791"/>
            <a:ext cx="2950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Google Assistant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B29D6A-556F-413B-96AC-7C215AD73ABA}"/>
              </a:ext>
            </a:extLst>
          </p:cNvPr>
          <p:cNvSpPr/>
          <p:nvPr/>
        </p:nvSpPr>
        <p:spPr>
          <a:xfrm>
            <a:off x="3266412" y="4107730"/>
            <a:ext cx="2675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Samsung Bixby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AF40D9-0798-4C27-8ED7-1D9F5C925011}"/>
              </a:ext>
            </a:extLst>
          </p:cNvPr>
          <p:cNvSpPr/>
          <p:nvPr/>
        </p:nvSpPr>
        <p:spPr>
          <a:xfrm>
            <a:off x="1308908" y="4829517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Rasa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033582-4990-475E-8CB5-AB6480D3C162}"/>
              </a:ext>
            </a:extLst>
          </p:cNvPr>
          <p:cNvSpPr/>
          <p:nvPr/>
        </p:nvSpPr>
        <p:spPr>
          <a:xfrm>
            <a:off x="3297407" y="5445814"/>
            <a:ext cx="1504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Mycroft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D2BA193-7135-4337-8010-4BF48453E0CA}"/>
              </a:ext>
            </a:extLst>
          </p:cNvPr>
          <p:cNvSpPr/>
          <p:nvPr/>
        </p:nvSpPr>
        <p:spPr>
          <a:xfrm>
            <a:off x="401053" y="3132895"/>
            <a:ext cx="2594913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B47DA3-6FB9-497D-93A1-B116E088E52E}"/>
              </a:ext>
            </a:extLst>
          </p:cNvPr>
          <p:cNvSpPr/>
          <p:nvPr/>
        </p:nvSpPr>
        <p:spPr>
          <a:xfrm>
            <a:off x="8393647" y="2297742"/>
            <a:ext cx="23242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IBM Watson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2038A7-018D-4A92-9E3A-319C97AC7462}"/>
              </a:ext>
            </a:extLst>
          </p:cNvPr>
          <p:cNvSpPr/>
          <p:nvPr/>
        </p:nvSpPr>
        <p:spPr>
          <a:xfrm>
            <a:off x="592277" y="3213032"/>
            <a:ext cx="2212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Apple </a:t>
            </a:r>
            <a:r>
              <a:rPr lang="en-US" sz="3200" dirty="0" err="1"/>
              <a:t>SiriKit</a:t>
            </a:r>
            <a:endParaRPr lang="en-US" sz="3200" dirty="0"/>
          </a:p>
        </p:txBody>
      </p: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EDA3EDA7-9A50-484C-B503-691349DCB70F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7233761" y="3378770"/>
            <a:ext cx="2876005" cy="542066"/>
          </a:xfrm>
          <a:prstGeom prst="curvedConnector2">
            <a:avLst/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645DA834-70BD-4BDB-B580-987676DE617B}"/>
              </a:ext>
            </a:extLst>
          </p:cNvPr>
          <p:cNvCxnSpPr>
            <a:cxnSpLocks/>
            <a:stCxn id="24" idx="0"/>
            <a:endCxn id="25" idx="0"/>
          </p:cNvCxnSpPr>
          <p:nvPr/>
        </p:nvCxnSpPr>
        <p:spPr>
          <a:xfrm rot="5400000" flipH="1" flipV="1">
            <a:off x="7311044" y="902570"/>
            <a:ext cx="771967" cy="3446910"/>
          </a:xfrm>
          <a:prstGeom prst="curvedConnector3">
            <a:avLst>
              <a:gd name="adj1" fmla="val 129613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97BDA959-284C-422D-A02D-BEFEEEAF525C}"/>
              </a:ext>
            </a:extLst>
          </p:cNvPr>
          <p:cNvCxnSpPr>
            <a:cxnSpLocks/>
            <a:stCxn id="30" idx="6"/>
            <a:endCxn id="25" idx="2"/>
          </p:cNvCxnSpPr>
          <p:nvPr/>
        </p:nvCxnSpPr>
        <p:spPr>
          <a:xfrm>
            <a:off x="3975045" y="1905807"/>
            <a:ext cx="4147980" cy="706759"/>
          </a:xfrm>
          <a:prstGeom prst="curvedConnector3">
            <a:avLst>
              <a:gd name="adj1" fmla="val 50000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D396873C-1675-4273-A201-32992902B836}"/>
              </a:ext>
            </a:extLst>
          </p:cNvPr>
          <p:cNvCxnSpPr>
            <a:cxnSpLocks/>
            <a:stCxn id="28" idx="6"/>
          </p:cNvCxnSpPr>
          <p:nvPr/>
        </p:nvCxnSpPr>
        <p:spPr>
          <a:xfrm flipV="1">
            <a:off x="7842152" y="4614908"/>
            <a:ext cx="2291051" cy="1477774"/>
          </a:xfrm>
          <a:prstGeom prst="curvedConnector3">
            <a:avLst>
              <a:gd name="adj1" fmla="val 115977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E9DE3480-3984-4BFA-AA8C-0CCC4DB75A3D}"/>
              </a:ext>
            </a:extLst>
          </p:cNvPr>
          <p:cNvCxnSpPr>
            <a:cxnSpLocks/>
            <a:stCxn id="27" idx="6"/>
            <a:endCxn id="25" idx="4"/>
          </p:cNvCxnSpPr>
          <p:nvPr/>
        </p:nvCxnSpPr>
        <p:spPr>
          <a:xfrm flipV="1">
            <a:off x="3284576" y="2985090"/>
            <a:ext cx="6135906" cy="2191120"/>
          </a:xfrm>
          <a:prstGeom prst="curvedConnector2">
            <a:avLst/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FECD4658-6038-462E-B793-E0E795C554C0}"/>
              </a:ext>
            </a:extLst>
          </p:cNvPr>
          <p:cNvCxnSpPr>
            <a:cxnSpLocks/>
            <a:stCxn id="27" idx="0"/>
            <a:endCxn id="21" idx="0"/>
          </p:cNvCxnSpPr>
          <p:nvPr/>
        </p:nvCxnSpPr>
        <p:spPr>
          <a:xfrm rot="16200000" flipH="1">
            <a:off x="5197582" y="1593223"/>
            <a:ext cx="123174" cy="6544098"/>
          </a:xfrm>
          <a:prstGeom prst="curvedConnector3">
            <a:avLst>
              <a:gd name="adj1" fmla="val -624950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Curved 61">
            <a:extLst>
              <a:ext uri="{FF2B5EF4-FFF2-40B4-BE49-F238E27FC236}">
                <a16:creationId xmlns:a16="http://schemas.microsoft.com/office/drawing/2014/main" id="{FD0FD392-DF2A-4CA6-9A07-E5DF8316BEDE}"/>
              </a:ext>
            </a:extLst>
          </p:cNvPr>
          <p:cNvCxnSpPr>
            <a:cxnSpLocks/>
            <a:stCxn id="20" idx="4"/>
          </p:cNvCxnSpPr>
          <p:nvPr/>
        </p:nvCxnSpPr>
        <p:spPr>
          <a:xfrm rot="16200000" flipH="1">
            <a:off x="2109867" y="3466586"/>
            <a:ext cx="1501063" cy="2323777"/>
          </a:xfrm>
          <a:prstGeom prst="curvedConnector2">
            <a:avLst/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A676DD70-EE4D-4862-AC53-56072D6F4E64}"/>
              </a:ext>
            </a:extLst>
          </p:cNvPr>
          <p:cNvCxnSpPr>
            <a:cxnSpLocks/>
          </p:cNvCxnSpPr>
          <p:nvPr/>
        </p:nvCxnSpPr>
        <p:spPr>
          <a:xfrm>
            <a:off x="4419417" y="4727368"/>
            <a:ext cx="2233215" cy="1786087"/>
          </a:xfrm>
          <a:prstGeom prst="curvedConnector3">
            <a:avLst>
              <a:gd name="adj1" fmla="val 50000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BF5E563E-EC6B-40A8-9320-0BBE33217190}"/>
              </a:ext>
            </a:extLst>
          </p:cNvPr>
          <p:cNvSpPr/>
          <p:nvPr/>
        </p:nvSpPr>
        <p:spPr>
          <a:xfrm>
            <a:off x="1032143" y="1533282"/>
            <a:ext cx="2942902" cy="745049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57F338-49AE-48CD-AF9B-C3E700C6C983}"/>
              </a:ext>
            </a:extLst>
          </p:cNvPr>
          <p:cNvSpPr/>
          <p:nvPr/>
        </p:nvSpPr>
        <p:spPr>
          <a:xfrm>
            <a:off x="1308908" y="1564920"/>
            <a:ext cx="2389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NVIDIA Jarvis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C147E1ED-0D77-4274-B09A-2AF30CD5A2EC}"/>
              </a:ext>
            </a:extLst>
          </p:cNvPr>
          <p:cNvCxnSpPr>
            <a:cxnSpLocks/>
            <a:stCxn id="15" idx="0"/>
            <a:endCxn id="30" idx="2"/>
          </p:cNvCxnSpPr>
          <p:nvPr/>
        </p:nvCxnSpPr>
        <p:spPr>
          <a:xfrm rot="16200000" flipV="1">
            <a:off x="711715" y="2226236"/>
            <a:ext cx="1307225" cy="666367"/>
          </a:xfrm>
          <a:prstGeom prst="curvedConnector4">
            <a:avLst>
              <a:gd name="adj1" fmla="val 35751"/>
              <a:gd name="adj2" fmla="val 200315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1865126D-1311-477E-B469-3D5DFCA47DDA}"/>
              </a:ext>
            </a:extLst>
          </p:cNvPr>
          <p:cNvCxnSpPr/>
          <p:nvPr/>
        </p:nvCxnSpPr>
        <p:spPr>
          <a:xfrm rot="5400000" flipH="1" flipV="1">
            <a:off x="4093796" y="1257105"/>
            <a:ext cx="90104" cy="4271077"/>
          </a:xfrm>
          <a:prstGeom prst="curvedConnector3">
            <a:avLst>
              <a:gd name="adj1" fmla="val 891874"/>
            </a:avLst>
          </a:prstGeom>
          <a:ln w="635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19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D4F00-B752-4BAF-9C84-834B30AF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Voice Interaction Community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35458-C777-4179-BBCC-C5B435241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Promote interoperability of interactive voice applications through standards</a:t>
            </a:r>
          </a:p>
          <a:p>
            <a:r>
              <a:rPr lang="en-US" dirty="0"/>
              <a:t>Current activities</a:t>
            </a:r>
          </a:p>
          <a:p>
            <a:pPr lvl="1"/>
            <a:r>
              <a:rPr lang="en-US" dirty="0"/>
              <a:t>JSON Representation of Semantic Information</a:t>
            </a:r>
          </a:p>
          <a:p>
            <a:pPr lvl="1"/>
            <a:r>
              <a:rPr lang="en-US" dirty="0"/>
              <a:t>Intelligent Personal Assistant Architecture: Architecture and Potential for Standardization Version 1.0</a:t>
            </a:r>
          </a:p>
          <a:p>
            <a:pPr lvl="1"/>
            <a:r>
              <a:rPr lang="en-US" dirty="0"/>
              <a:t>Intelligent Personal Assistant Architecture: Intelligent Personal Assistant Interfaces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4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A2E1-E6C4-44A2-AF16-8DB77133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000" dirty="0">
                <a:ea typeface="+mn-ea"/>
                <a:cs typeface="+mn-cs"/>
              </a:rPr>
              <a:t>Problem 1: Each platform has its own format and vocabulary for semantic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EA36-CC06-4A5A-8BA2-ABFA11519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Entities, slots, concepts</a:t>
            </a:r>
          </a:p>
          <a:p>
            <a:r>
              <a:rPr lang="en-US" dirty="0"/>
              <a:t>Intents</a:t>
            </a:r>
          </a:p>
          <a:p>
            <a:r>
              <a:rPr lang="en-US" dirty="0"/>
              <a:t>Scores and confidence</a:t>
            </a:r>
          </a:p>
          <a:p>
            <a:r>
              <a:rPr lang="en-US" dirty="0"/>
              <a:t>Alternative results (nbest)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20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A73E0B2-7825-46F1-B18A-634677E0BBA4}">
  <we:reference id="wa104178141" version="3.10.0.52" store="en-US" storeType="OMEX"/>
  <we:alternateReferences>
    <we:reference id="wa104178141" version="3.10.0.52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14725</TotalTime>
  <Words>725</Words>
  <Application>Microsoft Office PowerPoint</Application>
  <PresentationFormat>Widescreen</PresentationFormat>
  <Paragraphs>107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Nova</vt:lpstr>
      <vt:lpstr>Calibri</vt:lpstr>
      <vt:lpstr>Calibri Light</vt:lpstr>
      <vt:lpstr>Office Theme</vt:lpstr>
      <vt:lpstr>The W3C Voice Interaction Community Group: Standards for Interoperable Voice Applications </vt:lpstr>
      <vt:lpstr>PowerPoint Presentation</vt:lpstr>
      <vt:lpstr>PowerPoint Presentation</vt:lpstr>
      <vt:lpstr>PowerPoint Presentation</vt:lpstr>
      <vt:lpstr>The problem</vt:lpstr>
      <vt:lpstr>PowerPoint Presentation</vt:lpstr>
      <vt:lpstr>PowerPoint Presentation</vt:lpstr>
      <vt:lpstr>Goals of the Voice Interaction Community Group</vt:lpstr>
      <vt:lpstr>Problem 1: Each platform has its own format and vocabulary for semantic results</vt:lpstr>
      <vt:lpstr>Proposal for Problem I: JSON Representation of Semantic Information</vt:lpstr>
      <vt:lpstr>Problem 2: Platforms can’t cooperate</vt:lpstr>
      <vt:lpstr>Proposal for Problem 2: Intelligent Personal Assistant Architecture Architecture and Potential for Standardization Version 1.0  </vt:lpstr>
      <vt:lpstr>PowerPoint Presentation</vt:lpstr>
      <vt:lpstr>PowerPoint Presentation</vt:lpstr>
      <vt:lpstr>Intelligent Personal Assistant Architecture Intelligent Personal Assistant Interfaces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interoperable conversational applications: new standards efforts in conversational interaction</dc:title>
  <dc:creator>Debbie Dahl</dc:creator>
  <cp:lastModifiedBy>Debbie Dahl</cp:lastModifiedBy>
  <cp:revision>3</cp:revision>
  <dcterms:created xsi:type="dcterms:W3CDTF">2019-12-06T22:11:55Z</dcterms:created>
  <dcterms:modified xsi:type="dcterms:W3CDTF">2020-06-03T19:16:07Z</dcterms:modified>
</cp:coreProperties>
</file>