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39" r:id="rId2"/>
    <p:sldId id="258" r:id="rId3"/>
    <p:sldId id="261" r:id="rId4"/>
    <p:sldId id="1106" r:id="rId5"/>
    <p:sldId id="5684" r:id="rId6"/>
    <p:sldId id="5686" r:id="rId7"/>
    <p:sldId id="1107" r:id="rId8"/>
    <p:sldId id="5041" r:id="rId9"/>
    <p:sldId id="5687" r:id="rId10"/>
    <p:sldId id="5647" r:id="rId11"/>
    <p:sldId id="1593" r:id="rId12"/>
    <p:sldId id="262" r:id="rId13"/>
    <p:sldId id="110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78"/>
    <p:restoredTop sz="96327"/>
  </p:normalViewPr>
  <p:slideViewPr>
    <p:cSldViewPr snapToGrid="0">
      <p:cViewPr varScale="1">
        <p:scale>
          <a:sx n="104" d="100"/>
          <a:sy n="104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4148B-C369-418C-8930-672B53AB5692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F40123-B9E3-41A9-B606-4CA346792099}">
      <dgm:prSet/>
      <dgm:spPr/>
      <dgm:t>
        <a:bodyPr/>
        <a:lstStyle/>
        <a:p>
          <a:r>
            <a:rPr lang="en-US"/>
            <a:t>Information included into the digital credential</a:t>
          </a:r>
        </a:p>
      </dgm:t>
    </dgm:pt>
    <dgm:pt modelId="{1A228A7B-D4D1-4B40-82D8-EF133AD5D1BF}" type="parTrans" cxnId="{8D625F1F-3FAF-4DCC-8DC1-BA4ABC3F63FD}">
      <dgm:prSet/>
      <dgm:spPr/>
      <dgm:t>
        <a:bodyPr/>
        <a:lstStyle/>
        <a:p>
          <a:endParaRPr lang="en-US"/>
        </a:p>
      </dgm:t>
    </dgm:pt>
    <dgm:pt modelId="{713B3408-80DD-44B1-B861-0687E8329A54}" type="sibTrans" cxnId="{8D625F1F-3FAF-4DCC-8DC1-BA4ABC3F63FD}">
      <dgm:prSet/>
      <dgm:spPr/>
      <dgm:t>
        <a:bodyPr/>
        <a:lstStyle/>
        <a:p>
          <a:endParaRPr lang="en-US"/>
        </a:p>
      </dgm:t>
    </dgm:pt>
    <dgm:pt modelId="{8E73A15E-699E-42AE-A53C-7410A6E2BA70}">
      <dgm:prSet/>
      <dgm:spPr/>
      <dgm:t>
        <a:bodyPr/>
        <a:lstStyle/>
        <a:p>
          <a:r>
            <a:rPr lang="en-US" dirty="0"/>
            <a:t>Learning outcome</a:t>
          </a:r>
        </a:p>
      </dgm:t>
    </dgm:pt>
    <dgm:pt modelId="{9D76248D-7D7F-4F24-97AA-4DF857EE5737}" type="parTrans" cxnId="{EF9CE01C-48B3-48B5-828D-493C04E74D3C}">
      <dgm:prSet/>
      <dgm:spPr/>
      <dgm:t>
        <a:bodyPr/>
        <a:lstStyle/>
        <a:p>
          <a:endParaRPr lang="en-US"/>
        </a:p>
      </dgm:t>
    </dgm:pt>
    <dgm:pt modelId="{FB8E3E69-0A7C-4DCB-97BA-D4BFFBA1167E}" type="sibTrans" cxnId="{EF9CE01C-48B3-48B5-828D-493C04E74D3C}">
      <dgm:prSet/>
      <dgm:spPr/>
      <dgm:t>
        <a:bodyPr/>
        <a:lstStyle/>
        <a:p>
          <a:endParaRPr lang="en-US"/>
        </a:p>
      </dgm:t>
    </dgm:pt>
    <dgm:pt modelId="{AE63D32F-AD22-473E-ADFC-3ACD428119CD}">
      <dgm:prSet/>
      <dgm:spPr/>
      <dgm:t>
        <a:bodyPr/>
        <a:lstStyle/>
        <a:p>
          <a:r>
            <a:rPr lang="en-US" dirty="0"/>
            <a:t>Activities/</a:t>
          </a:r>
        </a:p>
        <a:p>
          <a:r>
            <a:rPr lang="en-US" dirty="0"/>
            <a:t>Assessments</a:t>
          </a:r>
        </a:p>
      </dgm:t>
    </dgm:pt>
    <dgm:pt modelId="{51DE70BE-EDCA-4CFB-BD77-1EC978F0C210}" type="parTrans" cxnId="{49FD7997-088D-4FB7-A5FA-2F6E414C20CB}">
      <dgm:prSet/>
      <dgm:spPr/>
      <dgm:t>
        <a:bodyPr/>
        <a:lstStyle/>
        <a:p>
          <a:endParaRPr lang="en-US"/>
        </a:p>
      </dgm:t>
    </dgm:pt>
    <dgm:pt modelId="{170E2201-4E97-4DF1-BF51-EFD783F34432}" type="sibTrans" cxnId="{49FD7997-088D-4FB7-A5FA-2F6E414C20CB}">
      <dgm:prSet/>
      <dgm:spPr/>
      <dgm:t>
        <a:bodyPr/>
        <a:lstStyle/>
        <a:p>
          <a:endParaRPr lang="en-US"/>
        </a:p>
      </dgm:t>
    </dgm:pt>
    <dgm:pt modelId="{12A96776-075E-43B5-A377-73DA9BF74530}">
      <dgm:prSet/>
      <dgm:spPr/>
      <dgm:t>
        <a:bodyPr/>
        <a:lstStyle/>
        <a:p>
          <a:r>
            <a:rPr lang="en-US" dirty="0"/>
            <a:t># of hours of work</a:t>
          </a:r>
        </a:p>
      </dgm:t>
    </dgm:pt>
    <dgm:pt modelId="{0A6A1EF3-3B73-4F17-B319-1FBE78091132}" type="parTrans" cxnId="{AEAF4FEB-517A-4646-978B-F63CF48BB7B0}">
      <dgm:prSet/>
      <dgm:spPr/>
      <dgm:t>
        <a:bodyPr/>
        <a:lstStyle/>
        <a:p>
          <a:endParaRPr lang="en-US"/>
        </a:p>
      </dgm:t>
    </dgm:pt>
    <dgm:pt modelId="{FF92C96B-1A38-4F77-BBDF-E1ADE3CE938E}" type="sibTrans" cxnId="{AEAF4FEB-517A-4646-978B-F63CF48BB7B0}">
      <dgm:prSet/>
      <dgm:spPr/>
      <dgm:t>
        <a:bodyPr/>
        <a:lstStyle/>
        <a:p>
          <a:endParaRPr lang="en-US"/>
        </a:p>
      </dgm:t>
    </dgm:pt>
    <dgm:pt modelId="{1E500FCA-A63D-4DFD-B828-9D4BA45BB41A}">
      <dgm:prSet/>
      <dgm:spPr/>
      <dgm:t>
        <a:bodyPr/>
        <a:lstStyle/>
        <a:p>
          <a:r>
            <a:rPr lang="en-US"/>
            <a:t>Skills/competences</a:t>
          </a:r>
        </a:p>
      </dgm:t>
    </dgm:pt>
    <dgm:pt modelId="{F5FFC0CB-DE04-4A30-A448-338415042633}" type="parTrans" cxnId="{D7CECD4A-1972-4F49-BC8C-A7B7E4677A6C}">
      <dgm:prSet/>
      <dgm:spPr/>
      <dgm:t>
        <a:bodyPr/>
        <a:lstStyle/>
        <a:p>
          <a:endParaRPr lang="en-US"/>
        </a:p>
      </dgm:t>
    </dgm:pt>
    <dgm:pt modelId="{006BD80E-10EF-4522-93F5-63FF78411A79}" type="sibTrans" cxnId="{D7CECD4A-1972-4F49-BC8C-A7B7E4677A6C}">
      <dgm:prSet/>
      <dgm:spPr/>
      <dgm:t>
        <a:bodyPr/>
        <a:lstStyle/>
        <a:p>
          <a:endParaRPr lang="en-US"/>
        </a:p>
      </dgm:t>
    </dgm:pt>
    <dgm:pt modelId="{465E892E-10A9-48FF-A876-288576C1A6A2}">
      <dgm:prSet/>
      <dgm:spPr/>
      <dgm:t>
        <a:bodyPr/>
        <a:lstStyle/>
        <a:p>
          <a:r>
            <a:rPr lang="en-US"/>
            <a:t>Domain specific</a:t>
          </a:r>
        </a:p>
      </dgm:t>
    </dgm:pt>
    <dgm:pt modelId="{1B5E24AA-1972-49E5-AFB9-0DBD1A58194F}" type="parTrans" cxnId="{276F1308-52AF-4C43-AE46-9E4BC2664CD7}">
      <dgm:prSet/>
      <dgm:spPr/>
      <dgm:t>
        <a:bodyPr/>
        <a:lstStyle/>
        <a:p>
          <a:endParaRPr lang="en-US"/>
        </a:p>
      </dgm:t>
    </dgm:pt>
    <dgm:pt modelId="{F5327852-2DA0-4A60-BFAA-9A556BA931D8}" type="sibTrans" cxnId="{276F1308-52AF-4C43-AE46-9E4BC2664CD7}">
      <dgm:prSet/>
      <dgm:spPr/>
      <dgm:t>
        <a:bodyPr/>
        <a:lstStyle/>
        <a:p>
          <a:endParaRPr lang="en-US"/>
        </a:p>
      </dgm:t>
    </dgm:pt>
    <dgm:pt modelId="{9EDA9935-10F1-4192-BEA5-B2DA03A7C5A5}">
      <dgm:prSet/>
      <dgm:spPr/>
      <dgm:t>
        <a:bodyPr/>
        <a:lstStyle/>
        <a:p>
          <a:r>
            <a:rPr lang="en-US" dirty="0"/>
            <a:t>Transversal/Transferable</a:t>
          </a:r>
        </a:p>
      </dgm:t>
    </dgm:pt>
    <dgm:pt modelId="{23B956D4-1AEF-4DA5-98E2-606E3FAAA265}" type="parTrans" cxnId="{B0DADCFD-DEDF-41EC-ADA1-87EB033B970E}">
      <dgm:prSet/>
      <dgm:spPr/>
      <dgm:t>
        <a:bodyPr/>
        <a:lstStyle/>
        <a:p>
          <a:endParaRPr lang="en-US"/>
        </a:p>
      </dgm:t>
    </dgm:pt>
    <dgm:pt modelId="{CF6985FA-A994-4717-A0BF-06C0C6B9A72E}" type="sibTrans" cxnId="{B0DADCFD-DEDF-41EC-ADA1-87EB033B970E}">
      <dgm:prSet/>
      <dgm:spPr/>
      <dgm:t>
        <a:bodyPr/>
        <a:lstStyle/>
        <a:p>
          <a:endParaRPr lang="en-US"/>
        </a:p>
      </dgm:t>
    </dgm:pt>
    <dgm:pt modelId="{A7391A21-056F-41F9-86FD-5BF5F83B1457}">
      <dgm:prSet/>
      <dgm:spPr/>
      <dgm:t>
        <a:bodyPr/>
        <a:lstStyle/>
        <a:p>
          <a:r>
            <a:rPr lang="en-US" dirty="0"/>
            <a:t>Language learning</a:t>
          </a:r>
        </a:p>
      </dgm:t>
    </dgm:pt>
    <dgm:pt modelId="{F16E61E9-C5A1-49D6-802A-35DD5BE629E5}" type="parTrans" cxnId="{A679461D-5CAF-4D08-ABCC-B255D5F24998}">
      <dgm:prSet/>
      <dgm:spPr/>
      <dgm:t>
        <a:bodyPr/>
        <a:lstStyle/>
        <a:p>
          <a:endParaRPr lang="en-US"/>
        </a:p>
      </dgm:t>
    </dgm:pt>
    <dgm:pt modelId="{ECBE8781-4586-47B6-B2B6-FAD82F145193}" type="sibTrans" cxnId="{A679461D-5CAF-4D08-ABCC-B255D5F24998}">
      <dgm:prSet/>
      <dgm:spPr/>
      <dgm:t>
        <a:bodyPr/>
        <a:lstStyle/>
        <a:p>
          <a:endParaRPr lang="en-US"/>
        </a:p>
      </dgm:t>
    </dgm:pt>
    <dgm:pt modelId="{9F4F064E-CC79-C64C-A0A0-8053CB951C88}" type="pres">
      <dgm:prSet presAssocID="{4AC4148B-C369-418C-8930-672B53AB5692}" presName="compositeShape" presStyleCnt="0">
        <dgm:presLayoutVars>
          <dgm:chMax val="7"/>
          <dgm:dir/>
          <dgm:resizeHandles val="exact"/>
        </dgm:presLayoutVars>
      </dgm:prSet>
      <dgm:spPr/>
    </dgm:pt>
    <dgm:pt modelId="{C36D666D-7D6F-D046-9719-78805006F111}" type="pres">
      <dgm:prSet presAssocID="{4AC4148B-C369-418C-8930-672B53AB5692}" presName="wedge1" presStyleLbl="node1" presStyleIdx="0" presStyleCnt="5"/>
      <dgm:spPr/>
    </dgm:pt>
    <dgm:pt modelId="{5422F2BA-044B-CC49-A1F1-D8F5E83400C5}" type="pres">
      <dgm:prSet presAssocID="{4AC4148B-C369-418C-8930-672B53AB5692}" presName="dummy1a" presStyleCnt="0"/>
      <dgm:spPr/>
    </dgm:pt>
    <dgm:pt modelId="{6B685958-EBD5-424C-A564-49CB5771C076}" type="pres">
      <dgm:prSet presAssocID="{4AC4148B-C369-418C-8930-672B53AB5692}" presName="dummy1b" presStyleCnt="0"/>
      <dgm:spPr/>
    </dgm:pt>
    <dgm:pt modelId="{6B5062EE-8B64-884F-901B-D5CB72B1D6FD}" type="pres">
      <dgm:prSet presAssocID="{4AC4148B-C369-418C-8930-672B53AB569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32E6804-A6AD-884A-9EB2-9AB6FE1B2787}" type="pres">
      <dgm:prSet presAssocID="{4AC4148B-C369-418C-8930-672B53AB5692}" presName="wedge2" presStyleLbl="node1" presStyleIdx="1" presStyleCnt="5"/>
      <dgm:spPr/>
    </dgm:pt>
    <dgm:pt modelId="{F7052B5C-2BA5-C342-8EAC-7B49EB7F25E0}" type="pres">
      <dgm:prSet presAssocID="{4AC4148B-C369-418C-8930-672B53AB5692}" presName="dummy2a" presStyleCnt="0"/>
      <dgm:spPr/>
    </dgm:pt>
    <dgm:pt modelId="{C73988BF-9561-574F-97D4-06F7643234CA}" type="pres">
      <dgm:prSet presAssocID="{4AC4148B-C369-418C-8930-672B53AB5692}" presName="dummy2b" presStyleCnt="0"/>
      <dgm:spPr/>
    </dgm:pt>
    <dgm:pt modelId="{72EF791A-CA0A-EB47-9DAF-0B18BF8AF042}" type="pres">
      <dgm:prSet presAssocID="{4AC4148B-C369-418C-8930-672B53AB569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B90A544-14FB-BA47-A547-E2D1C6919F8E}" type="pres">
      <dgm:prSet presAssocID="{4AC4148B-C369-418C-8930-672B53AB5692}" presName="wedge3" presStyleLbl="node1" presStyleIdx="2" presStyleCnt="5"/>
      <dgm:spPr/>
    </dgm:pt>
    <dgm:pt modelId="{2A97ACA7-B9AE-F14D-92AF-A9E80B157A8A}" type="pres">
      <dgm:prSet presAssocID="{4AC4148B-C369-418C-8930-672B53AB5692}" presName="dummy3a" presStyleCnt="0"/>
      <dgm:spPr/>
    </dgm:pt>
    <dgm:pt modelId="{9441F114-D2F7-9B41-ACA6-618559CA0DE5}" type="pres">
      <dgm:prSet presAssocID="{4AC4148B-C369-418C-8930-672B53AB5692}" presName="dummy3b" presStyleCnt="0"/>
      <dgm:spPr/>
    </dgm:pt>
    <dgm:pt modelId="{AA52EE12-C720-0349-87A5-0352B084C720}" type="pres">
      <dgm:prSet presAssocID="{4AC4148B-C369-418C-8930-672B53AB569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9980D24-1B32-DD4F-ABBA-389BA0EE3073}" type="pres">
      <dgm:prSet presAssocID="{4AC4148B-C369-418C-8930-672B53AB5692}" presName="wedge4" presStyleLbl="node1" presStyleIdx="3" presStyleCnt="5"/>
      <dgm:spPr/>
    </dgm:pt>
    <dgm:pt modelId="{E94AD404-2C78-AE4F-BEEA-9BCE59F5D708}" type="pres">
      <dgm:prSet presAssocID="{4AC4148B-C369-418C-8930-672B53AB5692}" presName="dummy4a" presStyleCnt="0"/>
      <dgm:spPr/>
    </dgm:pt>
    <dgm:pt modelId="{D81FC75C-F754-6D4E-954A-28FC1A5FBDD0}" type="pres">
      <dgm:prSet presAssocID="{4AC4148B-C369-418C-8930-672B53AB5692}" presName="dummy4b" presStyleCnt="0"/>
      <dgm:spPr/>
    </dgm:pt>
    <dgm:pt modelId="{E18FF22E-B247-A643-A73E-C0385731FD9E}" type="pres">
      <dgm:prSet presAssocID="{4AC4148B-C369-418C-8930-672B53AB569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0CA20A0-ABAB-934B-A738-0CB9C3E10130}" type="pres">
      <dgm:prSet presAssocID="{4AC4148B-C369-418C-8930-672B53AB5692}" presName="wedge5" presStyleLbl="node1" presStyleIdx="4" presStyleCnt="5"/>
      <dgm:spPr/>
    </dgm:pt>
    <dgm:pt modelId="{5F737843-3650-B648-95E4-5910A351FFEF}" type="pres">
      <dgm:prSet presAssocID="{4AC4148B-C369-418C-8930-672B53AB5692}" presName="dummy5a" presStyleCnt="0"/>
      <dgm:spPr/>
    </dgm:pt>
    <dgm:pt modelId="{CAB8333F-449B-FA40-B865-86C0CF8EAD3F}" type="pres">
      <dgm:prSet presAssocID="{4AC4148B-C369-418C-8930-672B53AB5692}" presName="dummy5b" presStyleCnt="0"/>
      <dgm:spPr/>
    </dgm:pt>
    <dgm:pt modelId="{11B70EB1-89A0-674E-B18E-50012DB837ED}" type="pres">
      <dgm:prSet presAssocID="{4AC4148B-C369-418C-8930-672B53AB569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F3E4B80-7D28-9544-A589-83BE6BDB916F}" type="pres">
      <dgm:prSet presAssocID="{713B3408-80DD-44B1-B861-0687E8329A54}" presName="arrowWedge1" presStyleLbl="fgSibTrans2D1" presStyleIdx="0" presStyleCnt="5"/>
      <dgm:spPr/>
    </dgm:pt>
    <dgm:pt modelId="{FD34D143-CD61-C14B-9932-A3355E749172}" type="pres">
      <dgm:prSet presAssocID="{FB8E3E69-0A7C-4DCB-97BA-D4BFFBA1167E}" presName="arrowWedge2" presStyleLbl="fgSibTrans2D1" presStyleIdx="1" presStyleCnt="5"/>
      <dgm:spPr/>
    </dgm:pt>
    <dgm:pt modelId="{6696C017-7D3D-1A49-9F08-F660379541BD}" type="pres">
      <dgm:prSet presAssocID="{170E2201-4E97-4DF1-BF51-EFD783F34432}" presName="arrowWedge3" presStyleLbl="fgSibTrans2D1" presStyleIdx="2" presStyleCnt="5"/>
      <dgm:spPr/>
    </dgm:pt>
    <dgm:pt modelId="{D33A6925-F46A-5645-B875-EAB1B40C615A}" type="pres">
      <dgm:prSet presAssocID="{FF92C96B-1A38-4F77-BBDF-E1ADE3CE938E}" presName="arrowWedge4" presStyleLbl="fgSibTrans2D1" presStyleIdx="3" presStyleCnt="5"/>
      <dgm:spPr/>
    </dgm:pt>
    <dgm:pt modelId="{34170A8A-A994-594B-9F06-2EBD746A4EA2}" type="pres">
      <dgm:prSet presAssocID="{006BD80E-10EF-4522-93F5-63FF78411A79}" presName="arrowWedge5" presStyleLbl="fgSibTrans2D1" presStyleIdx="4" presStyleCnt="5"/>
      <dgm:spPr/>
    </dgm:pt>
  </dgm:ptLst>
  <dgm:cxnLst>
    <dgm:cxn modelId="{276F1308-52AF-4C43-AE46-9E4BC2664CD7}" srcId="{1E500FCA-A63D-4DFD-B828-9D4BA45BB41A}" destId="{465E892E-10A9-48FF-A876-288576C1A6A2}" srcOrd="0" destOrd="0" parTransId="{1B5E24AA-1972-49E5-AFB9-0DBD1A58194F}" sibTransId="{F5327852-2DA0-4A60-BFAA-9A556BA931D8}"/>
    <dgm:cxn modelId="{62993716-7D02-EC48-886B-D461BCCA3C21}" type="presOf" srcId="{AE63D32F-AD22-473E-ADFC-3ACD428119CD}" destId="{AA52EE12-C720-0349-87A5-0352B084C720}" srcOrd="1" destOrd="0" presId="urn:microsoft.com/office/officeart/2005/8/layout/cycle8"/>
    <dgm:cxn modelId="{BC19841A-131C-0B4F-8083-22A501F42DC8}" type="presOf" srcId="{9EDA9935-10F1-4192-BEA5-B2DA03A7C5A5}" destId="{11B70EB1-89A0-674E-B18E-50012DB837ED}" srcOrd="1" destOrd="2" presId="urn:microsoft.com/office/officeart/2005/8/layout/cycle8"/>
    <dgm:cxn modelId="{04D6541B-32DD-5746-98E0-04007F0A462C}" type="presOf" srcId="{9EDA9935-10F1-4192-BEA5-B2DA03A7C5A5}" destId="{50CA20A0-ABAB-934B-A738-0CB9C3E10130}" srcOrd="0" destOrd="2" presId="urn:microsoft.com/office/officeart/2005/8/layout/cycle8"/>
    <dgm:cxn modelId="{EF9CE01C-48B3-48B5-828D-493C04E74D3C}" srcId="{4AC4148B-C369-418C-8930-672B53AB5692}" destId="{8E73A15E-699E-42AE-A53C-7410A6E2BA70}" srcOrd="1" destOrd="0" parTransId="{9D76248D-7D7F-4F24-97AA-4DF857EE5737}" sibTransId="{FB8E3E69-0A7C-4DCB-97BA-D4BFFBA1167E}"/>
    <dgm:cxn modelId="{A679461D-5CAF-4D08-ABCC-B255D5F24998}" srcId="{1E500FCA-A63D-4DFD-B828-9D4BA45BB41A}" destId="{A7391A21-056F-41F9-86FD-5BF5F83B1457}" srcOrd="2" destOrd="0" parTransId="{F16E61E9-C5A1-49D6-802A-35DD5BE629E5}" sibTransId="{ECBE8781-4586-47B6-B2B6-FAD82F145193}"/>
    <dgm:cxn modelId="{8D625F1F-3FAF-4DCC-8DC1-BA4ABC3F63FD}" srcId="{4AC4148B-C369-418C-8930-672B53AB5692}" destId="{88F40123-B9E3-41A9-B606-4CA346792099}" srcOrd="0" destOrd="0" parTransId="{1A228A7B-D4D1-4B40-82D8-EF133AD5D1BF}" sibTransId="{713B3408-80DD-44B1-B861-0687E8329A54}"/>
    <dgm:cxn modelId="{FCF93E28-FE7A-9043-90D9-BC8555786768}" type="presOf" srcId="{A7391A21-056F-41F9-86FD-5BF5F83B1457}" destId="{11B70EB1-89A0-674E-B18E-50012DB837ED}" srcOrd="1" destOrd="3" presId="urn:microsoft.com/office/officeart/2005/8/layout/cycle8"/>
    <dgm:cxn modelId="{C2CB7C38-0E83-BF49-AB23-7FD0B1AF3432}" type="presOf" srcId="{88F40123-B9E3-41A9-B606-4CA346792099}" destId="{C36D666D-7D6F-D046-9719-78805006F111}" srcOrd="0" destOrd="0" presId="urn:microsoft.com/office/officeart/2005/8/layout/cycle8"/>
    <dgm:cxn modelId="{42B29438-7921-7542-8FCC-4DEE71C2ED55}" type="presOf" srcId="{AE63D32F-AD22-473E-ADFC-3ACD428119CD}" destId="{4B90A544-14FB-BA47-A547-E2D1C6919F8E}" srcOrd="0" destOrd="0" presId="urn:microsoft.com/office/officeart/2005/8/layout/cycle8"/>
    <dgm:cxn modelId="{0691C738-5238-9345-8F79-84C3B0D105C6}" type="presOf" srcId="{1E500FCA-A63D-4DFD-B828-9D4BA45BB41A}" destId="{11B70EB1-89A0-674E-B18E-50012DB837ED}" srcOrd="1" destOrd="0" presId="urn:microsoft.com/office/officeart/2005/8/layout/cycle8"/>
    <dgm:cxn modelId="{D7CECD4A-1972-4F49-BC8C-A7B7E4677A6C}" srcId="{4AC4148B-C369-418C-8930-672B53AB5692}" destId="{1E500FCA-A63D-4DFD-B828-9D4BA45BB41A}" srcOrd="4" destOrd="0" parTransId="{F5FFC0CB-DE04-4A30-A448-338415042633}" sibTransId="{006BD80E-10EF-4522-93F5-63FF78411A79}"/>
    <dgm:cxn modelId="{5472484C-708A-F74A-B91F-9BAC7DE2FAB4}" type="presOf" srcId="{A7391A21-056F-41F9-86FD-5BF5F83B1457}" destId="{50CA20A0-ABAB-934B-A738-0CB9C3E10130}" srcOrd="0" destOrd="3" presId="urn:microsoft.com/office/officeart/2005/8/layout/cycle8"/>
    <dgm:cxn modelId="{3B778D62-FE9C-9D45-A5E3-AE08E3EFC71A}" type="presOf" srcId="{465E892E-10A9-48FF-A876-288576C1A6A2}" destId="{50CA20A0-ABAB-934B-A738-0CB9C3E10130}" srcOrd="0" destOrd="1" presId="urn:microsoft.com/office/officeart/2005/8/layout/cycle8"/>
    <dgm:cxn modelId="{B905797C-2A41-7347-A3A5-F7620B29B690}" type="presOf" srcId="{8E73A15E-699E-42AE-A53C-7410A6E2BA70}" destId="{72EF791A-CA0A-EB47-9DAF-0B18BF8AF042}" srcOrd="1" destOrd="0" presId="urn:microsoft.com/office/officeart/2005/8/layout/cycle8"/>
    <dgm:cxn modelId="{EFE3DE87-42C7-5043-ABDB-BF852E910997}" type="presOf" srcId="{12A96776-075E-43B5-A377-73DA9BF74530}" destId="{E18FF22E-B247-A643-A73E-C0385731FD9E}" srcOrd="1" destOrd="0" presId="urn:microsoft.com/office/officeart/2005/8/layout/cycle8"/>
    <dgm:cxn modelId="{E30BB094-4366-2840-A317-6CFB6AA28744}" type="presOf" srcId="{88F40123-B9E3-41A9-B606-4CA346792099}" destId="{6B5062EE-8B64-884F-901B-D5CB72B1D6FD}" srcOrd="1" destOrd="0" presId="urn:microsoft.com/office/officeart/2005/8/layout/cycle8"/>
    <dgm:cxn modelId="{49FD7997-088D-4FB7-A5FA-2F6E414C20CB}" srcId="{4AC4148B-C369-418C-8930-672B53AB5692}" destId="{AE63D32F-AD22-473E-ADFC-3ACD428119CD}" srcOrd="2" destOrd="0" parTransId="{51DE70BE-EDCA-4CFB-BD77-1EC978F0C210}" sibTransId="{170E2201-4E97-4DF1-BF51-EFD783F34432}"/>
    <dgm:cxn modelId="{F82168B4-918E-DB44-9BD5-EE120A80C6E8}" type="presOf" srcId="{8E73A15E-699E-42AE-A53C-7410A6E2BA70}" destId="{232E6804-A6AD-884A-9EB2-9AB6FE1B2787}" srcOrd="0" destOrd="0" presId="urn:microsoft.com/office/officeart/2005/8/layout/cycle8"/>
    <dgm:cxn modelId="{59ADABC3-46F7-E64A-9DDC-6556D4F78F4F}" type="presOf" srcId="{465E892E-10A9-48FF-A876-288576C1A6A2}" destId="{11B70EB1-89A0-674E-B18E-50012DB837ED}" srcOrd="1" destOrd="1" presId="urn:microsoft.com/office/officeart/2005/8/layout/cycle8"/>
    <dgm:cxn modelId="{A63DF6C9-03A4-7A42-9479-D475C62F6A62}" type="presOf" srcId="{1E500FCA-A63D-4DFD-B828-9D4BA45BB41A}" destId="{50CA20A0-ABAB-934B-A738-0CB9C3E10130}" srcOrd="0" destOrd="0" presId="urn:microsoft.com/office/officeart/2005/8/layout/cycle8"/>
    <dgm:cxn modelId="{CA467DCC-2E06-5044-8AAB-19CD7A3EEBD9}" type="presOf" srcId="{12A96776-075E-43B5-A377-73DA9BF74530}" destId="{19980D24-1B32-DD4F-ABBA-389BA0EE3073}" srcOrd="0" destOrd="0" presId="urn:microsoft.com/office/officeart/2005/8/layout/cycle8"/>
    <dgm:cxn modelId="{E1168DE4-7361-8142-AF67-EDF26EBA8284}" type="presOf" srcId="{4AC4148B-C369-418C-8930-672B53AB5692}" destId="{9F4F064E-CC79-C64C-A0A0-8053CB951C88}" srcOrd="0" destOrd="0" presId="urn:microsoft.com/office/officeart/2005/8/layout/cycle8"/>
    <dgm:cxn modelId="{AEAF4FEB-517A-4646-978B-F63CF48BB7B0}" srcId="{4AC4148B-C369-418C-8930-672B53AB5692}" destId="{12A96776-075E-43B5-A377-73DA9BF74530}" srcOrd="3" destOrd="0" parTransId="{0A6A1EF3-3B73-4F17-B319-1FBE78091132}" sibTransId="{FF92C96B-1A38-4F77-BBDF-E1ADE3CE938E}"/>
    <dgm:cxn modelId="{B0DADCFD-DEDF-41EC-ADA1-87EB033B970E}" srcId="{1E500FCA-A63D-4DFD-B828-9D4BA45BB41A}" destId="{9EDA9935-10F1-4192-BEA5-B2DA03A7C5A5}" srcOrd="1" destOrd="0" parTransId="{23B956D4-1AEF-4DA5-98E2-606E3FAAA265}" sibTransId="{CF6985FA-A994-4717-A0BF-06C0C6B9A72E}"/>
    <dgm:cxn modelId="{610A3940-10E4-874C-A216-9357EA3809DD}" type="presParOf" srcId="{9F4F064E-CC79-C64C-A0A0-8053CB951C88}" destId="{C36D666D-7D6F-D046-9719-78805006F111}" srcOrd="0" destOrd="0" presId="urn:microsoft.com/office/officeart/2005/8/layout/cycle8"/>
    <dgm:cxn modelId="{6A1B9399-BD6E-4949-9378-5FB164218164}" type="presParOf" srcId="{9F4F064E-CC79-C64C-A0A0-8053CB951C88}" destId="{5422F2BA-044B-CC49-A1F1-D8F5E83400C5}" srcOrd="1" destOrd="0" presId="urn:microsoft.com/office/officeart/2005/8/layout/cycle8"/>
    <dgm:cxn modelId="{B116FA8C-D9C5-E446-B5DA-972A6FFDEF26}" type="presParOf" srcId="{9F4F064E-CC79-C64C-A0A0-8053CB951C88}" destId="{6B685958-EBD5-424C-A564-49CB5771C076}" srcOrd="2" destOrd="0" presId="urn:microsoft.com/office/officeart/2005/8/layout/cycle8"/>
    <dgm:cxn modelId="{17FD2FF9-6D62-0642-A03F-810EF57E74E7}" type="presParOf" srcId="{9F4F064E-CC79-C64C-A0A0-8053CB951C88}" destId="{6B5062EE-8B64-884F-901B-D5CB72B1D6FD}" srcOrd="3" destOrd="0" presId="urn:microsoft.com/office/officeart/2005/8/layout/cycle8"/>
    <dgm:cxn modelId="{BD3430AB-34E5-1D4D-9E3C-4D4D72456269}" type="presParOf" srcId="{9F4F064E-CC79-C64C-A0A0-8053CB951C88}" destId="{232E6804-A6AD-884A-9EB2-9AB6FE1B2787}" srcOrd="4" destOrd="0" presId="urn:microsoft.com/office/officeart/2005/8/layout/cycle8"/>
    <dgm:cxn modelId="{E495299C-5EB2-D745-8138-3DADDD49023E}" type="presParOf" srcId="{9F4F064E-CC79-C64C-A0A0-8053CB951C88}" destId="{F7052B5C-2BA5-C342-8EAC-7B49EB7F25E0}" srcOrd="5" destOrd="0" presId="urn:microsoft.com/office/officeart/2005/8/layout/cycle8"/>
    <dgm:cxn modelId="{880F8298-2C17-3540-A4FA-492B04178F40}" type="presParOf" srcId="{9F4F064E-CC79-C64C-A0A0-8053CB951C88}" destId="{C73988BF-9561-574F-97D4-06F7643234CA}" srcOrd="6" destOrd="0" presId="urn:microsoft.com/office/officeart/2005/8/layout/cycle8"/>
    <dgm:cxn modelId="{73FA8A75-6313-9E42-9DFE-8C24CCFF6329}" type="presParOf" srcId="{9F4F064E-CC79-C64C-A0A0-8053CB951C88}" destId="{72EF791A-CA0A-EB47-9DAF-0B18BF8AF042}" srcOrd="7" destOrd="0" presId="urn:microsoft.com/office/officeart/2005/8/layout/cycle8"/>
    <dgm:cxn modelId="{7804A7E9-B093-A24C-AF89-71B3AE143C49}" type="presParOf" srcId="{9F4F064E-CC79-C64C-A0A0-8053CB951C88}" destId="{4B90A544-14FB-BA47-A547-E2D1C6919F8E}" srcOrd="8" destOrd="0" presId="urn:microsoft.com/office/officeart/2005/8/layout/cycle8"/>
    <dgm:cxn modelId="{3D48BF76-3619-A34D-85A7-7AFC2E95C038}" type="presParOf" srcId="{9F4F064E-CC79-C64C-A0A0-8053CB951C88}" destId="{2A97ACA7-B9AE-F14D-92AF-A9E80B157A8A}" srcOrd="9" destOrd="0" presId="urn:microsoft.com/office/officeart/2005/8/layout/cycle8"/>
    <dgm:cxn modelId="{2FDCFBB5-1E2B-FB4B-B1C4-DF40FEFCAD2B}" type="presParOf" srcId="{9F4F064E-CC79-C64C-A0A0-8053CB951C88}" destId="{9441F114-D2F7-9B41-ACA6-618559CA0DE5}" srcOrd="10" destOrd="0" presId="urn:microsoft.com/office/officeart/2005/8/layout/cycle8"/>
    <dgm:cxn modelId="{B5A3D995-6E91-4044-906C-BDCB77D96C91}" type="presParOf" srcId="{9F4F064E-CC79-C64C-A0A0-8053CB951C88}" destId="{AA52EE12-C720-0349-87A5-0352B084C720}" srcOrd="11" destOrd="0" presId="urn:microsoft.com/office/officeart/2005/8/layout/cycle8"/>
    <dgm:cxn modelId="{73BD99DE-0B27-D342-9E11-42FE8E46ECB9}" type="presParOf" srcId="{9F4F064E-CC79-C64C-A0A0-8053CB951C88}" destId="{19980D24-1B32-DD4F-ABBA-389BA0EE3073}" srcOrd="12" destOrd="0" presId="urn:microsoft.com/office/officeart/2005/8/layout/cycle8"/>
    <dgm:cxn modelId="{5C02A7FF-2F43-A441-AF95-5B381B236581}" type="presParOf" srcId="{9F4F064E-CC79-C64C-A0A0-8053CB951C88}" destId="{E94AD404-2C78-AE4F-BEEA-9BCE59F5D708}" srcOrd="13" destOrd="0" presId="urn:microsoft.com/office/officeart/2005/8/layout/cycle8"/>
    <dgm:cxn modelId="{B760F9CC-FD5A-F748-82E4-BD8E95D4A862}" type="presParOf" srcId="{9F4F064E-CC79-C64C-A0A0-8053CB951C88}" destId="{D81FC75C-F754-6D4E-954A-28FC1A5FBDD0}" srcOrd="14" destOrd="0" presId="urn:microsoft.com/office/officeart/2005/8/layout/cycle8"/>
    <dgm:cxn modelId="{6C458D18-9DBF-B546-9E97-2E4CF29CE328}" type="presParOf" srcId="{9F4F064E-CC79-C64C-A0A0-8053CB951C88}" destId="{E18FF22E-B247-A643-A73E-C0385731FD9E}" srcOrd="15" destOrd="0" presId="urn:microsoft.com/office/officeart/2005/8/layout/cycle8"/>
    <dgm:cxn modelId="{6F7E004C-A01C-DE4B-93E3-B3C766653A40}" type="presParOf" srcId="{9F4F064E-CC79-C64C-A0A0-8053CB951C88}" destId="{50CA20A0-ABAB-934B-A738-0CB9C3E10130}" srcOrd="16" destOrd="0" presId="urn:microsoft.com/office/officeart/2005/8/layout/cycle8"/>
    <dgm:cxn modelId="{F8B3EA73-852E-8C4B-8C41-6F64605BED5B}" type="presParOf" srcId="{9F4F064E-CC79-C64C-A0A0-8053CB951C88}" destId="{5F737843-3650-B648-95E4-5910A351FFEF}" srcOrd="17" destOrd="0" presId="urn:microsoft.com/office/officeart/2005/8/layout/cycle8"/>
    <dgm:cxn modelId="{C0A020BC-7697-B547-AF10-207A6D4EA9AD}" type="presParOf" srcId="{9F4F064E-CC79-C64C-A0A0-8053CB951C88}" destId="{CAB8333F-449B-FA40-B865-86C0CF8EAD3F}" srcOrd="18" destOrd="0" presId="urn:microsoft.com/office/officeart/2005/8/layout/cycle8"/>
    <dgm:cxn modelId="{A4335DCC-20D4-3842-84E1-384228DF12DA}" type="presParOf" srcId="{9F4F064E-CC79-C64C-A0A0-8053CB951C88}" destId="{11B70EB1-89A0-674E-B18E-50012DB837ED}" srcOrd="19" destOrd="0" presId="urn:microsoft.com/office/officeart/2005/8/layout/cycle8"/>
    <dgm:cxn modelId="{A31EAD26-3F78-D644-8DBE-A79D5488710B}" type="presParOf" srcId="{9F4F064E-CC79-C64C-A0A0-8053CB951C88}" destId="{FF3E4B80-7D28-9544-A589-83BE6BDB916F}" srcOrd="20" destOrd="0" presId="urn:microsoft.com/office/officeart/2005/8/layout/cycle8"/>
    <dgm:cxn modelId="{F5C4B377-6FFF-584C-8B4F-8A82A7C79578}" type="presParOf" srcId="{9F4F064E-CC79-C64C-A0A0-8053CB951C88}" destId="{FD34D143-CD61-C14B-9932-A3355E749172}" srcOrd="21" destOrd="0" presId="urn:microsoft.com/office/officeart/2005/8/layout/cycle8"/>
    <dgm:cxn modelId="{4E1FB924-7E7E-C447-88B9-20B736060178}" type="presParOf" srcId="{9F4F064E-CC79-C64C-A0A0-8053CB951C88}" destId="{6696C017-7D3D-1A49-9F08-F660379541BD}" srcOrd="22" destOrd="0" presId="urn:microsoft.com/office/officeart/2005/8/layout/cycle8"/>
    <dgm:cxn modelId="{CF1E7375-AE7F-3B4F-B05D-B4EDE4F02C62}" type="presParOf" srcId="{9F4F064E-CC79-C64C-A0A0-8053CB951C88}" destId="{D33A6925-F46A-5645-B875-EAB1B40C615A}" srcOrd="23" destOrd="0" presId="urn:microsoft.com/office/officeart/2005/8/layout/cycle8"/>
    <dgm:cxn modelId="{33B386C1-978A-0747-81FB-AC8040665DFD}" type="presParOf" srcId="{9F4F064E-CC79-C64C-A0A0-8053CB951C88}" destId="{34170A8A-A994-594B-9F06-2EBD746A4EA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D666D-7D6F-D046-9719-78805006F111}">
      <dsp:nvSpPr>
        <dsp:cNvPr id="0" name=""/>
        <dsp:cNvSpPr/>
      </dsp:nvSpPr>
      <dsp:spPr>
        <a:xfrm>
          <a:off x="887295" y="365008"/>
          <a:ext cx="4953264" cy="495326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Information included into the digital credential</a:t>
          </a:r>
        </a:p>
      </dsp:txBody>
      <dsp:txXfrm>
        <a:off x="3471247" y="1197628"/>
        <a:ext cx="1592120" cy="1061413"/>
      </dsp:txXfrm>
    </dsp:sp>
    <dsp:sp modelId="{232E6804-A6AD-884A-9EB2-9AB6FE1B2787}">
      <dsp:nvSpPr>
        <dsp:cNvPr id="0" name=""/>
        <dsp:cNvSpPr/>
      </dsp:nvSpPr>
      <dsp:spPr>
        <a:xfrm>
          <a:off x="929751" y="497095"/>
          <a:ext cx="4953264" cy="495326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Learning outcome</a:t>
          </a:r>
        </a:p>
      </dsp:txBody>
      <dsp:txXfrm>
        <a:off x="4119889" y="2760265"/>
        <a:ext cx="1474185" cy="1179348"/>
      </dsp:txXfrm>
    </dsp:sp>
    <dsp:sp modelId="{4B90A544-14FB-BA47-A547-E2D1C6919F8E}">
      <dsp:nvSpPr>
        <dsp:cNvPr id="0" name=""/>
        <dsp:cNvSpPr/>
      </dsp:nvSpPr>
      <dsp:spPr>
        <a:xfrm>
          <a:off x="817713" y="578470"/>
          <a:ext cx="4953264" cy="495326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Activities/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Assessments</a:t>
          </a:r>
        </a:p>
      </dsp:txBody>
      <dsp:txXfrm>
        <a:off x="2586736" y="4057548"/>
        <a:ext cx="1415218" cy="1297283"/>
      </dsp:txXfrm>
    </dsp:sp>
    <dsp:sp modelId="{19980D24-1B32-DD4F-ABBA-389BA0EE3073}">
      <dsp:nvSpPr>
        <dsp:cNvPr id="0" name=""/>
        <dsp:cNvSpPr/>
      </dsp:nvSpPr>
      <dsp:spPr>
        <a:xfrm>
          <a:off x="705675" y="497095"/>
          <a:ext cx="4953264" cy="495326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# of hours of work</a:t>
          </a:r>
        </a:p>
      </dsp:txBody>
      <dsp:txXfrm>
        <a:off x="994615" y="2760265"/>
        <a:ext cx="1474185" cy="1179348"/>
      </dsp:txXfrm>
    </dsp:sp>
    <dsp:sp modelId="{50CA20A0-ABAB-934B-A738-0CB9C3E10130}">
      <dsp:nvSpPr>
        <dsp:cNvPr id="0" name=""/>
        <dsp:cNvSpPr/>
      </dsp:nvSpPr>
      <dsp:spPr>
        <a:xfrm>
          <a:off x="748131" y="365008"/>
          <a:ext cx="4953264" cy="495326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Skills/competences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Domain specific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Transversal/Transferable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Language learning</a:t>
          </a:r>
        </a:p>
      </dsp:txBody>
      <dsp:txXfrm>
        <a:off x="1525322" y="1197628"/>
        <a:ext cx="1592120" cy="1061413"/>
      </dsp:txXfrm>
    </dsp:sp>
    <dsp:sp modelId="{FF3E4B80-7D28-9544-A589-83BE6BDB916F}">
      <dsp:nvSpPr>
        <dsp:cNvPr id="0" name=""/>
        <dsp:cNvSpPr/>
      </dsp:nvSpPr>
      <dsp:spPr>
        <a:xfrm>
          <a:off x="580431" y="58377"/>
          <a:ext cx="5566525" cy="55665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4D143-CD61-C14B-9932-A3355E749172}">
      <dsp:nvSpPr>
        <dsp:cNvPr id="0" name=""/>
        <dsp:cNvSpPr/>
      </dsp:nvSpPr>
      <dsp:spPr>
        <a:xfrm>
          <a:off x="623463" y="190421"/>
          <a:ext cx="5566525" cy="55665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6C017-7D3D-1A49-9F08-F660379541BD}">
      <dsp:nvSpPr>
        <dsp:cNvPr id="0" name=""/>
        <dsp:cNvSpPr/>
      </dsp:nvSpPr>
      <dsp:spPr>
        <a:xfrm>
          <a:off x="511082" y="272045"/>
          <a:ext cx="5566525" cy="55665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A6925-F46A-5645-B875-EAB1B40C615A}">
      <dsp:nvSpPr>
        <dsp:cNvPr id="0" name=""/>
        <dsp:cNvSpPr/>
      </dsp:nvSpPr>
      <dsp:spPr>
        <a:xfrm>
          <a:off x="398702" y="190421"/>
          <a:ext cx="5566525" cy="55665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70A8A-A994-594B-9F06-2EBD746A4EA2}">
      <dsp:nvSpPr>
        <dsp:cNvPr id="0" name=""/>
        <dsp:cNvSpPr/>
      </dsp:nvSpPr>
      <dsp:spPr>
        <a:xfrm>
          <a:off x="441734" y="58377"/>
          <a:ext cx="5566525" cy="55665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2D7E-F621-334D-993A-B0439361971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4A18C-8F40-3A43-B0CC-80D7DA02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3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C98B0-CF1C-4133-97B9-74724C03405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72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F1FA-30AD-E92C-28D2-02B4149D4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56F19-6397-7AB2-7F54-F17FB028D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6B84-518E-C678-C95F-DB96ECEB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4A7CD-CF9E-3E1A-591B-AE0DB001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29D5-F9BE-8F9B-1E8B-798E4BF9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89F5-8F98-0911-D98B-A945A1E4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C76D7-394E-5325-949C-D03E7FE43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DC5A-8EC6-1977-E461-506B44EF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65C6D-37F0-1499-2978-55BAACD0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07896-5AA1-D83E-B00E-24B97CC1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06990-A149-1B58-A7C1-0417592B7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1D0A2-E7C5-EB89-F776-593BB926A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4ECB4-0E8D-B1F4-6C5A-2670513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5111A-6C2F-4CD3-2DFE-10A7C577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3BFE3-ED71-B8DA-6AC3-9403927B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A05D3-1864-8641-9EE6-87385E464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8058B161-F49A-D04B-8BE7-76DEFF6C3AF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0AC2B5-AC76-204F-9CB0-96FB6FBC4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2609"/>
            <a:ext cx="10515600" cy="519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1D2F0F4-8C61-E349-B290-4A6261F234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0173"/>
            <a:ext cx="10515600" cy="4552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26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solidFill>
          <a:srgbClr val="002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111BB6A-4F8A-4176-A605-45D6AF517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13915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870F87F-84B1-4AD7-8771-B0139A67A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274" y="679911"/>
            <a:ext cx="1505454" cy="90352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C7F6FC-BFCB-49E1-8731-591AA29A0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8700" y="3644900"/>
            <a:ext cx="5148263" cy="23399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 sz="3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00000"/>
              </a:lnSpc>
              <a:defRPr sz="300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100000"/>
              </a:lnSpc>
              <a:defRPr sz="3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lt-LT" sz="3000" dirty="0">
                <a:solidFill>
                  <a:schemeClr val="bg1"/>
                </a:solidFill>
                <a:latin typeface="TT Norms Pro ExtraBold" panose="02000503040000020004" pitchFamily="2" charset="0"/>
              </a:rPr>
              <a:t>Text</a:t>
            </a:r>
            <a:endParaRPr lang="en-US" sz="3000" dirty="0">
              <a:solidFill>
                <a:schemeClr val="bg1"/>
              </a:solidFill>
              <a:latin typeface="TT Norms Pro ExtraBold" panose="02000503040000020004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EC0622-922D-4B60-A0D9-96CE55BFB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8699" y="5984875"/>
            <a:ext cx="5135563" cy="387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a-DK" sz="1500" b="1" i="0" u="none" strike="noStrike" baseline="0" smtClean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  <a:latin typeface="TT Norms Pro Bold" panose="02000803030000020004" pitchFamily="2" charset="0"/>
              </a:defRPr>
            </a:lvl2pPr>
            <a:lvl3pPr>
              <a:defRPr sz="1500">
                <a:solidFill>
                  <a:schemeClr val="bg1"/>
                </a:solidFill>
                <a:latin typeface="TT Norms Pro Bold" panose="02000803030000020004" pitchFamily="2" charset="0"/>
              </a:defRPr>
            </a:lvl3pPr>
            <a:lvl4pPr>
              <a:defRPr sz="1500">
                <a:solidFill>
                  <a:schemeClr val="bg1"/>
                </a:solidFill>
                <a:latin typeface="TT Norms Pro Bold" panose="02000803030000020004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TT Norms Pro Bold" panose="02000803030000020004" pitchFamily="2" charset="0"/>
              </a:defRPr>
            </a:lvl5pPr>
          </a:lstStyle>
          <a:p>
            <a:r>
              <a:rPr lang="lt-LT" sz="1500" b="1" i="0" u="none" strike="noStrike" baseline="0" dirty="0">
                <a:solidFill>
                  <a:srgbClr val="FFFFFF"/>
                </a:solidFill>
                <a:latin typeface="TT Norms Pro" panose="02000503030000020003" pitchFamily="2" charset="0"/>
              </a:rPr>
              <a:t>Text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0636F-C54A-4874-B19A-19E2D363A190}"/>
              </a:ext>
            </a:extLst>
          </p:cNvPr>
          <p:cNvSpPr txBox="1"/>
          <p:nvPr userDrawn="1"/>
        </p:nvSpPr>
        <p:spPr>
          <a:xfrm>
            <a:off x="936001" y="936001"/>
            <a:ext cx="2510853" cy="8771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t-LT" sz="1700" dirty="0">
                <a:solidFill>
                  <a:schemeClr val="bg1"/>
                </a:solidFill>
                <a:latin typeface="TT Norms Pro ExtraBold" panose="02000503040000020004" pitchFamily="2" charset="0"/>
              </a:rPr>
              <a:t>CHALLENGING</a:t>
            </a:r>
          </a:p>
          <a:p>
            <a:r>
              <a:rPr lang="en-US" sz="1700" dirty="0">
                <a:solidFill>
                  <a:schemeClr val="bg1"/>
                </a:solidFill>
                <a:latin typeface="TT Norms Pro ExtraBold" panose="02000503040000020004" pitchFamily="2" charset="0"/>
              </a:rPr>
              <a:t>CONVENTIONAL</a:t>
            </a:r>
            <a:br>
              <a:rPr lang="lt-LT" sz="1700" dirty="0">
                <a:solidFill>
                  <a:schemeClr val="bg1"/>
                </a:solidFill>
                <a:latin typeface="TT Norms Pro ExtraBold" panose="02000503040000020004" pitchFamily="2" charset="0"/>
              </a:rPr>
            </a:br>
            <a:r>
              <a:rPr lang="lt-LT" sz="1700" dirty="0">
                <a:solidFill>
                  <a:schemeClr val="bg1"/>
                </a:solidFill>
                <a:latin typeface="TT Norms Pro ExtraBold" panose="02000503040000020004" pitchFamily="2" charset="0"/>
              </a:rPr>
              <a:t>THINKING</a:t>
            </a:r>
            <a:endParaRPr lang="en-US" sz="1700" dirty="0">
              <a:solidFill>
                <a:schemeClr val="bg1"/>
              </a:solidFill>
              <a:latin typeface="TT Norms Pro Extra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8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97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770">
          <p15:clr>
            <a:srgbClr val="FBAE40"/>
          </p15:clr>
        </p15:guide>
        <p15:guide id="6" pos="708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494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4494"/>
                </a:solidFill>
              </a:defRPr>
            </a:lvl1pPr>
          </a:lstStyle>
          <a:p>
            <a:fld id="{9E561190-0011-472E-9FCA-1D7032DB7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839788" y="1079980"/>
            <a:ext cx="10514012" cy="25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70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Text Placeholder 1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172715" y="6240998"/>
            <a:ext cx="654894" cy="32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85800" y="-4152"/>
            <a:ext cx="0" cy="1358290"/>
          </a:xfrm>
          <a:prstGeom prst="line">
            <a:avLst/>
          </a:prstGeom>
          <a:ln w="12700">
            <a:solidFill>
              <a:srgbClr val="FF0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0272-FE3D-2F69-AF7D-240088E1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E2800-B9FB-F04F-E10B-118D03AC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0A1B4-CA44-D5A9-975F-97990615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1DFB-3C02-4F88-F8AB-EB6AC54B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9FEF0-6FDD-7CE8-4AF6-FE962EB4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C58B-3310-A458-8C88-C04CCD1D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2721-39AA-F98B-7809-5CDB45915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42B21-3FD0-EF93-C9B1-F14A513F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02855-ABDF-802B-7FFA-DFB472B2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AAC91-6B66-1D90-1E52-CADA1175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AB47-4D4C-276C-08E3-486713EE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813B-D28B-D88E-1C2A-58D872939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F43E3-17F9-EDB4-58A1-D013A85CF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50921-39D7-150D-8F44-FA212CB1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2DE38-BC26-66CC-8AC6-BB41ADBB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A51F6-D30C-5E1D-8C31-54EA079D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B819-AD6B-7A4C-D476-9CD58975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AD33F-C3AB-A75E-8D67-F3176914A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314AF-0ED0-A331-6144-3F5D9BF9E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D6933-CF67-CE6B-8D9F-6EF767107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0BEC7-94A4-1E30-4212-0C687528B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B835F-BA4B-895D-E27E-D586D033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3E885-723C-432D-5A1E-896C0049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8B7E7-411A-FFD3-23E2-39BD814B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7682-A05D-7EDB-4671-983CEB2C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7D2A9-B7B3-2BDF-A958-44BE4FEC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249DB-9AAF-C7F7-E69D-7C583708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CEF00-1091-9BBD-F418-31B9FBB4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C15F1-34E4-6843-02AC-37926523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05013-E6D5-1EBC-38F6-16425ED1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B1F4-0FA7-AC89-EB5D-4819DA36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5E-E609-FD7F-F32C-AF4BC8AC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FF0A-1E87-5730-D7AA-DFEB75FA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7B110-A7D9-508A-E53B-F3D0B0BA4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AB0CB-C2C5-005F-9C25-3FF9B10B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FC1A0-0841-1243-C2F4-1FFDEDDB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44715-A76F-26BE-5998-8AF5B70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B11-A619-80F2-B27D-EB2686E2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EA32D-09C5-F4F1-40A9-DAB0B311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6E2E9-6961-9052-6674-BC64D7C21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943CE-72BD-B45D-D01E-32923CB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9B1F4-CD29-543C-F458-4F4222F1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53B93-DD23-7109-3A7D-5C07B63F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9EB3A-5D2B-9812-56C9-493F8A93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0748-8527-616D-9904-76327F5F5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B0065-BC27-D23A-0649-DC5DFD248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D441-DD9E-3048-9FBC-CDCC8FF09971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A575-366C-2864-4484-7D65DEBF3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0CFB-0BAF-B2AD-1D77-1D3B0CCA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80E4-FB91-D241-9E84-E52A799B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2uj7fgb2JI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://www.icons8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https://lh3.googleusercontent.com/rQfgTNEaKw2rk00qIqTn6mlyZ7zNQwpZ6v8DCgsemglON2dMLs4UyBi0Um6CCBsqkBL37zjVDBQrGuLCJLu6K_IEnken9nuLxSAS_Qx2-9_yBgN-FTOgSw78lulfIkSwpmXLwNdC=s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llenges.eciu.org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AB308E-0BF9-B94D-847B-28BD0A42B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6636" y="4304398"/>
            <a:ext cx="7690980" cy="2339975"/>
          </a:xfrm>
        </p:spPr>
        <p:txBody>
          <a:bodyPr/>
          <a:lstStyle/>
          <a:p>
            <a:r>
              <a:rPr lang="en-FI" dirty="0"/>
              <a:t>ECIU University’s current approach to </a:t>
            </a:r>
            <a:br>
              <a:rPr lang="en-FI" dirty="0"/>
            </a:br>
            <a:r>
              <a:rPr lang="en-FI" dirty="0"/>
              <a:t>micro-credentials </a:t>
            </a:r>
          </a:p>
          <a:p>
            <a:endParaRPr lang="en-FI" dirty="0"/>
          </a:p>
          <a:p>
            <a:r>
              <a:rPr lang="en-US" sz="2000" dirty="0" err="1"/>
              <a:t>Padmasheela</a:t>
            </a:r>
            <a:r>
              <a:rPr lang="en-US" sz="2000" dirty="0"/>
              <a:t> </a:t>
            </a:r>
            <a:r>
              <a:rPr lang="en-US" sz="2000" dirty="0" err="1"/>
              <a:t>Kiiskilä</a:t>
            </a:r>
            <a:r>
              <a:rPr lang="en-US" sz="2000" dirty="0"/>
              <a:t> , Researcher</a:t>
            </a:r>
            <a:r>
              <a:rPr lang="en-FI" sz="2000"/>
              <a:t>, </a:t>
            </a:r>
            <a:r>
              <a:rPr lang="en-FI" sz="2000" dirty="0"/>
              <a:t>ECIU University, </a:t>
            </a:r>
            <a:br>
              <a:rPr lang="en-FI" sz="2000" dirty="0"/>
            </a:br>
            <a:r>
              <a:rPr lang="en-FI" sz="2000" dirty="0"/>
              <a:t>Tampere University</a:t>
            </a:r>
          </a:p>
          <a:p>
            <a:endParaRPr lang="en-FI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78198-959B-1F47-BD8F-373657190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4653" y="6256784"/>
            <a:ext cx="5135563" cy="387589"/>
          </a:xfrm>
        </p:spPr>
        <p:txBody>
          <a:bodyPr/>
          <a:lstStyle/>
          <a:p>
            <a:r>
              <a:rPr lang="en-US" dirty="0"/>
              <a:t>08.03.2022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768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raphic 4">
            <a:extLst>
              <a:ext uri="{FF2B5EF4-FFF2-40B4-BE49-F238E27FC236}">
                <a16:creationId xmlns:a16="http://schemas.microsoft.com/office/drawing/2014/main" id="{C21E56EA-DF6D-B14D-B446-B192FBCBC110}"/>
              </a:ext>
            </a:extLst>
          </p:cNvPr>
          <p:cNvSpPr/>
          <p:nvPr/>
        </p:nvSpPr>
        <p:spPr>
          <a:xfrm rot="21364280">
            <a:off x="4476477" y="1848808"/>
            <a:ext cx="1615407" cy="479427"/>
          </a:xfrm>
          <a:custGeom>
            <a:avLst/>
            <a:gdLst>
              <a:gd name="connsiteX0" fmla="*/ 2866307 w 2870519"/>
              <a:gd name="connsiteY0" fmla="*/ 390189 h 467134"/>
              <a:gd name="connsiteX1" fmla="*/ 2831211 w 2870519"/>
              <a:gd name="connsiteY1" fmla="*/ 338288 h 467134"/>
              <a:gd name="connsiteX2" fmla="*/ 2830450 w 2870519"/>
              <a:gd name="connsiteY2" fmla="*/ 332499 h 467134"/>
              <a:gd name="connsiteX3" fmla="*/ 2819976 w 2870519"/>
              <a:gd name="connsiteY3" fmla="*/ 312228 h 467134"/>
              <a:gd name="connsiteX4" fmla="*/ 2827641 w 2870519"/>
              <a:gd name="connsiteY4" fmla="*/ 289091 h 467134"/>
              <a:gd name="connsiteX5" fmla="*/ 2830869 w 2870519"/>
              <a:gd name="connsiteY5" fmla="*/ 250692 h 467134"/>
              <a:gd name="connsiteX6" fmla="*/ 2862289 w 2870519"/>
              <a:gd name="connsiteY6" fmla="*/ 235039 h 467134"/>
              <a:gd name="connsiteX7" fmla="*/ 2862289 w 2870519"/>
              <a:gd name="connsiteY7" fmla="*/ 223842 h 467134"/>
              <a:gd name="connsiteX8" fmla="*/ 2860537 w 2870519"/>
              <a:gd name="connsiteY8" fmla="*/ 215016 h 467134"/>
              <a:gd name="connsiteX9" fmla="*/ 2861746 w 2870519"/>
              <a:gd name="connsiteY9" fmla="*/ 199667 h 467134"/>
              <a:gd name="connsiteX10" fmla="*/ 2857557 w 2870519"/>
              <a:gd name="connsiteY10" fmla="*/ 182729 h 467134"/>
              <a:gd name="connsiteX11" fmla="*/ 2857509 w 2870519"/>
              <a:gd name="connsiteY11" fmla="*/ 179872 h 467134"/>
              <a:gd name="connsiteX12" fmla="*/ 2855910 w 2870519"/>
              <a:gd name="connsiteY12" fmla="*/ 171303 h 467134"/>
              <a:gd name="connsiteX13" fmla="*/ 2855662 w 2870519"/>
              <a:gd name="connsiteY13" fmla="*/ 150804 h 467134"/>
              <a:gd name="connsiteX14" fmla="*/ 2852806 w 2870519"/>
              <a:gd name="connsiteY14" fmla="*/ 150671 h 467134"/>
              <a:gd name="connsiteX15" fmla="*/ 2849178 w 2870519"/>
              <a:gd name="connsiteY15" fmla="*/ 135275 h 467134"/>
              <a:gd name="connsiteX16" fmla="*/ 2848654 w 2870519"/>
              <a:gd name="connsiteY16" fmla="*/ 135275 h 467134"/>
              <a:gd name="connsiteX17" fmla="*/ 2845131 w 2870519"/>
              <a:gd name="connsiteY17" fmla="*/ 128019 h 467134"/>
              <a:gd name="connsiteX18" fmla="*/ 127168 w 2870519"/>
              <a:gd name="connsiteY18" fmla="*/ 5 h 467134"/>
              <a:gd name="connsiteX19" fmla="*/ 125340 w 2870519"/>
              <a:gd name="connsiteY19" fmla="*/ 1548 h 467134"/>
              <a:gd name="connsiteX20" fmla="*/ 124740 w 2870519"/>
              <a:gd name="connsiteY20" fmla="*/ 1548 h 467134"/>
              <a:gd name="connsiteX21" fmla="*/ 124568 w 2870519"/>
              <a:gd name="connsiteY21" fmla="*/ 2738 h 467134"/>
              <a:gd name="connsiteX22" fmla="*/ 123559 w 2870519"/>
              <a:gd name="connsiteY22" fmla="*/ 2738 h 467134"/>
              <a:gd name="connsiteX23" fmla="*/ 119170 w 2870519"/>
              <a:gd name="connsiteY23" fmla="*/ 9317 h 467134"/>
              <a:gd name="connsiteX24" fmla="*/ 118760 w 2870519"/>
              <a:gd name="connsiteY24" fmla="*/ 9317 h 467134"/>
              <a:gd name="connsiteX25" fmla="*/ 115361 w 2870519"/>
              <a:gd name="connsiteY25" fmla="*/ 18162 h 467134"/>
              <a:gd name="connsiteX26" fmla="*/ 112762 w 2870519"/>
              <a:gd name="connsiteY26" fmla="*/ 24923 h 467134"/>
              <a:gd name="connsiteX27" fmla="*/ 111496 w 2870519"/>
              <a:gd name="connsiteY27" fmla="*/ 38995 h 467134"/>
              <a:gd name="connsiteX28" fmla="*/ 111439 w 2870519"/>
              <a:gd name="connsiteY28" fmla="*/ 40947 h 467134"/>
              <a:gd name="connsiteX29" fmla="*/ 111610 w 2870519"/>
              <a:gd name="connsiteY29" fmla="*/ 43584 h 467134"/>
              <a:gd name="connsiteX30" fmla="*/ 112134 w 2870519"/>
              <a:gd name="connsiteY30" fmla="*/ 52153 h 467134"/>
              <a:gd name="connsiteX31" fmla="*/ 112772 w 2870519"/>
              <a:gd name="connsiteY31" fmla="*/ 71196 h 467134"/>
              <a:gd name="connsiteX32" fmla="*/ 115399 w 2870519"/>
              <a:gd name="connsiteY32" fmla="*/ 100408 h 467134"/>
              <a:gd name="connsiteX33" fmla="*/ 117761 w 2870519"/>
              <a:gd name="connsiteY33" fmla="*/ 118946 h 467134"/>
              <a:gd name="connsiteX34" fmla="*/ 117961 w 2870519"/>
              <a:gd name="connsiteY34" fmla="*/ 120212 h 467134"/>
              <a:gd name="connsiteX35" fmla="*/ 118151 w 2870519"/>
              <a:gd name="connsiteY35" fmla="*/ 124544 h 467134"/>
              <a:gd name="connsiteX36" fmla="*/ 116247 w 2870519"/>
              <a:gd name="connsiteY36" fmla="*/ 140616 h 467134"/>
              <a:gd name="connsiteX37" fmla="*/ 119636 w 2870519"/>
              <a:gd name="connsiteY37" fmla="*/ 175493 h 467134"/>
              <a:gd name="connsiteX38" fmla="*/ 1 w 2870519"/>
              <a:gd name="connsiteY38" fmla="*/ 258623 h 467134"/>
              <a:gd name="connsiteX39" fmla="*/ 13331 w 2870519"/>
              <a:gd name="connsiteY39" fmla="*/ 343153 h 467134"/>
              <a:gd name="connsiteX40" fmla="*/ 19605 w 2870519"/>
              <a:gd name="connsiteY40" fmla="*/ 343439 h 467134"/>
              <a:gd name="connsiteX41" fmla="*/ 26032 w 2870519"/>
              <a:gd name="connsiteY41" fmla="*/ 352503 h 467134"/>
              <a:gd name="connsiteX42" fmla="*/ 2867478 w 2870519"/>
              <a:gd name="connsiteY42" fmla="*/ 467140 h 467134"/>
              <a:gd name="connsiteX43" fmla="*/ 2866307 w 2870519"/>
              <a:gd name="connsiteY43" fmla="*/ 390189 h 4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70519" h="467134">
                <a:moveTo>
                  <a:pt x="2866307" y="390189"/>
                </a:moveTo>
                <a:cubicBezTo>
                  <a:pt x="2871010" y="382143"/>
                  <a:pt x="2832982" y="353789"/>
                  <a:pt x="2831211" y="338288"/>
                </a:cubicBezTo>
                <a:cubicBezTo>
                  <a:pt x="2830973" y="336317"/>
                  <a:pt x="2830697" y="334480"/>
                  <a:pt x="2830450" y="332499"/>
                </a:cubicBezTo>
                <a:cubicBezTo>
                  <a:pt x="2831849" y="320674"/>
                  <a:pt x="2821461" y="323397"/>
                  <a:pt x="2819976" y="312228"/>
                </a:cubicBezTo>
                <a:lnTo>
                  <a:pt x="2827641" y="289091"/>
                </a:lnTo>
                <a:cubicBezTo>
                  <a:pt x="2834372" y="289406"/>
                  <a:pt x="2832697" y="261165"/>
                  <a:pt x="2830869" y="250692"/>
                </a:cubicBezTo>
                <a:cubicBezTo>
                  <a:pt x="2829916" y="245493"/>
                  <a:pt x="2863622" y="240780"/>
                  <a:pt x="2862289" y="235039"/>
                </a:cubicBezTo>
                <a:cubicBezTo>
                  <a:pt x="2862574" y="231312"/>
                  <a:pt x="2862574" y="227568"/>
                  <a:pt x="2862289" y="223842"/>
                </a:cubicBezTo>
                <a:cubicBezTo>
                  <a:pt x="2861775" y="220709"/>
                  <a:pt x="2861127" y="217939"/>
                  <a:pt x="2860537" y="215016"/>
                </a:cubicBezTo>
                <a:cubicBezTo>
                  <a:pt x="2861489" y="209958"/>
                  <a:pt x="2861889" y="204812"/>
                  <a:pt x="2861746" y="199667"/>
                </a:cubicBezTo>
                <a:cubicBezTo>
                  <a:pt x="2861318" y="193824"/>
                  <a:pt x="2859908" y="188096"/>
                  <a:pt x="2857557" y="182729"/>
                </a:cubicBezTo>
                <a:cubicBezTo>
                  <a:pt x="2857557" y="181691"/>
                  <a:pt x="2857557" y="180653"/>
                  <a:pt x="2857509" y="179872"/>
                </a:cubicBezTo>
                <a:cubicBezTo>
                  <a:pt x="2857300" y="176966"/>
                  <a:pt x="2856757" y="174091"/>
                  <a:pt x="2855910" y="171303"/>
                </a:cubicBezTo>
                <a:cubicBezTo>
                  <a:pt x="2856947" y="164502"/>
                  <a:pt x="2856862" y="157577"/>
                  <a:pt x="2855662" y="150804"/>
                </a:cubicBezTo>
                <a:lnTo>
                  <a:pt x="2852806" y="150671"/>
                </a:lnTo>
                <a:cubicBezTo>
                  <a:pt x="2852806" y="142911"/>
                  <a:pt x="2852063" y="135436"/>
                  <a:pt x="2849178" y="135275"/>
                </a:cubicBezTo>
                <a:lnTo>
                  <a:pt x="2848654" y="135275"/>
                </a:lnTo>
                <a:cubicBezTo>
                  <a:pt x="2847883" y="130990"/>
                  <a:pt x="2846750" y="128095"/>
                  <a:pt x="2845131" y="128019"/>
                </a:cubicBezTo>
                <a:cubicBezTo>
                  <a:pt x="1939112" y="85332"/>
                  <a:pt x="1033130" y="42661"/>
                  <a:pt x="127168" y="5"/>
                </a:cubicBezTo>
                <a:cubicBezTo>
                  <a:pt x="126482" y="5"/>
                  <a:pt x="125882" y="586"/>
                  <a:pt x="125340" y="1548"/>
                </a:cubicBezTo>
                <a:lnTo>
                  <a:pt x="124740" y="1548"/>
                </a:lnTo>
                <a:cubicBezTo>
                  <a:pt x="124622" y="1933"/>
                  <a:pt x="124564" y="2335"/>
                  <a:pt x="124568" y="2738"/>
                </a:cubicBezTo>
                <a:lnTo>
                  <a:pt x="123559" y="2738"/>
                </a:lnTo>
                <a:cubicBezTo>
                  <a:pt x="121274" y="2614"/>
                  <a:pt x="119970" y="5042"/>
                  <a:pt x="119170" y="9317"/>
                </a:cubicBezTo>
                <a:lnTo>
                  <a:pt x="118760" y="9317"/>
                </a:lnTo>
                <a:cubicBezTo>
                  <a:pt x="117446" y="9260"/>
                  <a:pt x="116266" y="13049"/>
                  <a:pt x="115361" y="18162"/>
                </a:cubicBezTo>
                <a:cubicBezTo>
                  <a:pt x="113748" y="20053"/>
                  <a:pt x="112832" y="22439"/>
                  <a:pt x="112762" y="24923"/>
                </a:cubicBezTo>
                <a:cubicBezTo>
                  <a:pt x="111770" y="29545"/>
                  <a:pt x="111345" y="34270"/>
                  <a:pt x="111496" y="38995"/>
                </a:cubicBezTo>
                <a:cubicBezTo>
                  <a:pt x="111496" y="39652"/>
                  <a:pt x="111429" y="40242"/>
                  <a:pt x="111439" y="40947"/>
                </a:cubicBezTo>
                <a:cubicBezTo>
                  <a:pt x="111448" y="41651"/>
                  <a:pt x="111543" y="42708"/>
                  <a:pt x="111610" y="43584"/>
                </a:cubicBezTo>
                <a:cubicBezTo>
                  <a:pt x="111724" y="46441"/>
                  <a:pt x="111896" y="49297"/>
                  <a:pt x="112134" y="52153"/>
                </a:cubicBezTo>
                <a:cubicBezTo>
                  <a:pt x="112000" y="58009"/>
                  <a:pt x="112276" y="64617"/>
                  <a:pt x="112772" y="71196"/>
                </a:cubicBezTo>
                <a:cubicBezTo>
                  <a:pt x="113190" y="76842"/>
                  <a:pt x="114095" y="88334"/>
                  <a:pt x="115399" y="100408"/>
                </a:cubicBezTo>
                <a:cubicBezTo>
                  <a:pt x="114804" y="106686"/>
                  <a:pt x="115611" y="113018"/>
                  <a:pt x="117761" y="118946"/>
                </a:cubicBezTo>
                <a:cubicBezTo>
                  <a:pt x="117827" y="119374"/>
                  <a:pt x="117894" y="119774"/>
                  <a:pt x="117961" y="120212"/>
                </a:cubicBezTo>
                <a:cubicBezTo>
                  <a:pt x="118018" y="121631"/>
                  <a:pt x="118084" y="123068"/>
                  <a:pt x="118151" y="124544"/>
                </a:cubicBezTo>
                <a:cubicBezTo>
                  <a:pt x="116686" y="129770"/>
                  <a:pt x="116043" y="135193"/>
                  <a:pt x="116247" y="140616"/>
                </a:cubicBezTo>
                <a:cubicBezTo>
                  <a:pt x="116116" y="152330"/>
                  <a:pt x="117252" y="164023"/>
                  <a:pt x="119636" y="175493"/>
                </a:cubicBezTo>
                <a:cubicBezTo>
                  <a:pt x="119760" y="202857"/>
                  <a:pt x="-227" y="255538"/>
                  <a:pt x="1" y="258623"/>
                </a:cubicBezTo>
                <a:cubicBezTo>
                  <a:pt x="1553" y="279694"/>
                  <a:pt x="3610" y="342687"/>
                  <a:pt x="13331" y="343153"/>
                </a:cubicBezTo>
                <a:lnTo>
                  <a:pt x="19605" y="343439"/>
                </a:lnTo>
                <a:cubicBezTo>
                  <a:pt x="21186" y="350475"/>
                  <a:pt x="23300" y="353655"/>
                  <a:pt x="26032" y="352503"/>
                </a:cubicBezTo>
                <a:cubicBezTo>
                  <a:pt x="931976" y="395349"/>
                  <a:pt x="1961535" y="424513"/>
                  <a:pt x="2867478" y="467140"/>
                </a:cubicBezTo>
                <a:cubicBezTo>
                  <a:pt x="2873295" y="467273"/>
                  <a:pt x="2869554" y="421580"/>
                  <a:pt x="2866307" y="390189"/>
                </a:cubicBezTo>
                <a:close/>
              </a:path>
            </a:pathLst>
          </a:custGeom>
          <a:solidFill>
            <a:srgbClr val="B2E8FA"/>
          </a:solidFill>
          <a:ln w="952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Graphic 4">
            <a:extLst>
              <a:ext uri="{FF2B5EF4-FFF2-40B4-BE49-F238E27FC236}">
                <a16:creationId xmlns:a16="http://schemas.microsoft.com/office/drawing/2014/main" id="{8ECBA840-DB33-A04C-BE24-3C10E25A3B69}"/>
              </a:ext>
            </a:extLst>
          </p:cNvPr>
          <p:cNvSpPr/>
          <p:nvPr/>
        </p:nvSpPr>
        <p:spPr>
          <a:xfrm rot="21300612">
            <a:off x="2931875" y="1877014"/>
            <a:ext cx="1223918" cy="479427"/>
          </a:xfrm>
          <a:custGeom>
            <a:avLst/>
            <a:gdLst>
              <a:gd name="connsiteX0" fmla="*/ 2866307 w 2870519"/>
              <a:gd name="connsiteY0" fmla="*/ 390189 h 467134"/>
              <a:gd name="connsiteX1" fmla="*/ 2831211 w 2870519"/>
              <a:gd name="connsiteY1" fmla="*/ 338288 h 467134"/>
              <a:gd name="connsiteX2" fmla="*/ 2830450 w 2870519"/>
              <a:gd name="connsiteY2" fmla="*/ 332499 h 467134"/>
              <a:gd name="connsiteX3" fmla="*/ 2819976 w 2870519"/>
              <a:gd name="connsiteY3" fmla="*/ 312228 h 467134"/>
              <a:gd name="connsiteX4" fmla="*/ 2827641 w 2870519"/>
              <a:gd name="connsiteY4" fmla="*/ 289091 h 467134"/>
              <a:gd name="connsiteX5" fmla="*/ 2830869 w 2870519"/>
              <a:gd name="connsiteY5" fmla="*/ 250692 h 467134"/>
              <a:gd name="connsiteX6" fmla="*/ 2862289 w 2870519"/>
              <a:gd name="connsiteY6" fmla="*/ 235039 h 467134"/>
              <a:gd name="connsiteX7" fmla="*/ 2862289 w 2870519"/>
              <a:gd name="connsiteY7" fmla="*/ 223842 h 467134"/>
              <a:gd name="connsiteX8" fmla="*/ 2860537 w 2870519"/>
              <a:gd name="connsiteY8" fmla="*/ 215016 h 467134"/>
              <a:gd name="connsiteX9" fmla="*/ 2861746 w 2870519"/>
              <a:gd name="connsiteY9" fmla="*/ 199667 h 467134"/>
              <a:gd name="connsiteX10" fmla="*/ 2857557 w 2870519"/>
              <a:gd name="connsiteY10" fmla="*/ 182729 h 467134"/>
              <a:gd name="connsiteX11" fmla="*/ 2857509 w 2870519"/>
              <a:gd name="connsiteY11" fmla="*/ 179872 h 467134"/>
              <a:gd name="connsiteX12" fmla="*/ 2855910 w 2870519"/>
              <a:gd name="connsiteY12" fmla="*/ 171303 h 467134"/>
              <a:gd name="connsiteX13" fmla="*/ 2855662 w 2870519"/>
              <a:gd name="connsiteY13" fmla="*/ 150804 h 467134"/>
              <a:gd name="connsiteX14" fmla="*/ 2852806 w 2870519"/>
              <a:gd name="connsiteY14" fmla="*/ 150671 h 467134"/>
              <a:gd name="connsiteX15" fmla="*/ 2849178 w 2870519"/>
              <a:gd name="connsiteY15" fmla="*/ 135275 h 467134"/>
              <a:gd name="connsiteX16" fmla="*/ 2848654 w 2870519"/>
              <a:gd name="connsiteY16" fmla="*/ 135275 h 467134"/>
              <a:gd name="connsiteX17" fmla="*/ 2845131 w 2870519"/>
              <a:gd name="connsiteY17" fmla="*/ 128019 h 467134"/>
              <a:gd name="connsiteX18" fmla="*/ 127168 w 2870519"/>
              <a:gd name="connsiteY18" fmla="*/ 5 h 467134"/>
              <a:gd name="connsiteX19" fmla="*/ 125340 w 2870519"/>
              <a:gd name="connsiteY19" fmla="*/ 1548 h 467134"/>
              <a:gd name="connsiteX20" fmla="*/ 124740 w 2870519"/>
              <a:gd name="connsiteY20" fmla="*/ 1548 h 467134"/>
              <a:gd name="connsiteX21" fmla="*/ 124568 w 2870519"/>
              <a:gd name="connsiteY21" fmla="*/ 2738 h 467134"/>
              <a:gd name="connsiteX22" fmla="*/ 123559 w 2870519"/>
              <a:gd name="connsiteY22" fmla="*/ 2738 h 467134"/>
              <a:gd name="connsiteX23" fmla="*/ 119170 w 2870519"/>
              <a:gd name="connsiteY23" fmla="*/ 9317 h 467134"/>
              <a:gd name="connsiteX24" fmla="*/ 118760 w 2870519"/>
              <a:gd name="connsiteY24" fmla="*/ 9317 h 467134"/>
              <a:gd name="connsiteX25" fmla="*/ 115361 w 2870519"/>
              <a:gd name="connsiteY25" fmla="*/ 18162 h 467134"/>
              <a:gd name="connsiteX26" fmla="*/ 112762 w 2870519"/>
              <a:gd name="connsiteY26" fmla="*/ 24923 h 467134"/>
              <a:gd name="connsiteX27" fmla="*/ 111496 w 2870519"/>
              <a:gd name="connsiteY27" fmla="*/ 38995 h 467134"/>
              <a:gd name="connsiteX28" fmla="*/ 111439 w 2870519"/>
              <a:gd name="connsiteY28" fmla="*/ 40947 h 467134"/>
              <a:gd name="connsiteX29" fmla="*/ 111610 w 2870519"/>
              <a:gd name="connsiteY29" fmla="*/ 43584 h 467134"/>
              <a:gd name="connsiteX30" fmla="*/ 112134 w 2870519"/>
              <a:gd name="connsiteY30" fmla="*/ 52153 h 467134"/>
              <a:gd name="connsiteX31" fmla="*/ 112772 w 2870519"/>
              <a:gd name="connsiteY31" fmla="*/ 71196 h 467134"/>
              <a:gd name="connsiteX32" fmla="*/ 115399 w 2870519"/>
              <a:gd name="connsiteY32" fmla="*/ 100408 h 467134"/>
              <a:gd name="connsiteX33" fmla="*/ 117761 w 2870519"/>
              <a:gd name="connsiteY33" fmla="*/ 118946 h 467134"/>
              <a:gd name="connsiteX34" fmla="*/ 117961 w 2870519"/>
              <a:gd name="connsiteY34" fmla="*/ 120212 h 467134"/>
              <a:gd name="connsiteX35" fmla="*/ 118151 w 2870519"/>
              <a:gd name="connsiteY35" fmla="*/ 124544 h 467134"/>
              <a:gd name="connsiteX36" fmla="*/ 116247 w 2870519"/>
              <a:gd name="connsiteY36" fmla="*/ 140616 h 467134"/>
              <a:gd name="connsiteX37" fmla="*/ 119636 w 2870519"/>
              <a:gd name="connsiteY37" fmla="*/ 175493 h 467134"/>
              <a:gd name="connsiteX38" fmla="*/ 1 w 2870519"/>
              <a:gd name="connsiteY38" fmla="*/ 258623 h 467134"/>
              <a:gd name="connsiteX39" fmla="*/ 13331 w 2870519"/>
              <a:gd name="connsiteY39" fmla="*/ 343153 h 467134"/>
              <a:gd name="connsiteX40" fmla="*/ 19605 w 2870519"/>
              <a:gd name="connsiteY40" fmla="*/ 343439 h 467134"/>
              <a:gd name="connsiteX41" fmla="*/ 26032 w 2870519"/>
              <a:gd name="connsiteY41" fmla="*/ 352503 h 467134"/>
              <a:gd name="connsiteX42" fmla="*/ 2867478 w 2870519"/>
              <a:gd name="connsiteY42" fmla="*/ 467140 h 467134"/>
              <a:gd name="connsiteX43" fmla="*/ 2866307 w 2870519"/>
              <a:gd name="connsiteY43" fmla="*/ 390189 h 4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70519" h="467134">
                <a:moveTo>
                  <a:pt x="2866307" y="390189"/>
                </a:moveTo>
                <a:cubicBezTo>
                  <a:pt x="2871010" y="382143"/>
                  <a:pt x="2832982" y="353789"/>
                  <a:pt x="2831211" y="338288"/>
                </a:cubicBezTo>
                <a:cubicBezTo>
                  <a:pt x="2830973" y="336317"/>
                  <a:pt x="2830697" y="334480"/>
                  <a:pt x="2830450" y="332499"/>
                </a:cubicBezTo>
                <a:cubicBezTo>
                  <a:pt x="2831849" y="320674"/>
                  <a:pt x="2821461" y="323397"/>
                  <a:pt x="2819976" y="312228"/>
                </a:cubicBezTo>
                <a:lnTo>
                  <a:pt x="2827641" y="289091"/>
                </a:lnTo>
                <a:cubicBezTo>
                  <a:pt x="2834372" y="289406"/>
                  <a:pt x="2832697" y="261165"/>
                  <a:pt x="2830869" y="250692"/>
                </a:cubicBezTo>
                <a:cubicBezTo>
                  <a:pt x="2829916" y="245493"/>
                  <a:pt x="2863622" y="240780"/>
                  <a:pt x="2862289" y="235039"/>
                </a:cubicBezTo>
                <a:cubicBezTo>
                  <a:pt x="2862574" y="231312"/>
                  <a:pt x="2862574" y="227568"/>
                  <a:pt x="2862289" y="223842"/>
                </a:cubicBezTo>
                <a:cubicBezTo>
                  <a:pt x="2861775" y="220709"/>
                  <a:pt x="2861127" y="217939"/>
                  <a:pt x="2860537" y="215016"/>
                </a:cubicBezTo>
                <a:cubicBezTo>
                  <a:pt x="2861489" y="209958"/>
                  <a:pt x="2861889" y="204812"/>
                  <a:pt x="2861746" y="199667"/>
                </a:cubicBezTo>
                <a:cubicBezTo>
                  <a:pt x="2861318" y="193824"/>
                  <a:pt x="2859908" y="188096"/>
                  <a:pt x="2857557" y="182729"/>
                </a:cubicBezTo>
                <a:cubicBezTo>
                  <a:pt x="2857557" y="181691"/>
                  <a:pt x="2857557" y="180653"/>
                  <a:pt x="2857509" y="179872"/>
                </a:cubicBezTo>
                <a:cubicBezTo>
                  <a:pt x="2857300" y="176966"/>
                  <a:pt x="2856757" y="174091"/>
                  <a:pt x="2855910" y="171303"/>
                </a:cubicBezTo>
                <a:cubicBezTo>
                  <a:pt x="2856947" y="164502"/>
                  <a:pt x="2856862" y="157577"/>
                  <a:pt x="2855662" y="150804"/>
                </a:cubicBezTo>
                <a:lnTo>
                  <a:pt x="2852806" y="150671"/>
                </a:lnTo>
                <a:cubicBezTo>
                  <a:pt x="2852806" y="142911"/>
                  <a:pt x="2852063" y="135436"/>
                  <a:pt x="2849178" y="135275"/>
                </a:cubicBezTo>
                <a:lnTo>
                  <a:pt x="2848654" y="135275"/>
                </a:lnTo>
                <a:cubicBezTo>
                  <a:pt x="2847883" y="130990"/>
                  <a:pt x="2846750" y="128095"/>
                  <a:pt x="2845131" y="128019"/>
                </a:cubicBezTo>
                <a:cubicBezTo>
                  <a:pt x="1939112" y="85332"/>
                  <a:pt x="1033130" y="42661"/>
                  <a:pt x="127168" y="5"/>
                </a:cubicBezTo>
                <a:cubicBezTo>
                  <a:pt x="126482" y="5"/>
                  <a:pt x="125882" y="586"/>
                  <a:pt x="125340" y="1548"/>
                </a:cubicBezTo>
                <a:lnTo>
                  <a:pt x="124740" y="1548"/>
                </a:lnTo>
                <a:cubicBezTo>
                  <a:pt x="124622" y="1933"/>
                  <a:pt x="124564" y="2335"/>
                  <a:pt x="124568" y="2738"/>
                </a:cubicBezTo>
                <a:lnTo>
                  <a:pt x="123559" y="2738"/>
                </a:lnTo>
                <a:cubicBezTo>
                  <a:pt x="121274" y="2614"/>
                  <a:pt x="119970" y="5042"/>
                  <a:pt x="119170" y="9317"/>
                </a:cubicBezTo>
                <a:lnTo>
                  <a:pt x="118760" y="9317"/>
                </a:lnTo>
                <a:cubicBezTo>
                  <a:pt x="117446" y="9260"/>
                  <a:pt x="116266" y="13049"/>
                  <a:pt x="115361" y="18162"/>
                </a:cubicBezTo>
                <a:cubicBezTo>
                  <a:pt x="113748" y="20053"/>
                  <a:pt x="112832" y="22439"/>
                  <a:pt x="112762" y="24923"/>
                </a:cubicBezTo>
                <a:cubicBezTo>
                  <a:pt x="111770" y="29545"/>
                  <a:pt x="111345" y="34270"/>
                  <a:pt x="111496" y="38995"/>
                </a:cubicBezTo>
                <a:cubicBezTo>
                  <a:pt x="111496" y="39652"/>
                  <a:pt x="111429" y="40242"/>
                  <a:pt x="111439" y="40947"/>
                </a:cubicBezTo>
                <a:cubicBezTo>
                  <a:pt x="111448" y="41651"/>
                  <a:pt x="111543" y="42708"/>
                  <a:pt x="111610" y="43584"/>
                </a:cubicBezTo>
                <a:cubicBezTo>
                  <a:pt x="111724" y="46441"/>
                  <a:pt x="111896" y="49297"/>
                  <a:pt x="112134" y="52153"/>
                </a:cubicBezTo>
                <a:cubicBezTo>
                  <a:pt x="112000" y="58009"/>
                  <a:pt x="112276" y="64617"/>
                  <a:pt x="112772" y="71196"/>
                </a:cubicBezTo>
                <a:cubicBezTo>
                  <a:pt x="113190" y="76842"/>
                  <a:pt x="114095" y="88334"/>
                  <a:pt x="115399" y="100408"/>
                </a:cubicBezTo>
                <a:cubicBezTo>
                  <a:pt x="114804" y="106686"/>
                  <a:pt x="115611" y="113018"/>
                  <a:pt x="117761" y="118946"/>
                </a:cubicBezTo>
                <a:cubicBezTo>
                  <a:pt x="117827" y="119374"/>
                  <a:pt x="117894" y="119774"/>
                  <a:pt x="117961" y="120212"/>
                </a:cubicBezTo>
                <a:cubicBezTo>
                  <a:pt x="118018" y="121631"/>
                  <a:pt x="118084" y="123068"/>
                  <a:pt x="118151" y="124544"/>
                </a:cubicBezTo>
                <a:cubicBezTo>
                  <a:pt x="116686" y="129770"/>
                  <a:pt x="116043" y="135193"/>
                  <a:pt x="116247" y="140616"/>
                </a:cubicBezTo>
                <a:cubicBezTo>
                  <a:pt x="116116" y="152330"/>
                  <a:pt x="117252" y="164023"/>
                  <a:pt x="119636" y="175493"/>
                </a:cubicBezTo>
                <a:cubicBezTo>
                  <a:pt x="119760" y="202857"/>
                  <a:pt x="-227" y="255538"/>
                  <a:pt x="1" y="258623"/>
                </a:cubicBezTo>
                <a:cubicBezTo>
                  <a:pt x="1553" y="279694"/>
                  <a:pt x="3610" y="342687"/>
                  <a:pt x="13331" y="343153"/>
                </a:cubicBezTo>
                <a:lnTo>
                  <a:pt x="19605" y="343439"/>
                </a:lnTo>
                <a:cubicBezTo>
                  <a:pt x="21186" y="350475"/>
                  <a:pt x="23300" y="353655"/>
                  <a:pt x="26032" y="352503"/>
                </a:cubicBezTo>
                <a:cubicBezTo>
                  <a:pt x="931976" y="395349"/>
                  <a:pt x="1961535" y="424513"/>
                  <a:pt x="2867478" y="467140"/>
                </a:cubicBezTo>
                <a:cubicBezTo>
                  <a:pt x="2873295" y="467273"/>
                  <a:pt x="2869554" y="421580"/>
                  <a:pt x="2866307" y="390189"/>
                </a:cubicBezTo>
                <a:close/>
              </a:path>
            </a:pathLst>
          </a:custGeom>
          <a:solidFill>
            <a:srgbClr val="B2E8FA"/>
          </a:solidFill>
          <a:ln w="952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97" y="-9417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Anna’s micro-credential journey</a:t>
            </a:r>
          </a:p>
        </p:txBody>
      </p:sp>
      <p:sp>
        <p:nvSpPr>
          <p:cNvPr id="17" name="Text Placeholder 87">
            <a:extLst>
              <a:ext uri="{FF2B5EF4-FFF2-40B4-BE49-F238E27FC236}">
                <a16:creationId xmlns:a16="http://schemas.microsoft.com/office/drawing/2014/main" id="{A6D935C0-31BE-B142-AB14-D035DCB5F42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rgbClr val="004494"/>
                </a:solidFill>
              </a:rPr>
              <a:t>Flexible learning pathway with micro-credentials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08FECD50-20A3-6B4A-88E2-284AF8AFA197}"/>
              </a:ext>
            </a:extLst>
          </p:cNvPr>
          <p:cNvCxnSpPr/>
          <p:nvPr/>
        </p:nvCxnSpPr>
        <p:spPr>
          <a:xfrm flipH="1">
            <a:off x="685800" y="-4152"/>
            <a:ext cx="0" cy="1358290"/>
          </a:xfrm>
          <a:prstGeom prst="line">
            <a:avLst/>
          </a:prstGeom>
          <a:ln w="12700">
            <a:solidFill>
              <a:srgbClr val="FF0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Graphic 4">
            <a:extLst>
              <a:ext uri="{FF2B5EF4-FFF2-40B4-BE49-F238E27FC236}">
                <a16:creationId xmlns:a16="http://schemas.microsoft.com/office/drawing/2014/main" id="{6E1C0D83-3F1A-642E-256E-25DCEEA1B2C0}"/>
              </a:ext>
            </a:extLst>
          </p:cNvPr>
          <p:cNvSpPr/>
          <p:nvPr/>
        </p:nvSpPr>
        <p:spPr>
          <a:xfrm rot="21364280">
            <a:off x="6323947" y="1838504"/>
            <a:ext cx="1881714" cy="479427"/>
          </a:xfrm>
          <a:custGeom>
            <a:avLst/>
            <a:gdLst>
              <a:gd name="connsiteX0" fmla="*/ 2866307 w 2870519"/>
              <a:gd name="connsiteY0" fmla="*/ 390189 h 467134"/>
              <a:gd name="connsiteX1" fmla="*/ 2831211 w 2870519"/>
              <a:gd name="connsiteY1" fmla="*/ 338288 h 467134"/>
              <a:gd name="connsiteX2" fmla="*/ 2830450 w 2870519"/>
              <a:gd name="connsiteY2" fmla="*/ 332499 h 467134"/>
              <a:gd name="connsiteX3" fmla="*/ 2819976 w 2870519"/>
              <a:gd name="connsiteY3" fmla="*/ 312228 h 467134"/>
              <a:gd name="connsiteX4" fmla="*/ 2827641 w 2870519"/>
              <a:gd name="connsiteY4" fmla="*/ 289091 h 467134"/>
              <a:gd name="connsiteX5" fmla="*/ 2830869 w 2870519"/>
              <a:gd name="connsiteY5" fmla="*/ 250692 h 467134"/>
              <a:gd name="connsiteX6" fmla="*/ 2862289 w 2870519"/>
              <a:gd name="connsiteY6" fmla="*/ 235039 h 467134"/>
              <a:gd name="connsiteX7" fmla="*/ 2862289 w 2870519"/>
              <a:gd name="connsiteY7" fmla="*/ 223842 h 467134"/>
              <a:gd name="connsiteX8" fmla="*/ 2860537 w 2870519"/>
              <a:gd name="connsiteY8" fmla="*/ 215016 h 467134"/>
              <a:gd name="connsiteX9" fmla="*/ 2861746 w 2870519"/>
              <a:gd name="connsiteY9" fmla="*/ 199667 h 467134"/>
              <a:gd name="connsiteX10" fmla="*/ 2857557 w 2870519"/>
              <a:gd name="connsiteY10" fmla="*/ 182729 h 467134"/>
              <a:gd name="connsiteX11" fmla="*/ 2857509 w 2870519"/>
              <a:gd name="connsiteY11" fmla="*/ 179872 h 467134"/>
              <a:gd name="connsiteX12" fmla="*/ 2855910 w 2870519"/>
              <a:gd name="connsiteY12" fmla="*/ 171303 h 467134"/>
              <a:gd name="connsiteX13" fmla="*/ 2855662 w 2870519"/>
              <a:gd name="connsiteY13" fmla="*/ 150804 h 467134"/>
              <a:gd name="connsiteX14" fmla="*/ 2852806 w 2870519"/>
              <a:gd name="connsiteY14" fmla="*/ 150671 h 467134"/>
              <a:gd name="connsiteX15" fmla="*/ 2849178 w 2870519"/>
              <a:gd name="connsiteY15" fmla="*/ 135275 h 467134"/>
              <a:gd name="connsiteX16" fmla="*/ 2848654 w 2870519"/>
              <a:gd name="connsiteY16" fmla="*/ 135275 h 467134"/>
              <a:gd name="connsiteX17" fmla="*/ 2845131 w 2870519"/>
              <a:gd name="connsiteY17" fmla="*/ 128019 h 467134"/>
              <a:gd name="connsiteX18" fmla="*/ 127168 w 2870519"/>
              <a:gd name="connsiteY18" fmla="*/ 5 h 467134"/>
              <a:gd name="connsiteX19" fmla="*/ 125340 w 2870519"/>
              <a:gd name="connsiteY19" fmla="*/ 1548 h 467134"/>
              <a:gd name="connsiteX20" fmla="*/ 124740 w 2870519"/>
              <a:gd name="connsiteY20" fmla="*/ 1548 h 467134"/>
              <a:gd name="connsiteX21" fmla="*/ 124568 w 2870519"/>
              <a:gd name="connsiteY21" fmla="*/ 2738 h 467134"/>
              <a:gd name="connsiteX22" fmla="*/ 123559 w 2870519"/>
              <a:gd name="connsiteY22" fmla="*/ 2738 h 467134"/>
              <a:gd name="connsiteX23" fmla="*/ 119170 w 2870519"/>
              <a:gd name="connsiteY23" fmla="*/ 9317 h 467134"/>
              <a:gd name="connsiteX24" fmla="*/ 118760 w 2870519"/>
              <a:gd name="connsiteY24" fmla="*/ 9317 h 467134"/>
              <a:gd name="connsiteX25" fmla="*/ 115361 w 2870519"/>
              <a:gd name="connsiteY25" fmla="*/ 18162 h 467134"/>
              <a:gd name="connsiteX26" fmla="*/ 112762 w 2870519"/>
              <a:gd name="connsiteY26" fmla="*/ 24923 h 467134"/>
              <a:gd name="connsiteX27" fmla="*/ 111496 w 2870519"/>
              <a:gd name="connsiteY27" fmla="*/ 38995 h 467134"/>
              <a:gd name="connsiteX28" fmla="*/ 111439 w 2870519"/>
              <a:gd name="connsiteY28" fmla="*/ 40947 h 467134"/>
              <a:gd name="connsiteX29" fmla="*/ 111610 w 2870519"/>
              <a:gd name="connsiteY29" fmla="*/ 43584 h 467134"/>
              <a:gd name="connsiteX30" fmla="*/ 112134 w 2870519"/>
              <a:gd name="connsiteY30" fmla="*/ 52153 h 467134"/>
              <a:gd name="connsiteX31" fmla="*/ 112772 w 2870519"/>
              <a:gd name="connsiteY31" fmla="*/ 71196 h 467134"/>
              <a:gd name="connsiteX32" fmla="*/ 115399 w 2870519"/>
              <a:gd name="connsiteY32" fmla="*/ 100408 h 467134"/>
              <a:gd name="connsiteX33" fmla="*/ 117761 w 2870519"/>
              <a:gd name="connsiteY33" fmla="*/ 118946 h 467134"/>
              <a:gd name="connsiteX34" fmla="*/ 117961 w 2870519"/>
              <a:gd name="connsiteY34" fmla="*/ 120212 h 467134"/>
              <a:gd name="connsiteX35" fmla="*/ 118151 w 2870519"/>
              <a:gd name="connsiteY35" fmla="*/ 124544 h 467134"/>
              <a:gd name="connsiteX36" fmla="*/ 116247 w 2870519"/>
              <a:gd name="connsiteY36" fmla="*/ 140616 h 467134"/>
              <a:gd name="connsiteX37" fmla="*/ 119636 w 2870519"/>
              <a:gd name="connsiteY37" fmla="*/ 175493 h 467134"/>
              <a:gd name="connsiteX38" fmla="*/ 1 w 2870519"/>
              <a:gd name="connsiteY38" fmla="*/ 258623 h 467134"/>
              <a:gd name="connsiteX39" fmla="*/ 13331 w 2870519"/>
              <a:gd name="connsiteY39" fmla="*/ 343153 h 467134"/>
              <a:gd name="connsiteX40" fmla="*/ 19605 w 2870519"/>
              <a:gd name="connsiteY40" fmla="*/ 343439 h 467134"/>
              <a:gd name="connsiteX41" fmla="*/ 26032 w 2870519"/>
              <a:gd name="connsiteY41" fmla="*/ 352503 h 467134"/>
              <a:gd name="connsiteX42" fmla="*/ 2867478 w 2870519"/>
              <a:gd name="connsiteY42" fmla="*/ 467140 h 467134"/>
              <a:gd name="connsiteX43" fmla="*/ 2866307 w 2870519"/>
              <a:gd name="connsiteY43" fmla="*/ 390189 h 4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70519" h="467134">
                <a:moveTo>
                  <a:pt x="2866307" y="390189"/>
                </a:moveTo>
                <a:cubicBezTo>
                  <a:pt x="2871010" y="382143"/>
                  <a:pt x="2832982" y="353789"/>
                  <a:pt x="2831211" y="338288"/>
                </a:cubicBezTo>
                <a:cubicBezTo>
                  <a:pt x="2830973" y="336317"/>
                  <a:pt x="2830697" y="334480"/>
                  <a:pt x="2830450" y="332499"/>
                </a:cubicBezTo>
                <a:cubicBezTo>
                  <a:pt x="2831849" y="320674"/>
                  <a:pt x="2821461" y="323397"/>
                  <a:pt x="2819976" y="312228"/>
                </a:cubicBezTo>
                <a:lnTo>
                  <a:pt x="2827641" y="289091"/>
                </a:lnTo>
                <a:cubicBezTo>
                  <a:pt x="2834372" y="289406"/>
                  <a:pt x="2832697" y="261165"/>
                  <a:pt x="2830869" y="250692"/>
                </a:cubicBezTo>
                <a:cubicBezTo>
                  <a:pt x="2829916" y="245493"/>
                  <a:pt x="2863622" y="240780"/>
                  <a:pt x="2862289" y="235039"/>
                </a:cubicBezTo>
                <a:cubicBezTo>
                  <a:pt x="2862574" y="231312"/>
                  <a:pt x="2862574" y="227568"/>
                  <a:pt x="2862289" y="223842"/>
                </a:cubicBezTo>
                <a:cubicBezTo>
                  <a:pt x="2861775" y="220709"/>
                  <a:pt x="2861127" y="217939"/>
                  <a:pt x="2860537" y="215016"/>
                </a:cubicBezTo>
                <a:cubicBezTo>
                  <a:pt x="2861489" y="209958"/>
                  <a:pt x="2861889" y="204812"/>
                  <a:pt x="2861746" y="199667"/>
                </a:cubicBezTo>
                <a:cubicBezTo>
                  <a:pt x="2861318" y="193824"/>
                  <a:pt x="2859908" y="188096"/>
                  <a:pt x="2857557" y="182729"/>
                </a:cubicBezTo>
                <a:cubicBezTo>
                  <a:pt x="2857557" y="181691"/>
                  <a:pt x="2857557" y="180653"/>
                  <a:pt x="2857509" y="179872"/>
                </a:cubicBezTo>
                <a:cubicBezTo>
                  <a:pt x="2857300" y="176966"/>
                  <a:pt x="2856757" y="174091"/>
                  <a:pt x="2855910" y="171303"/>
                </a:cubicBezTo>
                <a:cubicBezTo>
                  <a:pt x="2856947" y="164502"/>
                  <a:pt x="2856862" y="157577"/>
                  <a:pt x="2855662" y="150804"/>
                </a:cubicBezTo>
                <a:lnTo>
                  <a:pt x="2852806" y="150671"/>
                </a:lnTo>
                <a:cubicBezTo>
                  <a:pt x="2852806" y="142911"/>
                  <a:pt x="2852063" y="135436"/>
                  <a:pt x="2849178" y="135275"/>
                </a:cubicBezTo>
                <a:lnTo>
                  <a:pt x="2848654" y="135275"/>
                </a:lnTo>
                <a:cubicBezTo>
                  <a:pt x="2847883" y="130990"/>
                  <a:pt x="2846750" y="128095"/>
                  <a:pt x="2845131" y="128019"/>
                </a:cubicBezTo>
                <a:cubicBezTo>
                  <a:pt x="1939112" y="85332"/>
                  <a:pt x="1033130" y="42661"/>
                  <a:pt x="127168" y="5"/>
                </a:cubicBezTo>
                <a:cubicBezTo>
                  <a:pt x="126482" y="5"/>
                  <a:pt x="125882" y="586"/>
                  <a:pt x="125340" y="1548"/>
                </a:cubicBezTo>
                <a:lnTo>
                  <a:pt x="124740" y="1548"/>
                </a:lnTo>
                <a:cubicBezTo>
                  <a:pt x="124622" y="1933"/>
                  <a:pt x="124564" y="2335"/>
                  <a:pt x="124568" y="2738"/>
                </a:cubicBezTo>
                <a:lnTo>
                  <a:pt x="123559" y="2738"/>
                </a:lnTo>
                <a:cubicBezTo>
                  <a:pt x="121274" y="2614"/>
                  <a:pt x="119970" y="5042"/>
                  <a:pt x="119170" y="9317"/>
                </a:cubicBezTo>
                <a:lnTo>
                  <a:pt x="118760" y="9317"/>
                </a:lnTo>
                <a:cubicBezTo>
                  <a:pt x="117446" y="9260"/>
                  <a:pt x="116266" y="13049"/>
                  <a:pt x="115361" y="18162"/>
                </a:cubicBezTo>
                <a:cubicBezTo>
                  <a:pt x="113748" y="20053"/>
                  <a:pt x="112832" y="22439"/>
                  <a:pt x="112762" y="24923"/>
                </a:cubicBezTo>
                <a:cubicBezTo>
                  <a:pt x="111770" y="29545"/>
                  <a:pt x="111345" y="34270"/>
                  <a:pt x="111496" y="38995"/>
                </a:cubicBezTo>
                <a:cubicBezTo>
                  <a:pt x="111496" y="39652"/>
                  <a:pt x="111429" y="40242"/>
                  <a:pt x="111439" y="40947"/>
                </a:cubicBezTo>
                <a:cubicBezTo>
                  <a:pt x="111448" y="41651"/>
                  <a:pt x="111543" y="42708"/>
                  <a:pt x="111610" y="43584"/>
                </a:cubicBezTo>
                <a:cubicBezTo>
                  <a:pt x="111724" y="46441"/>
                  <a:pt x="111896" y="49297"/>
                  <a:pt x="112134" y="52153"/>
                </a:cubicBezTo>
                <a:cubicBezTo>
                  <a:pt x="112000" y="58009"/>
                  <a:pt x="112276" y="64617"/>
                  <a:pt x="112772" y="71196"/>
                </a:cubicBezTo>
                <a:cubicBezTo>
                  <a:pt x="113190" y="76842"/>
                  <a:pt x="114095" y="88334"/>
                  <a:pt x="115399" y="100408"/>
                </a:cubicBezTo>
                <a:cubicBezTo>
                  <a:pt x="114804" y="106686"/>
                  <a:pt x="115611" y="113018"/>
                  <a:pt x="117761" y="118946"/>
                </a:cubicBezTo>
                <a:cubicBezTo>
                  <a:pt x="117827" y="119374"/>
                  <a:pt x="117894" y="119774"/>
                  <a:pt x="117961" y="120212"/>
                </a:cubicBezTo>
                <a:cubicBezTo>
                  <a:pt x="118018" y="121631"/>
                  <a:pt x="118084" y="123068"/>
                  <a:pt x="118151" y="124544"/>
                </a:cubicBezTo>
                <a:cubicBezTo>
                  <a:pt x="116686" y="129770"/>
                  <a:pt x="116043" y="135193"/>
                  <a:pt x="116247" y="140616"/>
                </a:cubicBezTo>
                <a:cubicBezTo>
                  <a:pt x="116116" y="152330"/>
                  <a:pt x="117252" y="164023"/>
                  <a:pt x="119636" y="175493"/>
                </a:cubicBezTo>
                <a:cubicBezTo>
                  <a:pt x="119760" y="202857"/>
                  <a:pt x="-227" y="255538"/>
                  <a:pt x="1" y="258623"/>
                </a:cubicBezTo>
                <a:cubicBezTo>
                  <a:pt x="1553" y="279694"/>
                  <a:pt x="3610" y="342687"/>
                  <a:pt x="13331" y="343153"/>
                </a:cubicBezTo>
                <a:lnTo>
                  <a:pt x="19605" y="343439"/>
                </a:lnTo>
                <a:cubicBezTo>
                  <a:pt x="21186" y="350475"/>
                  <a:pt x="23300" y="353655"/>
                  <a:pt x="26032" y="352503"/>
                </a:cubicBezTo>
                <a:cubicBezTo>
                  <a:pt x="931976" y="395349"/>
                  <a:pt x="1961535" y="424513"/>
                  <a:pt x="2867478" y="467140"/>
                </a:cubicBezTo>
                <a:cubicBezTo>
                  <a:pt x="2873295" y="467273"/>
                  <a:pt x="2869554" y="421580"/>
                  <a:pt x="2866307" y="390189"/>
                </a:cubicBezTo>
                <a:close/>
              </a:path>
            </a:pathLst>
          </a:custGeom>
          <a:solidFill>
            <a:srgbClr val="B2E8FA"/>
          </a:solidFill>
          <a:ln w="952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3464" y="1966052"/>
            <a:ext cx="9972368" cy="4274946"/>
            <a:chOff x="106743" y="1373906"/>
            <a:chExt cx="11399457" cy="488671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E71F9D-4534-ED40-951B-AC9B23D9ABE5}"/>
                </a:ext>
              </a:extLst>
            </p:cNvPr>
            <p:cNvCxnSpPr>
              <a:cxnSpLocks/>
            </p:cNvCxnSpPr>
            <p:nvPr/>
          </p:nvCxnSpPr>
          <p:spPr>
            <a:xfrm>
              <a:off x="195636" y="2982553"/>
              <a:ext cx="11310564" cy="0"/>
            </a:xfrm>
            <a:prstGeom prst="line">
              <a:avLst/>
            </a:prstGeom>
            <a:ln w="25400">
              <a:solidFill>
                <a:srgbClr val="B2E8F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F8CF99A0-093F-0B48-A78E-C65438400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481" y="1744199"/>
              <a:ext cx="661388" cy="661388"/>
            </a:xfrm>
            <a:prstGeom prst="ellipse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CB4A6B-0637-054C-B8DB-5D8B33B5AFB5}"/>
                </a:ext>
              </a:extLst>
            </p:cNvPr>
            <p:cNvSpPr/>
            <p:nvPr/>
          </p:nvSpPr>
          <p:spPr>
            <a:xfrm>
              <a:off x="2345522" y="2491338"/>
              <a:ext cx="1572111" cy="228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Becoming a PhD student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6D7DA7-02DE-EF4F-8AB3-F53C2640AB7F}"/>
                </a:ext>
              </a:extLst>
            </p:cNvPr>
            <p:cNvSpPr/>
            <p:nvPr/>
          </p:nvSpPr>
          <p:spPr>
            <a:xfrm>
              <a:off x="4082479" y="2491338"/>
              <a:ext cx="1834815" cy="361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Applying for the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course “Data and software business”</a:t>
              </a: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C72B6F-5A35-5A46-8AA0-2D23B53F672D}"/>
                </a:ext>
              </a:extLst>
            </p:cNvPr>
            <p:cNvSpPr/>
            <p:nvPr/>
          </p:nvSpPr>
          <p:spPr>
            <a:xfrm>
              <a:off x="6021088" y="2491338"/>
              <a:ext cx="1999656" cy="387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Enroll into the challenge “Transition of a City Towards Circular Economy”</a:t>
              </a: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329BC3-4F9C-4748-A531-CF7D87474132}"/>
                </a:ext>
              </a:extLst>
            </p:cNvPr>
            <p:cNvSpPr/>
            <p:nvPr/>
          </p:nvSpPr>
          <p:spPr>
            <a:xfrm>
              <a:off x="2202808" y="3603405"/>
              <a:ext cx="1812846" cy="391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Tampere university (TAU)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A681B9-8225-3643-858A-90DA82327BFC}"/>
                </a:ext>
              </a:extLst>
            </p:cNvPr>
            <p:cNvSpPr/>
            <p:nvPr/>
          </p:nvSpPr>
          <p:spPr>
            <a:xfrm>
              <a:off x="4123180" y="3603405"/>
              <a:ext cx="1812846" cy="391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Tampere university (TAU)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799792-05D3-2546-A485-3B656C5E214C}"/>
                </a:ext>
              </a:extLst>
            </p:cNvPr>
            <p:cNvSpPr/>
            <p:nvPr/>
          </p:nvSpPr>
          <p:spPr>
            <a:xfrm>
              <a:off x="2405843" y="4860826"/>
              <a:ext cx="1406773" cy="246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Receives Academic ID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7B1F50-BC6F-D849-A810-28F3DD8E55E1}"/>
                </a:ext>
              </a:extLst>
            </p:cNvPr>
            <p:cNvSpPr/>
            <p:nvPr/>
          </p:nvSpPr>
          <p:spPr>
            <a:xfrm>
              <a:off x="6472240" y="5946137"/>
              <a:ext cx="1146646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Kaunas University of Technology (KTU)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03704A2-16D3-B248-B49D-448E0A36192F}"/>
                </a:ext>
              </a:extLst>
            </p:cNvPr>
            <p:cNvCxnSpPr>
              <a:cxnSpLocks/>
            </p:cNvCxnSpPr>
            <p:nvPr/>
          </p:nvCxnSpPr>
          <p:spPr>
            <a:xfrm>
              <a:off x="7042488" y="2870776"/>
              <a:ext cx="0" cy="2505315"/>
            </a:xfrm>
            <a:prstGeom prst="straightConnector1">
              <a:avLst/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5D1FC1-5BC7-7049-9354-1B83643C08AC}"/>
                </a:ext>
              </a:extLst>
            </p:cNvPr>
            <p:cNvCxnSpPr/>
            <p:nvPr/>
          </p:nvCxnSpPr>
          <p:spPr>
            <a:xfrm>
              <a:off x="2964969" y="3833176"/>
              <a:ext cx="2" cy="557490"/>
            </a:xfrm>
            <a:prstGeom prst="straightConnector1">
              <a:avLst/>
            </a:prstGeom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42B593A-BF5E-9A4F-9F22-A9EE9048C2FA}"/>
                </a:ext>
              </a:extLst>
            </p:cNvPr>
            <p:cNvCxnSpPr/>
            <p:nvPr/>
          </p:nvCxnSpPr>
          <p:spPr>
            <a:xfrm>
              <a:off x="4983976" y="3829585"/>
              <a:ext cx="2" cy="557490"/>
            </a:xfrm>
            <a:prstGeom prst="straightConnector1">
              <a:avLst/>
            </a:prstGeom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CE29A03-9CB3-9E49-AE22-FB7BFB37F733}"/>
                </a:ext>
              </a:extLst>
            </p:cNvPr>
            <p:cNvCxnSpPr/>
            <p:nvPr/>
          </p:nvCxnSpPr>
          <p:spPr>
            <a:xfrm>
              <a:off x="6980698" y="3829585"/>
              <a:ext cx="2" cy="557490"/>
            </a:xfrm>
            <a:prstGeom prst="straightConnector1">
              <a:avLst/>
            </a:prstGeom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F0E55C-E72B-CA4A-85FE-68182CC8FCEF}"/>
                </a:ext>
              </a:extLst>
            </p:cNvPr>
            <p:cNvSpPr txBox="1"/>
            <p:nvPr/>
          </p:nvSpPr>
          <p:spPr>
            <a:xfrm>
              <a:off x="141647" y="2468761"/>
              <a:ext cx="1235404" cy="29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 Medium" panose="020B0506040000020004" pitchFamily="34" charset="0"/>
                  <a:ea typeface="+mn-ea"/>
                  <a:cs typeface="+mn-cs"/>
                </a:rPr>
                <a:t>Anna’s journey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0C3941-9007-ED48-974C-B47D5947468A}"/>
                </a:ext>
              </a:extLst>
            </p:cNvPr>
            <p:cNvSpPr txBox="1"/>
            <p:nvPr/>
          </p:nvSpPr>
          <p:spPr>
            <a:xfrm>
              <a:off x="131380" y="3355618"/>
              <a:ext cx="1719158" cy="49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 Medium" panose="020B0506040000020004" pitchFamily="34" charset="0"/>
                  <a:ea typeface="+mn-ea"/>
                  <a:cs typeface="+mn-cs"/>
                </a:rPr>
                <a:t>Issuers of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 Medium" panose="020B0506040000020004" pitchFamily="34" charset="0"/>
                  <a:ea typeface="+mn-ea"/>
                  <a:cs typeface="+mn-cs"/>
                </a:rPr>
                <a:t>Verifiable Credentials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C299B7-50C8-E24A-AEF9-72D8FF1EB1E2}"/>
                </a:ext>
              </a:extLst>
            </p:cNvPr>
            <p:cNvSpPr txBox="1"/>
            <p:nvPr/>
          </p:nvSpPr>
          <p:spPr>
            <a:xfrm>
              <a:off x="106743" y="4541845"/>
              <a:ext cx="1147449" cy="29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 Medium" panose="020B0506040000020004" pitchFamily="34" charset="0"/>
                  <a:ea typeface="+mn-ea"/>
                  <a:cs typeface="+mn-cs"/>
                </a:rPr>
                <a:t>Anna’s wallet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1DBA64-B45C-6449-BC38-5566F5AF2BDC}"/>
                </a:ext>
              </a:extLst>
            </p:cNvPr>
            <p:cNvSpPr txBox="1"/>
            <p:nvPr/>
          </p:nvSpPr>
          <p:spPr>
            <a:xfrm>
              <a:off x="111952" y="5381065"/>
              <a:ext cx="1856648" cy="87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 Medium" panose="020B0506040000020004" pitchFamily="34" charset="0"/>
                  <a:ea typeface="+mn-ea"/>
                  <a:cs typeface="+mn-cs"/>
                </a:rPr>
                <a:t>Verifiers of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 Medium" panose="020B0506040000020004" pitchFamily="34" charset="0"/>
                  <a:ea typeface="+mn-ea"/>
                  <a:cs typeface="+mn-cs"/>
                </a:rPr>
                <a:t>Verifiable Credentials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 Medium" panose="020B0506040000020004" pitchFamily="34" charset="0"/>
                  <a:ea typeface="+mn-ea"/>
                  <a:cs typeface="+mn-cs"/>
                </a:rPr>
                <a:t>(Anna shares her credentials)</a:t>
              </a:r>
            </a:p>
          </p:txBody>
        </p:sp>
        <p:sp>
          <p:nvSpPr>
            <p:cNvPr id="63" name="Freeform 95">
              <a:extLst>
                <a:ext uri="{FF2B5EF4-FFF2-40B4-BE49-F238E27FC236}">
                  <a16:creationId xmlns:a16="http://schemas.microsoft.com/office/drawing/2014/main" id="{61A20523-8F6B-9242-B171-22002CF0E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3255" y="5472909"/>
              <a:ext cx="384617" cy="314625"/>
            </a:xfrm>
            <a:custGeom>
              <a:avLst/>
              <a:gdLst>
                <a:gd name="T0" fmla="*/ 21 w 2365"/>
                <a:gd name="T1" fmla="*/ 453 h 1935"/>
                <a:gd name="T2" fmla="*/ 5 w 2365"/>
                <a:gd name="T3" fmla="*/ 631 h 1935"/>
                <a:gd name="T4" fmla="*/ 375 w 2365"/>
                <a:gd name="T5" fmla="*/ 807 h 1935"/>
                <a:gd name="T6" fmla="*/ 425 w 2365"/>
                <a:gd name="T7" fmla="*/ 957 h 1935"/>
                <a:gd name="T8" fmla="*/ 466 w 2365"/>
                <a:gd name="T9" fmla="*/ 881 h 1935"/>
                <a:gd name="T10" fmla="*/ 1451 w 2365"/>
                <a:gd name="T11" fmla="*/ 1015 h 1935"/>
                <a:gd name="T12" fmla="*/ 1733 w 2365"/>
                <a:gd name="T13" fmla="*/ 1458 h 1935"/>
                <a:gd name="T14" fmla="*/ 1190 w 2365"/>
                <a:gd name="T15" fmla="*/ 1582 h 1935"/>
                <a:gd name="T16" fmla="*/ 734 w 2365"/>
                <a:gd name="T17" fmla="*/ 1496 h 1935"/>
                <a:gd name="T18" fmla="*/ 461 w 2365"/>
                <a:gd name="T19" fmla="*/ 1145 h 1935"/>
                <a:gd name="T20" fmla="*/ 400 w 2365"/>
                <a:gd name="T21" fmla="*/ 1052 h 1935"/>
                <a:gd name="T22" fmla="*/ 683 w 2365"/>
                <a:gd name="T23" fmla="*/ 1559 h 1935"/>
                <a:gd name="T24" fmla="*/ 1527 w 2365"/>
                <a:gd name="T25" fmla="*/ 1617 h 1935"/>
                <a:gd name="T26" fmla="*/ 1733 w 2365"/>
                <a:gd name="T27" fmla="*/ 1605 h 1935"/>
                <a:gd name="T28" fmla="*/ 1666 w 2365"/>
                <a:gd name="T29" fmla="*/ 1730 h 1935"/>
                <a:gd name="T30" fmla="*/ 1669 w 2365"/>
                <a:gd name="T31" fmla="*/ 1891 h 1935"/>
                <a:gd name="T32" fmla="*/ 1842 w 2365"/>
                <a:gd name="T33" fmla="*/ 1921 h 1935"/>
                <a:gd name="T34" fmla="*/ 1906 w 2365"/>
                <a:gd name="T35" fmla="*/ 1805 h 1935"/>
                <a:gd name="T36" fmla="*/ 1848 w 2365"/>
                <a:gd name="T37" fmla="*/ 1693 h 1935"/>
                <a:gd name="T38" fmla="*/ 1820 w 2365"/>
                <a:gd name="T39" fmla="*/ 1518 h 1935"/>
                <a:gd name="T40" fmla="*/ 1964 w 2365"/>
                <a:gd name="T41" fmla="*/ 1381 h 1935"/>
                <a:gd name="T42" fmla="*/ 2175 w 2365"/>
                <a:gd name="T43" fmla="*/ 740 h 1935"/>
                <a:gd name="T44" fmla="*/ 2269 w 2365"/>
                <a:gd name="T45" fmla="*/ 415 h 1935"/>
                <a:gd name="T46" fmla="*/ 1559 w 2365"/>
                <a:gd name="T47" fmla="*/ 164 h 1935"/>
                <a:gd name="T48" fmla="*/ 1712 w 2365"/>
                <a:gd name="T49" fmla="*/ 284 h 1935"/>
                <a:gd name="T50" fmla="*/ 2071 w 2365"/>
                <a:gd name="T51" fmla="*/ 536 h 1935"/>
                <a:gd name="T52" fmla="*/ 1170 w 2365"/>
                <a:gd name="T53" fmla="*/ 392 h 1935"/>
                <a:gd name="T54" fmla="*/ 1211 w 2365"/>
                <a:gd name="T55" fmla="*/ 475 h 1935"/>
                <a:gd name="T56" fmla="*/ 1641 w 2365"/>
                <a:gd name="T57" fmla="*/ 689 h 1935"/>
                <a:gd name="T58" fmla="*/ 1165 w 2365"/>
                <a:gd name="T59" fmla="*/ 858 h 1935"/>
                <a:gd name="T60" fmla="*/ 326 w 2365"/>
                <a:gd name="T61" fmla="*/ 543 h 1935"/>
                <a:gd name="T62" fmla="*/ 857 w 2365"/>
                <a:gd name="T63" fmla="*/ 212 h 1935"/>
                <a:gd name="T64" fmla="*/ 1461 w 2365"/>
                <a:gd name="T65" fmla="*/ 182 h 1935"/>
                <a:gd name="T66" fmla="*/ 1466 w 2365"/>
                <a:gd name="T67" fmla="*/ 114 h 1935"/>
                <a:gd name="T68" fmla="*/ 1075 w 2365"/>
                <a:gd name="T69" fmla="*/ 42 h 1935"/>
                <a:gd name="T70" fmla="*/ 1142 w 2365"/>
                <a:gd name="T71" fmla="*/ 959 h 1935"/>
                <a:gd name="T72" fmla="*/ 1130 w 2365"/>
                <a:gd name="T73" fmla="*/ 1012 h 1935"/>
                <a:gd name="T74" fmla="*/ 84 w 2365"/>
                <a:gd name="T75" fmla="*/ 589 h 1935"/>
                <a:gd name="T76" fmla="*/ 337 w 2365"/>
                <a:gd name="T77" fmla="*/ 633 h 1935"/>
                <a:gd name="T78" fmla="*/ 2127 w 2365"/>
                <a:gd name="T79" fmla="*/ 673 h 1935"/>
                <a:gd name="T80" fmla="*/ 1816 w 2365"/>
                <a:gd name="T81" fmla="*/ 750 h 1935"/>
                <a:gd name="T82" fmla="*/ 2142 w 2365"/>
                <a:gd name="T83" fmla="*/ 593 h 1935"/>
                <a:gd name="T84" fmla="*/ 2283 w 2365"/>
                <a:gd name="T85" fmla="*/ 580 h 1935"/>
                <a:gd name="T86" fmla="*/ 1496 w 2365"/>
                <a:gd name="T87" fmla="*/ 917 h 1935"/>
                <a:gd name="T88" fmla="*/ 1233 w 2365"/>
                <a:gd name="T89" fmla="*/ 978 h 1935"/>
                <a:gd name="T90" fmla="*/ 1671 w 2365"/>
                <a:gd name="T91" fmla="*/ 772 h 1935"/>
                <a:gd name="T92" fmla="*/ 1914 w 2365"/>
                <a:gd name="T93" fmla="*/ 1261 h 1935"/>
                <a:gd name="T94" fmla="*/ 1830 w 2365"/>
                <a:gd name="T95" fmla="*/ 1398 h 1935"/>
                <a:gd name="T96" fmla="*/ 1825 w 2365"/>
                <a:gd name="T97" fmla="*/ 899 h 1935"/>
                <a:gd name="T98" fmla="*/ 1912 w 2365"/>
                <a:gd name="T99" fmla="*/ 894 h 1935"/>
                <a:gd name="T100" fmla="*/ 1827 w 2365"/>
                <a:gd name="T101" fmla="*/ 1822 h 1935"/>
                <a:gd name="T102" fmla="*/ 1738 w 2365"/>
                <a:gd name="T103" fmla="*/ 1843 h 1935"/>
                <a:gd name="T104" fmla="*/ 1757 w 2365"/>
                <a:gd name="T105" fmla="*/ 1749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65" h="1935">
                  <a:moveTo>
                    <a:pt x="1075" y="42"/>
                  </a:moveTo>
                  <a:lnTo>
                    <a:pt x="892" y="113"/>
                  </a:lnTo>
                  <a:lnTo>
                    <a:pt x="508" y="260"/>
                  </a:lnTo>
                  <a:lnTo>
                    <a:pt x="320" y="331"/>
                  </a:lnTo>
                  <a:lnTo>
                    <a:pt x="55" y="437"/>
                  </a:lnTo>
                  <a:lnTo>
                    <a:pt x="21" y="453"/>
                  </a:lnTo>
                  <a:lnTo>
                    <a:pt x="16" y="458"/>
                  </a:lnTo>
                  <a:lnTo>
                    <a:pt x="9" y="476"/>
                  </a:lnTo>
                  <a:lnTo>
                    <a:pt x="1" y="520"/>
                  </a:lnTo>
                  <a:lnTo>
                    <a:pt x="0" y="558"/>
                  </a:lnTo>
                  <a:lnTo>
                    <a:pt x="0" y="594"/>
                  </a:lnTo>
                  <a:lnTo>
                    <a:pt x="5" y="631"/>
                  </a:lnTo>
                  <a:lnTo>
                    <a:pt x="16" y="650"/>
                  </a:lnTo>
                  <a:lnTo>
                    <a:pt x="36" y="668"/>
                  </a:lnTo>
                  <a:lnTo>
                    <a:pt x="67" y="685"/>
                  </a:lnTo>
                  <a:lnTo>
                    <a:pt x="140" y="716"/>
                  </a:lnTo>
                  <a:lnTo>
                    <a:pt x="216" y="745"/>
                  </a:lnTo>
                  <a:lnTo>
                    <a:pt x="375" y="807"/>
                  </a:lnTo>
                  <a:lnTo>
                    <a:pt x="383" y="882"/>
                  </a:lnTo>
                  <a:lnTo>
                    <a:pt x="386" y="903"/>
                  </a:lnTo>
                  <a:lnTo>
                    <a:pt x="392" y="933"/>
                  </a:lnTo>
                  <a:lnTo>
                    <a:pt x="401" y="950"/>
                  </a:lnTo>
                  <a:lnTo>
                    <a:pt x="415" y="956"/>
                  </a:lnTo>
                  <a:lnTo>
                    <a:pt x="425" y="957"/>
                  </a:lnTo>
                  <a:lnTo>
                    <a:pt x="434" y="956"/>
                  </a:lnTo>
                  <a:lnTo>
                    <a:pt x="447" y="951"/>
                  </a:lnTo>
                  <a:lnTo>
                    <a:pt x="456" y="938"/>
                  </a:lnTo>
                  <a:lnTo>
                    <a:pt x="462" y="916"/>
                  </a:lnTo>
                  <a:lnTo>
                    <a:pt x="463" y="902"/>
                  </a:lnTo>
                  <a:lnTo>
                    <a:pt x="466" y="881"/>
                  </a:lnTo>
                  <a:lnTo>
                    <a:pt x="473" y="851"/>
                  </a:lnTo>
                  <a:lnTo>
                    <a:pt x="476" y="848"/>
                  </a:lnTo>
                  <a:lnTo>
                    <a:pt x="561" y="878"/>
                  </a:lnTo>
                  <a:lnTo>
                    <a:pt x="836" y="982"/>
                  </a:lnTo>
                  <a:lnTo>
                    <a:pt x="1190" y="1117"/>
                  </a:lnTo>
                  <a:lnTo>
                    <a:pt x="1451" y="1015"/>
                  </a:lnTo>
                  <a:lnTo>
                    <a:pt x="1657" y="938"/>
                  </a:lnTo>
                  <a:lnTo>
                    <a:pt x="1723" y="915"/>
                  </a:lnTo>
                  <a:lnTo>
                    <a:pt x="1727" y="930"/>
                  </a:lnTo>
                  <a:lnTo>
                    <a:pt x="1732" y="1078"/>
                  </a:lnTo>
                  <a:lnTo>
                    <a:pt x="1733" y="1187"/>
                  </a:lnTo>
                  <a:lnTo>
                    <a:pt x="1733" y="1458"/>
                  </a:lnTo>
                  <a:lnTo>
                    <a:pt x="1646" y="1495"/>
                  </a:lnTo>
                  <a:lnTo>
                    <a:pt x="1589" y="1517"/>
                  </a:lnTo>
                  <a:lnTo>
                    <a:pt x="1479" y="1550"/>
                  </a:lnTo>
                  <a:lnTo>
                    <a:pt x="1369" y="1571"/>
                  </a:lnTo>
                  <a:lnTo>
                    <a:pt x="1252" y="1581"/>
                  </a:lnTo>
                  <a:lnTo>
                    <a:pt x="1190" y="1582"/>
                  </a:lnTo>
                  <a:lnTo>
                    <a:pt x="1144" y="1581"/>
                  </a:lnTo>
                  <a:lnTo>
                    <a:pt x="1056" y="1576"/>
                  </a:lnTo>
                  <a:lnTo>
                    <a:pt x="971" y="1565"/>
                  </a:lnTo>
                  <a:lnTo>
                    <a:pt x="890" y="1548"/>
                  </a:lnTo>
                  <a:lnTo>
                    <a:pt x="811" y="1525"/>
                  </a:lnTo>
                  <a:lnTo>
                    <a:pt x="734" y="1496"/>
                  </a:lnTo>
                  <a:lnTo>
                    <a:pt x="658" y="1461"/>
                  </a:lnTo>
                  <a:lnTo>
                    <a:pt x="584" y="1420"/>
                  </a:lnTo>
                  <a:lnTo>
                    <a:pt x="546" y="1397"/>
                  </a:lnTo>
                  <a:lnTo>
                    <a:pt x="468" y="1345"/>
                  </a:lnTo>
                  <a:lnTo>
                    <a:pt x="463" y="1193"/>
                  </a:lnTo>
                  <a:lnTo>
                    <a:pt x="461" y="1145"/>
                  </a:lnTo>
                  <a:lnTo>
                    <a:pt x="457" y="1082"/>
                  </a:lnTo>
                  <a:lnTo>
                    <a:pt x="449" y="1051"/>
                  </a:lnTo>
                  <a:lnTo>
                    <a:pt x="435" y="1040"/>
                  </a:lnTo>
                  <a:lnTo>
                    <a:pt x="425" y="1040"/>
                  </a:lnTo>
                  <a:lnTo>
                    <a:pt x="414" y="1040"/>
                  </a:lnTo>
                  <a:lnTo>
                    <a:pt x="400" y="1052"/>
                  </a:lnTo>
                  <a:lnTo>
                    <a:pt x="390" y="1110"/>
                  </a:lnTo>
                  <a:lnTo>
                    <a:pt x="386" y="1210"/>
                  </a:lnTo>
                  <a:lnTo>
                    <a:pt x="381" y="1380"/>
                  </a:lnTo>
                  <a:lnTo>
                    <a:pt x="486" y="1450"/>
                  </a:lnTo>
                  <a:lnTo>
                    <a:pt x="549" y="1491"/>
                  </a:lnTo>
                  <a:lnTo>
                    <a:pt x="683" y="1559"/>
                  </a:lnTo>
                  <a:lnTo>
                    <a:pt x="823" y="1610"/>
                  </a:lnTo>
                  <a:lnTo>
                    <a:pt x="969" y="1645"/>
                  </a:lnTo>
                  <a:lnTo>
                    <a:pt x="1118" y="1662"/>
                  </a:lnTo>
                  <a:lnTo>
                    <a:pt x="1268" y="1661"/>
                  </a:lnTo>
                  <a:lnTo>
                    <a:pt x="1417" y="1643"/>
                  </a:lnTo>
                  <a:lnTo>
                    <a:pt x="1527" y="1617"/>
                  </a:lnTo>
                  <a:lnTo>
                    <a:pt x="1599" y="1595"/>
                  </a:lnTo>
                  <a:lnTo>
                    <a:pt x="1635" y="1582"/>
                  </a:lnTo>
                  <a:lnTo>
                    <a:pt x="1706" y="1556"/>
                  </a:lnTo>
                  <a:lnTo>
                    <a:pt x="1730" y="1548"/>
                  </a:lnTo>
                  <a:lnTo>
                    <a:pt x="1732" y="1561"/>
                  </a:lnTo>
                  <a:lnTo>
                    <a:pt x="1733" y="1605"/>
                  </a:lnTo>
                  <a:lnTo>
                    <a:pt x="1733" y="1620"/>
                  </a:lnTo>
                  <a:lnTo>
                    <a:pt x="1727" y="1648"/>
                  </a:lnTo>
                  <a:lnTo>
                    <a:pt x="1715" y="1674"/>
                  </a:lnTo>
                  <a:lnTo>
                    <a:pt x="1695" y="1701"/>
                  </a:lnTo>
                  <a:lnTo>
                    <a:pt x="1681" y="1715"/>
                  </a:lnTo>
                  <a:lnTo>
                    <a:pt x="1666" y="1730"/>
                  </a:lnTo>
                  <a:lnTo>
                    <a:pt x="1646" y="1755"/>
                  </a:lnTo>
                  <a:lnTo>
                    <a:pt x="1637" y="1778"/>
                  </a:lnTo>
                  <a:lnTo>
                    <a:pt x="1637" y="1804"/>
                  </a:lnTo>
                  <a:lnTo>
                    <a:pt x="1640" y="1820"/>
                  </a:lnTo>
                  <a:lnTo>
                    <a:pt x="1646" y="1848"/>
                  </a:lnTo>
                  <a:lnTo>
                    <a:pt x="1669" y="1891"/>
                  </a:lnTo>
                  <a:lnTo>
                    <a:pt x="1703" y="1919"/>
                  </a:lnTo>
                  <a:lnTo>
                    <a:pt x="1748" y="1934"/>
                  </a:lnTo>
                  <a:lnTo>
                    <a:pt x="1775" y="1935"/>
                  </a:lnTo>
                  <a:lnTo>
                    <a:pt x="1790" y="1935"/>
                  </a:lnTo>
                  <a:lnTo>
                    <a:pt x="1817" y="1930"/>
                  </a:lnTo>
                  <a:lnTo>
                    <a:pt x="1842" y="1921"/>
                  </a:lnTo>
                  <a:lnTo>
                    <a:pt x="1862" y="1909"/>
                  </a:lnTo>
                  <a:lnTo>
                    <a:pt x="1879" y="1892"/>
                  </a:lnTo>
                  <a:lnTo>
                    <a:pt x="1892" y="1871"/>
                  </a:lnTo>
                  <a:lnTo>
                    <a:pt x="1901" y="1847"/>
                  </a:lnTo>
                  <a:lnTo>
                    <a:pt x="1906" y="1820"/>
                  </a:lnTo>
                  <a:lnTo>
                    <a:pt x="1906" y="1805"/>
                  </a:lnTo>
                  <a:lnTo>
                    <a:pt x="1906" y="1789"/>
                  </a:lnTo>
                  <a:lnTo>
                    <a:pt x="1901" y="1761"/>
                  </a:lnTo>
                  <a:lnTo>
                    <a:pt x="1891" y="1738"/>
                  </a:lnTo>
                  <a:lnTo>
                    <a:pt x="1873" y="1716"/>
                  </a:lnTo>
                  <a:lnTo>
                    <a:pt x="1861" y="1705"/>
                  </a:lnTo>
                  <a:lnTo>
                    <a:pt x="1848" y="1693"/>
                  </a:lnTo>
                  <a:lnTo>
                    <a:pt x="1830" y="1671"/>
                  </a:lnTo>
                  <a:lnTo>
                    <a:pt x="1820" y="1645"/>
                  </a:lnTo>
                  <a:lnTo>
                    <a:pt x="1817" y="1608"/>
                  </a:lnTo>
                  <a:lnTo>
                    <a:pt x="1816" y="1583"/>
                  </a:lnTo>
                  <a:lnTo>
                    <a:pt x="1816" y="1556"/>
                  </a:lnTo>
                  <a:lnTo>
                    <a:pt x="1820" y="1518"/>
                  </a:lnTo>
                  <a:lnTo>
                    <a:pt x="1833" y="1494"/>
                  </a:lnTo>
                  <a:lnTo>
                    <a:pt x="1859" y="1472"/>
                  </a:lnTo>
                  <a:lnTo>
                    <a:pt x="1880" y="1458"/>
                  </a:lnTo>
                  <a:lnTo>
                    <a:pt x="1915" y="1437"/>
                  </a:lnTo>
                  <a:lnTo>
                    <a:pt x="1949" y="1407"/>
                  </a:lnTo>
                  <a:lnTo>
                    <a:pt x="1964" y="1381"/>
                  </a:lnTo>
                  <a:lnTo>
                    <a:pt x="1974" y="1347"/>
                  </a:lnTo>
                  <a:lnTo>
                    <a:pt x="1980" y="1299"/>
                  </a:lnTo>
                  <a:lnTo>
                    <a:pt x="1985" y="1196"/>
                  </a:lnTo>
                  <a:lnTo>
                    <a:pt x="1986" y="1092"/>
                  </a:lnTo>
                  <a:lnTo>
                    <a:pt x="1991" y="812"/>
                  </a:lnTo>
                  <a:lnTo>
                    <a:pt x="2175" y="740"/>
                  </a:lnTo>
                  <a:lnTo>
                    <a:pt x="2358" y="670"/>
                  </a:lnTo>
                  <a:lnTo>
                    <a:pt x="2363" y="558"/>
                  </a:lnTo>
                  <a:lnTo>
                    <a:pt x="2365" y="515"/>
                  </a:lnTo>
                  <a:lnTo>
                    <a:pt x="2364" y="455"/>
                  </a:lnTo>
                  <a:lnTo>
                    <a:pt x="2361" y="448"/>
                  </a:lnTo>
                  <a:lnTo>
                    <a:pt x="2269" y="415"/>
                  </a:lnTo>
                  <a:lnTo>
                    <a:pt x="1966" y="298"/>
                  </a:lnTo>
                  <a:lnTo>
                    <a:pt x="1810" y="239"/>
                  </a:lnTo>
                  <a:lnTo>
                    <a:pt x="1637" y="178"/>
                  </a:lnTo>
                  <a:lnTo>
                    <a:pt x="1573" y="159"/>
                  </a:lnTo>
                  <a:lnTo>
                    <a:pt x="1565" y="158"/>
                  </a:lnTo>
                  <a:lnTo>
                    <a:pt x="1559" y="164"/>
                  </a:lnTo>
                  <a:lnTo>
                    <a:pt x="1551" y="184"/>
                  </a:lnTo>
                  <a:lnTo>
                    <a:pt x="1550" y="195"/>
                  </a:lnTo>
                  <a:lnTo>
                    <a:pt x="1550" y="199"/>
                  </a:lnTo>
                  <a:lnTo>
                    <a:pt x="1558" y="209"/>
                  </a:lnTo>
                  <a:lnTo>
                    <a:pt x="1586" y="227"/>
                  </a:lnTo>
                  <a:lnTo>
                    <a:pt x="1712" y="284"/>
                  </a:lnTo>
                  <a:lnTo>
                    <a:pt x="1875" y="348"/>
                  </a:lnTo>
                  <a:lnTo>
                    <a:pt x="2004" y="399"/>
                  </a:lnTo>
                  <a:lnTo>
                    <a:pt x="2181" y="471"/>
                  </a:lnTo>
                  <a:lnTo>
                    <a:pt x="2200" y="482"/>
                  </a:lnTo>
                  <a:lnTo>
                    <a:pt x="2188" y="490"/>
                  </a:lnTo>
                  <a:lnTo>
                    <a:pt x="2071" y="536"/>
                  </a:lnTo>
                  <a:lnTo>
                    <a:pt x="1986" y="568"/>
                  </a:lnTo>
                  <a:lnTo>
                    <a:pt x="1771" y="648"/>
                  </a:lnTo>
                  <a:lnTo>
                    <a:pt x="1476" y="513"/>
                  </a:lnTo>
                  <a:lnTo>
                    <a:pt x="1335" y="450"/>
                  </a:lnTo>
                  <a:lnTo>
                    <a:pt x="1211" y="401"/>
                  </a:lnTo>
                  <a:lnTo>
                    <a:pt x="1170" y="392"/>
                  </a:lnTo>
                  <a:lnTo>
                    <a:pt x="1163" y="395"/>
                  </a:lnTo>
                  <a:lnTo>
                    <a:pt x="1157" y="402"/>
                  </a:lnTo>
                  <a:lnTo>
                    <a:pt x="1151" y="415"/>
                  </a:lnTo>
                  <a:lnTo>
                    <a:pt x="1155" y="430"/>
                  </a:lnTo>
                  <a:lnTo>
                    <a:pt x="1169" y="446"/>
                  </a:lnTo>
                  <a:lnTo>
                    <a:pt x="1211" y="475"/>
                  </a:lnTo>
                  <a:lnTo>
                    <a:pt x="1318" y="529"/>
                  </a:lnTo>
                  <a:lnTo>
                    <a:pt x="1398" y="565"/>
                  </a:lnTo>
                  <a:lnTo>
                    <a:pt x="1493" y="608"/>
                  </a:lnTo>
                  <a:lnTo>
                    <a:pt x="1625" y="672"/>
                  </a:lnTo>
                  <a:lnTo>
                    <a:pt x="1641" y="683"/>
                  </a:lnTo>
                  <a:lnTo>
                    <a:pt x="1641" y="689"/>
                  </a:lnTo>
                  <a:lnTo>
                    <a:pt x="1608" y="708"/>
                  </a:lnTo>
                  <a:lnTo>
                    <a:pt x="1512" y="750"/>
                  </a:lnTo>
                  <a:lnTo>
                    <a:pt x="1340" y="814"/>
                  </a:lnTo>
                  <a:lnTo>
                    <a:pt x="1227" y="848"/>
                  </a:lnTo>
                  <a:lnTo>
                    <a:pt x="1177" y="859"/>
                  </a:lnTo>
                  <a:lnTo>
                    <a:pt x="1165" y="858"/>
                  </a:lnTo>
                  <a:lnTo>
                    <a:pt x="1135" y="851"/>
                  </a:lnTo>
                  <a:lnTo>
                    <a:pt x="985" y="797"/>
                  </a:lnTo>
                  <a:lnTo>
                    <a:pt x="890" y="760"/>
                  </a:lnTo>
                  <a:lnTo>
                    <a:pt x="657" y="670"/>
                  </a:lnTo>
                  <a:lnTo>
                    <a:pt x="421" y="580"/>
                  </a:lnTo>
                  <a:lnTo>
                    <a:pt x="326" y="543"/>
                  </a:lnTo>
                  <a:lnTo>
                    <a:pt x="196" y="489"/>
                  </a:lnTo>
                  <a:lnTo>
                    <a:pt x="183" y="480"/>
                  </a:lnTo>
                  <a:lnTo>
                    <a:pt x="203" y="468"/>
                  </a:lnTo>
                  <a:lnTo>
                    <a:pt x="401" y="387"/>
                  </a:lnTo>
                  <a:lnTo>
                    <a:pt x="546" y="332"/>
                  </a:lnTo>
                  <a:lnTo>
                    <a:pt x="857" y="212"/>
                  </a:lnTo>
                  <a:lnTo>
                    <a:pt x="1046" y="138"/>
                  </a:lnTo>
                  <a:lnTo>
                    <a:pt x="1185" y="83"/>
                  </a:lnTo>
                  <a:lnTo>
                    <a:pt x="1313" y="133"/>
                  </a:lnTo>
                  <a:lnTo>
                    <a:pt x="1365" y="153"/>
                  </a:lnTo>
                  <a:lnTo>
                    <a:pt x="1446" y="179"/>
                  </a:lnTo>
                  <a:lnTo>
                    <a:pt x="1461" y="182"/>
                  </a:lnTo>
                  <a:lnTo>
                    <a:pt x="1473" y="181"/>
                  </a:lnTo>
                  <a:lnTo>
                    <a:pt x="1489" y="170"/>
                  </a:lnTo>
                  <a:lnTo>
                    <a:pt x="1495" y="152"/>
                  </a:lnTo>
                  <a:lnTo>
                    <a:pt x="1490" y="132"/>
                  </a:lnTo>
                  <a:lnTo>
                    <a:pt x="1481" y="123"/>
                  </a:lnTo>
                  <a:lnTo>
                    <a:pt x="1466" y="114"/>
                  </a:lnTo>
                  <a:lnTo>
                    <a:pt x="1381" y="76"/>
                  </a:lnTo>
                  <a:lnTo>
                    <a:pt x="1272" y="32"/>
                  </a:lnTo>
                  <a:lnTo>
                    <a:pt x="1190" y="2"/>
                  </a:lnTo>
                  <a:lnTo>
                    <a:pt x="1178" y="0"/>
                  </a:lnTo>
                  <a:lnTo>
                    <a:pt x="1153" y="10"/>
                  </a:lnTo>
                  <a:lnTo>
                    <a:pt x="1075" y="42"/>
                  </a:lnTo>
                  <a:close/>
                  <a:moveTo>
                    <a:pt x="486" y="690"/>
                  </a:moveTo>
                  <a:lnTo>
                    <a:pt x="717" y="777"/>
                  </a:lnTo>
                  <a:lnTo>
                    <a:pt x="996" y="885"/>
                  </a:lnTo>
                  <a:lnTo>
                    <a:pt x="1094" y="927"/>
                  </a:lnTo>
                  <a:lnTo>
                    <a:pt x="1127" y="945"/>
                  </a:lnTo>
                  <a:lnTo>
                    <a:pt x="1142" y="959"/>
                  </a:lnTo>
                  <a:lnTo>
                    <a:pt x="1146" y="972"/>
                  </a:lnTo>
                  <a:lnTo>
                    <a:pt x="1146" y="980"/>
                  </a:lnTo>
                  <a:lnTo>
                    <a:pt x="1148" y="992"/>
                  </a:lnTo>
                  <a:lnTo>
                    <a:pt x="1147" y="1007"/>
                  </a:lnTo>
                  <a:lnTo>
                    <a:pt x="1142" y="1013"/>
                  </a:lnTo>
                  <a:lnTo>
                    <a:pt x="1130" y="1012"/>
                  </a:lnTo>
                  <a:lnTo>
                    <a:pt x="1121" y="1008"/>
                  </a:lnTo>
                  <a:lnTo>
                    <a:pt x="686" y="840"/>
                  </a:lnTo>
                  <a:lnTo>
                    <a:pt x="196" y="653"/>
                  </a:lnTo>
                  <a:lnTo>
                    <a:pt x="140" y="631"/>
                  </a:lnTo>
                  <a:lnTo>
                    <a:pt x="96" y="605"/>
                  </a:lnTo>
                  <a:lnTo>
                    <a:pt x="84" y="589"/>
                  </a:lnTo>
                  <a:lnTo>
                    <a:pt x="83" y="580"/>
                  </a:lnTo>
                  <a:lnTo>
                    <a:pt x="84" y="567"/>
                  </a:lnTo>
                  <a:lnTo>
                    <a:pt x="93" y="550"/>
                  </a:lnTo>
                  <a:lnTo>
                    <a:pt x="100" y="548"/>
                  </a:lnTo>
                  <a:lnTo>
                    <a:pt x="127" y="556"/>
                  </a:lnTo>
                  <a:lnTo>
                    <a:pt x="337" y="633"/>
                  </a:lnTo>
                  <a:lnTo>
                    <a:pt x="486" y="690"/>
                  </a:lnTo>
                  <a:close/>
                  <a:moveTo>
                    <a:pt x="2283" y="580"/>
                  </a:moveTo>
                  <a:lnTo>
                    <a:pt x="2282" y="590"/>
                  </a:lnTo>
                  <a:lnTo>
                    <a:pt x="2261" y="611"/>
                  </a:lnTo>
                  <a:lnTo>
                    <a:pt x="2213" y="637"/>
                  </a:lnTo>
                  <a:lnTo>
                    <a:pt x="2127" y="673"/>
                  </a:lnTo>
                  <a:lnTo>
                    <a:pt x="2066" y="697"/>
                  </a:lnTo>
                  <a:lnTo>
                    <a:pt x="1894" y="763"/>
                  </a:lnTo>
                  <a:lnTo>
                    <a:pt x="1833" y="782"/>
                  </a:lnTo>
                  <a:lnTo>
                    <a:pt x="1826" y="780"/>
                  </a:lnTo>
                  <a:lnTo>
                    <a:pt x="1817" y="762"/>
                  </a:lnTo>
                  <a:lnTo>
                    <a:pt x="1816" y="750"/>
                  </a:lnTo>
                  <a:lnTo>
                    <a:pt x="1817" y="740"/>
                  </a:lnTo>
                  <a:lnTo>
                    <a:pt x="1835" y="721"/>
                  </a:lnTo>
                  <a:lnTo>
                    <a:pt x="1875" y="698"/>
                  </a:lnTo>
                  <a:lnTo>
                    <a:pt x="1946" y="669"/>
                  </a:lnTo>
                  <a:lnTo>
                    <a:pt x="1996" y="650"/>
                  </a:lnTo>
                  <a:lnTo>
                    <a:pt x="2142" y="593"/>
                  </a:lnTo>
                  <a:lnTo>
                    <a:pt x="2208" y="565"/>
                  </a:lnTo>
                  <a:lnTo>
                    <a:pt x="2227" y="557"/>
                  </a:lnTo>
                  <a:lnTo>
                    <a:pt x="2256" y="550"/>
                  </a:lnTo>
                  <a:lnTo>
                    <a:pt x="2274" y="554"/>
                  </a:lnTo>
                  <a:lnTo>
                    <a:pt x="2282" y="568"/>
                  </a:lnTo>
                  <a:lnTo>
                    <a:pt x="2283" y="580"/>
                  </a:lnTo>
                  <a:close/>
                  <a:moveTo>
                    <a:pt x="1733" y="787"/>
                  </a:moveTo>
                  <a:lnTo>
                    <a:pt x="1732" y="799"/>
                  </a:lnTo>
                  <a:lnTo>
                    <a:pt x="1715" y="821"/>
                  </a:lnTo>
                  <a:lnTo>
                    <a:pt x="1665" y="848"/>
                  </a:lnTo>
                  <a:lnTo>
                    <a:pt x="1569" y="888"/>
                  </a:lnTo>
                  <a:lnTo>
                    <a:pt x="1496" y="917"/>
                  </a:lnTo>
                  <a:lnTo>
                    <a:pt x="1310" y="988"/>
                  </a:lnTo>
                  <a:lnTo>
                    <a:pt x="1246" y="1012"/>
                  </a:lnTo>
                  <a:lnTo>
                    <a:pt x="1244" y="1012"/>
                  </a:lnTo>
                  <a:lnTo>
                    <a:pt x="1239" y="1009"/>
                  </a:lnTo>
                  <a:lnTo>
                    <a:pt x="1234" y="994"/>
                  </a:lnTo>
                  <a:lnTo>
                    <a:pt x="1233" y="978"/>
                  </a:lnTo>
                  <a:lnTo>
                    <a:pt x="1234" y="966"/>
                  </a:lnTo>
                  <a:lnTo>
                    <a:pt x="1252" y="944"/>
                  </a:lnTo>
                  <a:lnTo>
                    <a:pt x="1303" y="916"/>
                  </a:lnTo>
                  <a:lnTo>
                    <a:pt x="1403" y="875"/>
                  </a:lnTo>
                  <a:lnTo>
                    <a:pt x="1480" y="845"/>
                  </a:lnTo>
                  <a:lnTo>
                    <a:pt x="1671" y="772"/>
                  </a:lnTo>
                  <a:lnTo>
                    <a:pt x="1730" y="748"/>
                  </a:lnTo>
                  <a:lnTo>
                    <a:pt x="1732" y="757"/>
                  </a:lnTo>
                  <a:lnTo>
                    <a:pt x="1733" y="787"/>
                  </a:lnTo>
                  <a:close/>
                  <a:moveTo>
                    <a:pt x="1916" y="1085"/>
                  </a:moveTo>
                  <a:lnTo>
                    <a:pt x="1916" y="1161"/>
                  </a:lnTo>
                  <a:lnTo>
                    <a:pt x="1914" y="1261"/>
                  </a:lnTo>
                  <a:lnTo>
                    <a:pt x="1906" y="1316"/>
                  </a:lnTo>
                  <a:lnTo>
                    <a:pt x="1891" y="1347"/>
                  </a:lnTo>
                  <a:lnTo>
                    <a:pt x="1880" y="1360"/>
                  </a:lnTo>
                  <a:lnTo>
                    <a:pt x="1864" y="1376"/>
                  </a:lnTo>
                  <a:lnTo>
                    <a:pt x="1838" y="1396"/>
                  </a:lnTo>
                  <a:lnTo>
                    <a:pt x="1830" y="1398"/>
                  </a:lnTo>
                  <a:lnTo>
                    <a:pt x="1827" y="1395"/>
                  </a:lnTo>
                  <a:lnTo>
                    <a:pt x="1822" y="1355"/>
                  </a:lnTo>
                  <a:lnTo>
                    <a:pt x="1817" y="1243"/>
                  </a:lnTo>
                  <a:lnTo>
                    <a:pt x="1816" y="1140"/>
                  </a:lnTo>
                  <a:lnTo>
                    <a:pt x="1817" y="994"/>
                  </a:lnTo>
                  <a:lnTo>
                    <a:pt x="1825" y="899"/>
                  </a:lnTo>
                  <a:lnTo>
                    <a:pt x="1837" y="873"/>
                  </a:lnTo>
                  <a:lnTo>
                    <a:pt x="1846" y="867"/>
                  </a:lnTo>
                  <a:lnTo>
                    <a:pt x="1869" y="853"/>
                  </a:lnTo>
                  <a:lnTo>
                    <a:pt x="1892" y="849"/>
                  </a:lnTo>
                  <a:lnTo>
                    <a:pt x="1903" y="859"/>
                  </a:lnTo>
                  <a:lnTo>
                    <a:pt x="1912" y="894"/>
                  </a:lnTo>
                  <a:lnTo>
                    <a:pt x="1916" y="1000"/>
                  </a:lnTo>
                  <a:lnTo>
                    <a:pt x="1916" y="1085"/>
                  </a:lnTo>
                  <a:close/>
                  <a:moveTo>
                    <a:pt x="1816" y="1773"/>
                  </a:moveTo>
                  <a:lnTo>
                    <a:pt x="1824" y="1783"/>
                  </a:lnTo>
                  <a:lnTo>
                    <a:pt x="1830" y="1803"/>
                  </a:lnTo>
                  <a:lnTo>
                    <a:pt x="1827" y="1822"/>
                  </a:lnTo>
                  <a:lnTo>
                    <a:pt x="1818" y="1839"/>
                  </a:lnTo>
                  <a:lnTo>
                    <a:pt x="1804" y="1852"/>
                  </a:lnTo>
                  <a:lnTo>
                    <a:pt x="1786" y="1859"/>
                  </a:lnTo>
                  <a:lnTo>
                    <a:pt x="1767" y="1860"/>
                  </a:lnTo>
                  <a:lnTo>
                    <a:pt x="1747" y="1851"/>
                  </a:lnTo>
                  <a:lnTo>
                    <a:pt x="1738" y="1843"/>
                  </a:lnTo>
                  <a:lnTo>
                    <a:pt x="1732" y="1837"/>
                  </a:lnTo>
                  <a:lnTo>
                    <a:pt x="1725" y="1823"/>
                  </a:lnTo>
                  <a:lnTo>
                    <a:pt x="1721" y="1799"/>
                  </a:lnTo>
                  <a:lnTo>
                    <a:pt x="1730" y="1770"/>
                  </a:lnTo>
                  <a:lnTo>
                    <a:pt x="1745" y="1754"/>
                  </a:lnTo>
                  <a:lnTo>
                    <a:pt x="1757" y="1749"/>
                  </a:lnTo>
                  <a:lnTo>
                    <a:pt x="1765" y="1748"/>
                  </a:lnTo>
                  <a:lnTo>
                    <a:pt x="1778" y="1750"/>
                  </a:lnTo>
                  <a:lnTo>
                    <a:pt x="1806" y="1764"/>
                  </a:lnTo>
                  <a:lnTo>
                    <a:pt x="1816" y="1773"/>
                  </a:lnTo>
                  <a:close/>
                </a:path>
              </a:pathLst>
            </a:custGeom>
            <a:solidFill>
              <a:srgbClr val="3C87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6E255D2-997C-0A4E-BFCD-8712016B00CF}"/>
                </a:ext>
              </a:extLst>
            </p:cNvPr>
            <p:cNvCxnSpPr>
              <a:cxnSpLocks/>
            </p:cNvCxnSpPr>
            <p:nvPr/>
          </p:nvCxnSpPr>
          <p:spPr>
            <a:xfrm>
              <a:off x="195636" y="4113129"/>
              <a:ext cx="11238569" cy="0"/>
            </a:xfrm>
            <a:prstGeom prst="line">
              <a:avLst/>
            </a:prstGeom>
            <a:ln w="12700">
              <a:solidFill>
                <a:srgbClr val="C5E3F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7515196-BBCB-0549-A239-F514DAA15CF8}"/>
                </a:ext>
              </a:extLst>
            </p:cNvPr>
            <p:cNvCxnSpPr>
              <a:cxnSpLocks/>
            </p:cNvCxnSpPr>
            <p:nvPr/>
          </p:nvCxnSpPr>
          <p:spPr>
            <a:xfrm>
              <a:off x="195636" y="5243149"/>
              <a:ext cx="11238569" cy="0"/>
            </a:xfrm>
            <a:prstGeom prst="line">
              <a:avLst/>
            </a:prstGeom>
            <a:ln w="12700">
              <a:solidFill>
                <a:srgbClr val="C5E3F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92D9B71C-857D-8F45-8519-9079461C7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6907" y="3307405"/>
              <a:ext cx="384617" cy="314625"/>
            </a:xfrm>
            <a:custGeom>
              <a:avLst/>
              <a:gdLst>
                <a:gd name="T0" fmla="*/ 21 w 2365"/>
                <a:gd name="T1" fmla="*/ 453 h 1935"/>
                <a:gd name="T2" fmla="*/ 5 w 2365"/>
                <a:gd name="T3" fmla="*/ 631 h 1935"/>
                <a:gd name="T4" fmla="*/ 375 w 2365"/>
                <a:gd name="T5" fmla="*/ 807 h 1935"/>
                <a:gd name="T6" fmla="*/ 425 w 2365"/>
                <a:gd name="T7" fmla="*/ 957 h 1935"/>
                <a:gd name="T8" fmla="*/ 466 w 2365"/>
                <a:gd name="T9" fmla="*/ 881 h 1935"/>
                <a:gd name="T10" fmla="*/ 1451 w 2365"/>
                <a:gd name="T11" fmla="*/ 1015 h 1935"/>
                <a:gd name="T12" fmla="*/ 1733 w 2365"/>
                <a:gd name="T13" fmla="*/ 1458 h 1935"/>
                <a:gd name="T14" fmla="*/ 1190 w 2365"/>
                <a:gd name="T15" fmla="*/ 1582 h 1935"/>
                <a:gd name="T16" fmla="*/ 734 w 2365"/>
                <a:gd name="T17" fmla="*/ 1496 h 1935"/>
                <a:gd name="T18" fmla="*/ 461 w 2365"/>
                <a:gd name="T19" fmla="*/ 1145 h 1935"/>
                <a:gd name="T20" fmla="*/ 400 w 2365"/>
                <a:gd name="T21" fmla="*/ 1052 h 1935"/>
                <a:gd name="T22" fmla="*/ 683 w 2365"/>
                <a:gd name="T23" fmla="*/ 1559 h 1935"/>
                <a:gd name="T24" fmla="*/ 1527 w 2365"/>
                <a:gd name="T25" fmla="*/ 1617 h 1935"/>
                <a:gd name="T26" fmla="*/ 1733 w 2365"/>
                <a:gd name="T27" fmla="*/ 1605 h 1935"/>
                <a:gd name="T28" fmla="*/ 1666 w 2365"/>
                <a:gd name="T29" fmla="*/ 1730 h 1935"/>
                <a:gd name="T30" fmla="*/ 1669 w 2365"/>
                <a:gd name="T31" fmla="*/ 1891 h 1935"/>
                <a:gd name="T32" fmla="*/ 1842 w 2365"/>
                <a:gd name="T33" fmla="*/ 1921 h 1935"/>
                <a:gd name="T34" fmla="*/ 1906 w 2365"/>
                <a:gd name="T35" fmla="*/ 1805 h 1935"/>
                <a:gd name="T36" fmla="*/ 1848 w 2365"/>
                <a:gd name="T37" fmla="*/ 1693 h 1935"/>
                <a:gd name="T38" fmla="*/ 1820 w 2365"/>
                <a:gd name="T39" fmla="*/ 1518 h 1935"/>
                <a:gd name="T40" fmla="*/ 1964 w 2365"/>
                <a:gd name="T41" fmla="*/ 1381 h 1935"/>
                <a:gd name="T42" fmla="*/ 2175 w 2365"/>
                <a:gd name="T43" fmla="*/ 740 h 1935"/>
                <a:gd name="T44" fmla="*/ 2269 w 2365"/>
                <a:gd name="T45" fmla="*/ 415 h 1935"/>
                <a:gd name="T46" fmla="*/ 1559 w 2365"/>
                <a:gd name="T47" fmla="*/ 164 h 1935"/>
                <a:gd name="T48" fmla="*/ 1712 w 2365"/>
                <a:gd name="T49" fmla="*/ 284 h 1935"/>
                <a:gd name="T50" fmla="*/ 2071 w 2365"/>
                <a:gd name="T51" fmla="*/ 536 h 1935"/>
                <a:gd name="T52" fmla="*/ 1170 w 2365"/>
                <a:gd name="T53" fmla="*/ 392 h 1935"/>
                <a:gd name="T54" fmla="*/ 1211 w 2365"/>
                <a:gd name="T55" fmla="*/ 475 h 1935"/>
                <a:gd name="T56" fmla="*/ 1641 w 2365"/>
                <a:gd name="T57" fmla="*/ 689 h 1935"/>
                <a:gd name="T58" fmla="*/ 1165 w 2365"/>
                <a:gd name="T59" fmla="*/ 858 h 1935"/>
                <a:gd name="T60" fmla="*/ 326 w 2365"/>
                <a:gd name="T61" fmla="*/ 543 h 1935"/>
                <a:gd name="T62" fmla="*/ 857 w 2365"/>
                <a:gd name="T63" fmla="*/ 212 h 1935"/>
                <a:gd name="T64" fmla="*/ 1461 w 2365"/>
                <a:gd name="T65" fmla="*/ 182 h 1935"/>
                <a:gd name="T66" fmla="*/ 1466 w 2365"/>
                <a:gd name="T67" fmla="*/ 114 h 1935"/>
                <a:gd name="T68" fmla="*/ 1075 w 2365"/>
                <a:gd name="T69" fmla="*/ 42 h 1935"/>
                <a:gd name="T70" fmla="*/ 1142 w 2365"/>
                <a:gd name="T71" fmla="*/ 959 h 1935"/>
                <a:gd name="T72" fmla="*/ 1130 w 2365"/>
                <a:gd name="T73" fmla="*/ 1012 h 1935"/>
                <a:gd name="T74" fmla="*/ 84 w 2365"/>
                <a:gd name="T75" fmla="*/ 589 h 1935"/>
                <a:gd name="T76" fmla="*/ 337 w 2365"/>
                <a:gd name="T77" fmla="*/ 633 h 1935"/>
                <a:gd name="T78" fmla="*/ 2127 w 2365"/>
                <a:gd name="T79" fmla="*/ 673 h 1935"/>
                <a:gd name="T80" fmla="*/ 1816 w 2365"/>
                <a:gd name="T81" fmla="*/ 750 h 1935"/>
                <a:gd name="T82" fmla="*/ 2142 w 2365"/>
                <a:gd name="T83" fmla="*/ 593 h 1935"/>
                <a:gd name="T84" fmla="*/ 2283 w 2365"/>
                <a:gd name="T85" fmla="*/ 580 h 1935"/>
                <a:gd name="T86" fmla="*/ 1496 w 2365"/>
                <a:gd name="T87" fmla="*/ 917 h 1935"/>
                <a:gd name="T88" fmla="*/ 1233 w 2365"/>
                <a:gd name="T89" fmla="*/ 978 h 1935"/>
                <a:gd name="T90" fmla="*/ 1671 w 2365"/>
                <a:gd name="T91" fmla="*/ 772 h 1935"/>
                <a:gd name="T92" fmla="*/ 1914 w 2365"/>
                <a:gd name="T93" fmla="*/ 1261 h 1935"/>
                <a:gd name="T94" fmla="*/ 1830 w 2365"/>
                <a:gd name="T95" fmla="*/ 1398 h 1935"/>
                <a:gd name="T96" fmla="*/ 1825 w 2365"/>
                <a:gd name="T97" fmla="*/ 899 h 1935"/>
                <a:gd name="T98" fmla="*/ 1912 w 2365"/>
                <a:gd name="T99" fmla="*/ 894 h 1935"/>
                <a:gd name="T100" fmla="*/ 1827 w 2365"/>
                <a:gd name="T101" fmla="*/ 1822 h 1935"/>
                <a:gd name="T102" fmla="*/ 1738 w 2365"/>
                <a:gd name="T103" fmla="*/ 1843 h 1935"/>
                <a:gd name="T104" fmla="*/ 1757 w 2365"/>
                <a:gd name="T105" fmla="*/ 1749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65" h="1935">
                  <a:moveTo>
                    <a:pt x="1075" y="42"/>
                  </a:moveTo>
                  <a:lnTo>
                    <a:pt x="892" y="113"/>
                  </a:lnTo>
                  <a:lnTo>
                    <a:pt x="508" y="260"/>
                  </a:lnTo>
                  <a:lnTo>
                    <a:pt x="320" y="331"/>
                  </a:lnTo>
                  <a:lnTo>
                    <a:pt x="55" y="437"/>
                  </a:lnTo>
                  <a:lnTo>
                    <a:pt x="21" y="453"/>
                  </a:lnTo>
                  <a:lnTo>
                    <a:pt x="16" y="458"/>
                  </a:lnTo>
                  <a:lnTo>
                    <a:pt x="9" y="476"/>
                  </a:lnTo>
                  <a:lnTo>
                    <a:pt x="1" y="520"/>
                  </a:lnTo>
                  <a:lnTo>
                    <a:pt x="0" y="558"/>
                  </a:lnTo>
                  <a:lnTo>
                    <a:pt x="0" y="594"/>
                  </a:lnTo>
                  <a:lnTo>
                    <a:pt x="5" y="631"/>
                  </a:lnTo>
                  <a:lnTo>
                    <a:pt x="16" y="650"/>
                  </a:lnTo>
                  <a:lnTo>
                    <a:pt x="36" y="668"/>
                  </a:lnTo>
                  <a:lnTo>
                    <a:pt x="67" y="685"/>
                  </a:lnTo>
                  <a:lnTo>
                    <a:pt x="140" y="716"/>
                  </a:lnTo>
                  <a:lnTo>
                    <a:pt x="216" y="745"/>
                  </a:lnTo>
                  <a:lnTo>
                    <a:pt x="375" y="807"/>
                  </a:lnTo>
                  <a:lnTo>
                    <a:pt x="383" y="882"/>
                  </a:lnTo>
                  <a:lnTo>
                    <a:pt x="386" y="903"/>
                  </a:lnTo>
                  <a:lnTo>
                    <a:pt x="392" y="933"/>
                  </a:lnTo>
                  <a:lnTo>
                    <a:pt x="401" y="950"/>
                  </a:lnTo>
                  <a:lnTo>
                    <a:pt x="415" y="956"/>
                  </a:lnTo>
                  <a:lnTo>
                    <a:pt x="425" y="957"/>
                  </a:lnTo>
                  <a:lnTo>
                    <a:pt x="434" y="956"/>
                  </a:lnTo>
                  <a:lnTo>
                    <a:pt x="447" y="951"/>
                  </a:lnTo>
                  <a:lnTo>
                    <a:pt x="456" y="938"/>
                  </a:lnTo>
                  <a:lnTo>
                    <a:pt x="462" y="916"/>
                  </a:lnTo>
                  <a:lnTo>
                    <a:pt x="463" y="902"/>
                  </a:lnTo>
                  <a:lnTo>
                    <a:pt x="466" y="881"/>
                  </a:lnTo>
                  <a:lnTo>
                    <a:pt x="473" y="851"/>
                  </a:lnTo>
                  <a:lnTo>
                    <a:pt x="476" y="848"/>
                  </a:lnTo>
                  <a:lnTo>
                    <a:pt x="561" y="878"/>
                  </a:lnTo>
                  <a:lnTo>
                    <a:pt x="836" y="982"/>
                  </a:lnTo>
                  <a:lnTo>
                    <a:pt x="1190" y="1117"/>
                  </a:lnTo>
                  <a:lnTo>
                    <a:pt x="1451" y="1015"/>
                  </a:lnTo>
                  <a:lnTo>
                    <a:pt x="1657" y="938"/>
                  </a:lnTo>
                  <a:lnTo>
                    <a:pt x="1723" y="915"/>
                  </a:lnTo>
                  <a:lnTo>
                    <a:pt x="1727" y="930"/>
                  </a:lnTo>
                  <a:lnTo>
                    <a:pt x="1732" y="1078"/>
                  </a:lnTo>
                  <a:lnTo>
                    <a:pt x="1733" y="1187"/>
                  </a:lnTo>
                  <a:lnTo>
                    <a:pt x="1733" y="1458"/>
                  </a:lnTo>
                  <a:lnTo>
                    <a:pt x="1646" y="1495"/>
                  </a:lnTo>
                  <a:lnTo>
                    <a:pt x="1589" y="1517"/>
                  </a:lnTo>
                  <a:lnTo>
                    <a:pt x="1479" y="1550"/>
                  </a:lnTo>
                  <a:lnTo>
                    <a:pt x="1369" y="1571"/>
                  </a:lnTo>
                  <a:lnTo>
                    <a:pt x="1252" y="1581"/>
                  </a:lnTo>
                  <a:lnTo>
                    <a:pt x="1190" y="1582"/>
                  </a:lnTo>
                  <a:lnTo>
                    <a:pt x="1144" y="1581"/>
                  </a:lnTo>
                  <a:lnTo>
                    <a:pt x="1056" y="1576"/>
                  </a:lnTo>
                  <a:lnTo>
                    <a:pt x="971" y="1565"/>
                  </a:lnTo>
                  <a:lnTo>
                    <a:pt x="890" y="1548"/>
                  </a:lnTo>
                  <a:lnTo>
                    <a:pt x="811" y="1525"/>
                  </a:lnTo>
                  <a:lnTo>
                    <a:pt x="734" y="1496"/>
                  </a:lnTo>
                  <a:lnTo>
                    <a:pt x="658" y="1461"/>
                  </a:lnTo>
                  <a:lnTo>
                    <a:pt x="584" y="1420"/>
                  </a:lnTo>
                  <a:lnTo>
                    <a:pt x="546" y="1397"/>
                  </a:lnTo>
                  <a:lnTo>
                    <a:pt x="468" y="1345"/>
                  </a:lnTo>
                  <a:lnTo>
                    <a:pt x="463" y="1193"/>
                  </a:lnTo>
                  <a:lnTo>
                    <a:pt x="461" y="1145"/>
                  </a:lnTo>
                  <a:lnTo>
                    <a:pt x="457" y="1082"/>
                  </a:lnTo>
                  <a:lnTo>
                    <a:pt x="449" y="1051"/>
                  </a:lnTo>
                  <a:lnTo>
                    <a:pt x="435" y="1040"/>
                  </a:lnTo>
                  <a:lnTo>
                    <a:pt x="425" y="1040"/>
                  </a:lnTo>
                  <a:lnTo>
                    <a:pt x="414" y="1040"/>
                  </a:lnTo>
                  <a:lnTo>
                    <a:pt x="400" y="1052"/>
                  </a:lnTo>
                  <a:lnTo>
                    <a:pt x="390" y="1110"/>
                  </a:lnTo>
                  <a:lnTo>
                    <a:pt x="386" y="1210"/>
                  </a:lnTo>
                  <a:lnTo>
                    <a:pt x="381" y="1380"/>
                  </a:lnTo>
                  <a:lnTo>
                    <a:pt x="486" y="1450"/>
                  </a:lnTo>
                  <a:lnTo>
                    <a:pt x="549" y="1491"/>
                  </a:lnTo>
                  <a:lnTo>
                    <a:pt x="683" y="1559"/>
                  </a:lnTo>
                  <a:lnTo>
                    <a:pt x="823" y="1610"/>
                  </a:lnTo>
                  <a:lnTo>
                    <a:pt x="969" y="1645"/>
                  </a:lnTo>
                  <a:lnTo>
                    <a:pt x="1118" y="1662"/>
                  </a:lnTo>
                  <a:lnTo>
                    <a:pt x="1268" y="1661"/>
                  </a:lnTo>
                  <a:lnTo>
                    <a:pt x="1417" y="1643"/>
                  </a:lnTo>
                  <a:lnTo>
                    <a:pt x="1527" y="1617"/>
                  </a:lnTo>
                  <a:lnTo>
                    <a:pt x="1599" y="1595"/>
                  </a:lnTo>
                  <a:lnTo>
                    <a:pt x="1635" y="1582"/>
                  </a:lnTo>
                  <a:lnTo>
                    <a:pt x="1706" y="1556"/>
                  </a:lnTo>
                  <a:lnTo>
                    <a:pt x="1730" y="1548"/>
                  </a:lnTo>
                  <a:lnTo>
                    <a:pt x="1732" y="1561"/>
                  </a:lnTo>
                  <a:lnTo>
                    <a:pt x="1733" y="1605"/>
                  </a:lnTo>
                  <a:lnTo>
                    <a:pt x="1733" y="1620"/>
                  </a:lnTo>
                  <a:lnTo>
                    <a:pt x="1727" y="1648"/>
                  </a:lnTo>
                  <a:lnTo>
                    <a:pt x="1715" y="1674"/>
                  </a:lnTo>
                  <a:lnTo>
                    <a:pt x="1695" y="1701"/>
                  </a:lnTo>
                  <a:lnTo>
                    <a:pt x="1681" y="1715"/>
                  </a:lnTo>
                  <a:lnTo>
                    <a:pt x="1666" y="1730"/>
                  </a:lnTo>
                  <a:lnTo>
                    <a:pt x="1646" y="1755"/>
                  </a:lnTo>
                  <a:lnTo>
                    <a:pt x="1637" y="1778"/>
                  </a:lnTo>
                  <a:lnTo>
                    <a:pt x="1637" y="1804"/>
                  </a:lnTo>
                  <a:lnTo>
                    <a:pt x="1640" y="1820"/>
                  </a:lnTo>
                  <a:lnTo>
                    <a:pt x="1646" y="1848"/>
                  </a:lnTo>
                  <a:lnTo>
                    <a:pt x="1669" y="1891"/>
                  </a:lnTo>
                  <a:lnTo>
                    <a:pt x="1703" y="1919"/>
                  </a:lnTo>
                  <a:lnTo>
                    <a:pt x="1748" y="1934"/>
                  </a:lnTo>
                  <a:lnTo>
                    <a:pt x="1775" y="1935"/>
                  </a:lnTo>
                  <a:lnTo>
                    <a:pt x="1790" y="1935"/>
                  </a:lnTo>
                  <a:lnTo>
                    <a:pt x="1817" y="1930"/>
                  </a:lnTo>
                  <a:lnTo>
                    <a:pt x="1842" y="1921"/>
                  </a:lnTo>
                  <a:lnTo>
                    <a:pt x="1862" y="1909"/>
                  </a:lnTo>
                  <a:lnTo>
                    <a:pt x="1879" y="1892"/>
                  </a:lnTo>
                  <a:lnTo>
                    <a:pt x="1892" y="1871"/>
                  </a:lnTo>
                  <a:lnTo>
                    <a:pt x="1901" y="1847"/>
                  </a:lnTo>
                  <a:lnTo>
                    <a:pt x="1906" y="1820"/>
                  </a:lnTo>
                  <a:lnTo>
                    <a:pt x="1906" y="1805"/>
                  </a:lnTo>
                  <a:lnTo>
                    <a:pt x="1906" y="1789"/>
                  </a:lnTo>
                  <a:lnTo>
                    <a:pt x="1901" y="1761"/>
                  </a:lnTo>
                  <a:lnTo>
                    <a:pt x="1891" y="1738"/>
                  </a:lnTo>
                  <a:lnTo>
                    <a:pt x="1873" y="1716"/>
                  </a:lnTo>
                  <a:lnTo>
                    <a:pt x="1861" y="1705"/>
                  </a:lnTo>
                  <a:lnTo>
                    <a:pt x="1848" y="1693"/>
                  </a:lnTo>
                  <a:lnTo>
                    <a:pt x="1830" y="1671"/>
                  </a:lnTo>
                  <a:lnTo>
                    <a:pt x="1820" y="1645"/>
                  </a:lnTo>
                  <a:lnTo>
                    <a:pt x="1817" y="1608"/>
                  </a:lnTo>
                  <a:lnTo>
                    <a:pt x="1816" y="1583"/>
                  </a:lnTo>
                  <a:lnTo>
                    <a:pt x="1816" y="1556"/>
                  </a:lnTo>
                  <a:lnTo>
                    <a:pt x="1820" y="1518"/>
                  </a:lnTo>
                  <a:lnTo>
                    <a:pt x="1833" y="1494"/>
                  </a:lnTo>
                  <a:lnTo>
                    <a:pt x="1859" y="1472"/>
                  </a:lnTo>
                  <a:lnTo>
                    <a:pt x="1880" y="1458"/>
                  </a:lnTo>
                  <a:lnTo>
                    <a:pt x="1915" y="1437"/>
                  </a:lnTo>
                  <a:lnTo>
                    <a:pt x="1949" y="1407"/>
                  </a:lnTo>
                  <a:lnTo>
                    <a:pt x="1964" y="1381"/>
                  </a:lnTo>
                  <a:lnTo>
                    <a:pt x="1974" y="1347"/>
                  </a:lnTo>
                  <a:lnTo>
                    <a:pt x="1980" y="1299"/>
                  </a:lnTo>
                  <a:lnTo>
                    <a:pt x="1985" y="1196"/>
                  </a:lnTo>
                  <a:lnTo>
                    <a:pt x="1986" y="1092"/>
                  </a:lnTo>
                  <a:lnTo>
                    <a:pt x="1991" y="812"/>
                  </a:lnTo>
                  <a:lnTo>
                    <a:pt x="2175" y="740"/>
                  </a:lnTo>
                  <a:lnTo>
                    <a:pt x="2358" y="670"/>
                  </a:lnTo>
                  <a:lnTo>
                    <a:pt x="2363" y="558"/>
                  </a:lnTo>
                  <a:lnTo>
                    <a:pt x="2365" y="515"/>
                  </a:lnTo>
                  <a:lnTo>
                    <a:pt x="2364" y="455"/>
                  </a:lnTo>
                  <a:lnTo>
                    <a:pt x="2361" y="448"/>
                  </a:lnTo>
                  <a:lnTo>
                    <a:pt x="2269" y="415"/>
                  </a:lnTo>
                  <a:lnTo>
                    <a:pt x="1966" y="298"/>
                  </a:lnTo>
                  <a:lnTo>
                    <a:pt x="1810" y="239"/>
                  </a:lnTo>
                  <a:lnTo>
                    <a:pt x="1637" y="178"/>
                  </a:lnTo>
                  <a:lnTo>
                    <a:pt x="1573" y="159"/>
                  </a:lnTo>
                  <a:lnTo>
                    <a:pt x="1565" y="158"/>
                  </a:lnTo>
                  <a:lnTo>
                    <a:pt x="1559" y="164"/>
                  </a:lnTo>
                  <a:lnTo>
                    <a:pt x="1551" y="184"/>
                  </a:lnTo>
                  <a:lnTo>
                    <a:pt x="1550" y="195"/>
                  </a:lnTo>
                  <a:lnTo>
                    <a:pt x="1550" y="199"/>
                  </a:lnTo>
                  <a:lnTo>
                    <a:pt x="1558" y="209"/>
                  </a:lnTo>
                  <a:lnTo>
                    <a:pt x="1586" y="227"/>
                  </a:lnTo>
                  <a:lnTo>
                    <a:pt x="1712" y="284"/>
                  </a:lnTo>
                  <a:lnTo>
                    <a:pt x="1875" y="348"/>
                  </a:lnTo>
                  <a:lnTo>
                    <a:pt x="2004" y="399"/>
                  </a:lnTo>
                  <a:lnTo>
                    <a:pt x="2181" y="471"/>
                  </a:lnTo>
                  <a:lnTo>
                    <a:pt x="2200" y="482"/>
                  </a:lnTo>
                  <a:lnTo>
                    <a:pt x="2188" y="490"/>
                  </a:lnTo>
                  <a:lnTo>
                    <a:pt x="2071" y="536"/>
                  </a:lnTo>
                  <a:lnTo>
                    <a:pt x="1986" y="568"/>
                  </a:lnTo>
                  <a:lnTo>
                    <a:pt x="1771" y="648"/>
                  </a:lnTo>
                  <a:lnTo>
                    <a:pt x="1476" y="513"/>
                  </a:lnTo>
                  <a:lnTo>
                    <a:pt x="1335" y="450"/>
                  </a:lnTo>
                  <a:lnTo>
                    <a:pt x="1211" y="401"/>
                  </a:lnTo>
                  <a:lnTo>
                    <a:pt x="1170" y="392"/>
                  </a:lnTo>
                  <a:lnTo>
                    <a:pt x="1163" y="395"/>
                  </a:lnTo>
                  <a:lnTo>
                    <a:pt x="1157" y="402"/>
                  </a:lnTo>
                  <a:lnTo>
                    <a:pt x="1151" y="415"/>
                  </a:lnTo>
                  <a:lnTo>
                    <a:pt x="1155" y="430"/>
                  </a:lnTo>
                  <a:lnTo>
                    <a:pt x="1169" y="446"/>
                  </a:lnTo>
                  <a:lnTo>
                    <a:pt x="1211" y="475"/>
                  </a:lnTo>
                  <a:lnTo>
                    <a:pt x="1318" y="529"/>
                  </a:lnTo>
                  <a:lnTo>
                    <a:pt x="1398" y="565"/>
                  </a:lnTo>
                  <a:lnTo>
                    <a:pt x="1493" y="608"/>
                  </a:lnTo>
                  <a:lnTo>
                    <a:pt x="1625" y="672"/>
                  </a:lnTo>
                  <a:lnTo>
                    <a:pt x="1641" y="683"/>
                  </a:lnTo>
                  <a:lnTo>
                    <a:pt x="1641" y="689"/>
                  </a:lnTo>
                  <a:lnTo>
                    <a:pt x="1608" y="708"/>
                  </a:lnTo>
                  <a:lnTo>
                    <a:pt x="1512" y="750"/>
                  </a:lnTo>
                  <a:lnTo>
                    <a:pt x="1340" y="814"/>
                  </a:lnTo>
                  <a:lnTo>
                    <a:pt x="1227" y="848"/>
                  </a:lnTo>
                  <a:lnTo>
                    <a:pt x="1177" y="859"/>
                  </a:lnTo>
                  <a:lnTo>
                    <a:pt x="1165" y="858"/>
                  </a:lnTo>
                  <a:lnTo>
                    <a:pt x="1135" y="851"/>
                  </a:lnTo>
                  <a:lnTo>
                    <a:pt x="985" y="797"/>
                  </a:lnTo>
                  <a:lnTo>
                    <a:pt x="890" y="760"/>
                  </a:lnTo>
                  <a:lnTo>
                    <a:pt x="657" y="670"/>
                  </a:lnTo>
                  <a:lnTo>
                    <a:pt x="421" y="580"/>
                  </a:lnTo>
                  <a:lnTo>
                    <a:pt x="326" y="543"/>
                  </a:lnTo>
                  <a:lnTo>
                    <a:pt x="196" y="489"/>
                  </a:lnTo>
                  <a:lnTo>
                    <a:pt x="183" y="480"/>
                  </a:lnTo>
                  <a:lnTo>
                    <a:pt x="203" y="468"/>
                  </a:lnTo>
                  <a:lnTo>
                    <a:pt x="401" y="387"/>
                  </a:lnTo>
                  <a:lnTo>
                    <a:pt x="546" y="332"/>
                  </a:lnTo>
                  <a:lnTo>
                    <a:pt x="857" y="212"/>
                  </a:lnTo>
                  <a:lnTo>
                    <a:pt x="1046" y="138"/>
                  </a:lnTo>
                  <a:lnTo>
                    <a:pt x="1185" y="83"/>
                  </a:lnTo>
                  <a:lnTo>
                    <a:pt x="1313" y="133"/>
                  </a:lnTo>
                  <a:lnTo>
                    <a:pt x="1365" y="153"/>
                  </a:lnTo>
                  <a:lnTo>
                    <a:pt x="1446" y="179"/>
                  </a:lnTo>
                  <a:lnTo>
                    <a:pt x="1461" y="182"/>
                  </a:lnTo>
                  <a:lnTo>
                    <a:pt x="1473" y="181"/>
                  </a:lnTo>
                  <a:lnTo>
                    <a:pt x="1489" y="170"/>
                  </a:lnTo>
                  <a:lnTo>
                    <a:pt x="1495" y="152"/>
                  </a:lnTo>
                  <a:lnTo>
                    <a:pt x="1490" y="132"/>
                  </a:lnTo>
                  <a:lnTo>
                    <a:pt x="1481" y="123"/>
                  </a:lnTo>
                  <a:lnTo>
                    <a:pt x="1466" y="114"/>
                  </a:lnTo>
                  <a:lnTo>
                    <a:pt x="1381" y="76"/>
                  </a:lnTo>
                  <a:lnTo>
                    <a:pt x="1272" y="32"/>
                  </a:lnTo>
                  <a:lnTo>
                    <a:pt x="1190" y="2"/>
                  </a:lnTo>
                  <a:lnTo>
                    <a:pt x="1178" y="0"/>
                  </a:lnTo>
                  <a:lnTo>
                    <a:pt x="1153" y="10"/>
                  </a:lnTo>
                  <a:lnTo>
                    <a:pt x="1075" y="42"/>
                  </a:lnTo>
                  <a:close/>
                  <a:moveTo>
                    <a:pt x="486" y="690"/>
                  </a:moveTo>
                  <a:lnTo>
                    <a:pt x="717" y="777"/>
                  </a:lnTo>
                  <a:lnTo>
                    <a:pt x="996" y="885"/>
                  </a:lnTo>
                  <a:lnTo>
                    <a:pt x="1094" y="927"/>
                  </a:lnTo>
                  <a:lnTo>
                    <a:pt x="1127" y="945"/>
                  </a:lnTo>
                  <a:lnTo>
                    <a:pt x="1142" y="959"/>
                  </a:lnTo>
                  <a:lnTo>
                    <a:pt x="1146" y="972"/>
                  </a:lnTo>
                  <a:lnTo>
                    <a:pt x="1146" y="980"/>
                  </a:lnTo>
                  <a:lnTo>
                    <a:pt x="1148" y="992"/>
                  </a:lnTo>
                  <a:lnTo>
                    <a:pt x="1147" y="1007"/>
                  </a:lnTo>
                  <a:lnTo>
                    <a:pt x="1142" y="1013"/>
                  </a:lnTo>
                  <a:lnTo>
                    <a:pt x="1130" y="1012"/>
                  </a:lnTo>
                  <a:lnTo>
                    <a:pt x="1121" y="1008"/>
                  </a:lnTo>
                  <a:lnTo>
                    <a:pt x="686" y="840"/>
                  </a:lnTo>
                  <a:lnTo>
                    <a:pt x="196" y="653"/>
                  </a:lnTo>
                  <a:lnTo>
                    <a:pt x="140" y="631"/>
                  </a:lnTo>
                  <a:lnTo>
                    <a:pt x="96" y="605"/>
                  </a:lnTo>
                  <a:lnTo>
                    <a:pt x="84" y="589"/>
                  </a:lnTo>
                  <a:lnTo>
                    <a:pt x="83" y="580"/>
                  </a:lnTo>
                  <a:lnTo>
                    <a:pt x="84" y="567"/>
                  </a:lnTo>
                  <a:lnTo>
                    <a:pt x="93" y="550"/>
                  </a:lnTo>
                  <a:lnTo>
                    <a:pt x="100" y="548"/>
                  </a:lnTo>
                  <a:lnTo>
                    <a:pt x="127" y="556"/>
                  </a:lnTo>
                  <a:lnTo>
                    <a:pt x="337" y="633"/>
                  </a:lnTo>
                  <a:lnTo>
                    <a:pt x="486" y="690"/>
                  </a:lnTo>
                  <a:close/>
                  <a:moveTo>
                    <a:pt x="2283" y="580"/>
                  </a:moveTo>
                  <a:lnTo>
                    <a:pt x="2282" y="590"/>
                  </a:lnTo>
                  <a:lnTo>
                    <a:pt x="2261" y="611"/>
                  </a:lnTo>
                  <a:lnTo>
                    <a:pt x="2213" y="637"/>
                  </a:lnTo>
                  <a:lnTo>
                    <a:pt x="2127" y="673"/>
                  </a:lnTo>
                  <a:lnTo>
                    <a:pt x="2066" y="697"/>
                  </a:lnTo>
                  <a:lnTo>
                    <a:pt x="1894" y="763"/>
                  </a:lnTo>
                  <a:lnTo>
                    <a:pt x="1833" y="782"/>
                  </a:lnTo>
                  <a:lnTo>
                    <a:pt x="1826" y="780"/>
                  </a:lnTo>
                  <a:lnTo>
                    <a:pt x="1817" y="762"/>
                  </a:lnTo>
                  <a:lnTo>
                    <a:pt x="1816" y="750"/>
                  </a:lnTo>
                  <a:lnTo>
                    <a:pt x="1817" y="740"/>
                  </a:lnTo>
                  <a:lnTo>
                    <a:pt x="1835" y="721"/>
                  </a:lnTo>
                  <a:lnTo>
                    <a:pt x="1875" y="698"/>
                  </a:lnTo>
                  <a:lnTo>
                    <a:pt x="1946" y="669"/>
                  </a:lnTo>
                  <a:lnTo>
                    <a:pt x="1996" y="650"/>
                  </a:lnTo>
                  <a:lnTo>
                    <a:pt x="2142" y="593"/>
                  </a:lnTo>
                  <a:lnTo>
                    <a:pt x="2208" y="565"/>
                  </a:lnTo>
                  <a:lnTo>
                    <a:pt x="2227" y="557"/>
                  </a:lnTo>
                  <a:lnTo>
                    <a:pt x="2256" y="550"/>
                  </a:lnTo>
                  <a:lnTo>
                    <a:pt x="2274" y="554"/>
                  </a:lnTo>
                  <a:lnTo>
                    <a:pt x="2282" y="568"/>
                  </a:lnTo>
                  <a:lnTo>
                    <a:pt x="2283" y="580"/>
                  </a:lnTo>
                  <a:close/>
                  <a:moveTo>
                    <a:pt x="1733" y="787"/>
                  </a:moveTo>
                  <a:lnTo>
                    <a:pt x="1732" y="799"/>
                  </a:lnTo>
                  <a:lnTo>
                    <a:pt x="1715" y="821"/>
                  </a:lnTo>
                  <a:lnTo>
                    <a:pt x="1665" y="848"/>
                  </a:lnTo>
                  <a:lnTo>
                    <a:pt x="1569" y="888"/>
                  </a:lnTo>
                  <a:lnTo>
                    <a:pt x="1496" y="917"/>
                  </a:lnTo>
                  <a:lnTo>
                    <a:pt x="1310" y="988"/>
                  </a:lnTo>
                  <a:lnTo>
                    <a:pt x="1246" y="1012"/>
                  </a:lnTo>
                  <a:lnTo>
                    <a:pt x="1244" y="1012"/>
                  </a:lnTo>
                  <a:lnTo>
                    <a:pt x="1239" y="1009"/>
                  </a:lnTo>
                  <a:lnTo>
                    <a:pt x="1234" y="994"/>
                  </a:lnTo>
                  <a:lnTo>
                    <a:pt x="1233" y="978"/>
                  </a:lnTo>
                  <a:lnTo>
                    <a:pt x="1234" y="966"/>
                  </a:lnTo>
                  <a:lnTo>
                    <a:pt x="1252" y="944"/>
                  </a:lnTo>
                  <a:lnTo>
                    <a:pt x="1303" y="916"/>
                  </a:lnTo>
                  <a:lnTo>
                    <a:pt x="1403" y="875"/>
                  </a:lnTo>
                  <a:lnTo>
                    <a:pt x="1480" y="845"/>
                  </a:lnTo>
                  <a:lnTo>
                    <a:pt x="1671" y="772"/>
                  </a:lnTo>
                  <a:lnTo>
                    <a:pt x="1730" y="748"/>
                  </a:lnTo>
                  <a:lnTo>
                    <a:pt x="1732" y="757"/>
                  </a:lnTo>
                  <a:lnTo>
                    <a:pt x="1733" y="787"/>
                  </a:lnTo>
                  <a:close/>
                  <a:moveTo>
                    <a:pt x="1916" y="1085"/>
                  </a:moveTo>
                  <a:lnTo>
                    <a:pt x="1916" y="1161"/>
                  </a:lnTo>
                  <a:lnTo>
                    <a:pt x="1914" y="1261"/>
                  </a:lnTo>
                  <a:lnTo>
                    <a:pt x="1906" y="1316"/>
                  </a:lnTo>
                  <a:lnTo>
                    <a:pt x="1891" y="1347"/>
                  </a:lnTo>
                  <a:lnTo>
                    <a:pt x="1880" y="1360"/>
                  </a:lnTo>
                  <a:lnTo>
                    <a:pt x="1864" y="1376"/>
                  </a:lnTo>
                  <a:lnTo>
                    <a:pt x="1838" y="1396"/>
                  </a:lnTo>
                  <a:lnTo>
                    <a:pt x="1830" y="1398"/>
                  </a:lnTo>
                  <a:lnTo>
                    <a:pt x="1827" y="1395"/>
                  </a:lnTo>
                  <a:lnTo>
                    <a:pt x="1822" y="1355"/>
                  </a:lnTo>
                  <a:lnTo>
                    <a:pt x="1817" y="1243"/>
                  </a:lnTo>
                  <a:lnTo>
                    <a:pt x="1816" y="1140"/>
                  </a:lnTo>
                  <a:lnTo>
                    <a:pt x="1817" y="994"/>
                  </a:lnTo>
                  <a:lnTo>
                    <a:pt x="1825" y="899"/>
                  </a:lnTo>
                  <a:lnTo>
                    <a:pt x="1837" y="873"/>
                  </a:lnTo>
                  <a:lnTo>
                    <a:pt x="1846" y="867"/>
                  </a:lnTo>
                  <a:lnTo>
                    <a:pt x="1869" y="853"/>
                  </a:lnTo>
                  <a:lnTo>
                    <a:pt x="1892" y="849"/>
                  </a:lnTo>
                  <a:lnTo>
                    <a:pt x="1903" y="859"/>
                  </a:lnTo>
                  <a:lnTo>
                    <a:pt x="1912" y="894"/>
                  </a:lnTo>
                  <a:lnTo>
                    <a:pt x="1916" y="1000"/>
                  </a:lnTo>
                  <a:lnTo>
                    <a:pt x="1916" y="1085"/>
                  </a:lnTo>
                  <a:close/>
                  <a:moveTo>
                    <a:pt x="1816" y="1773"/>
                  </a:moveTo>
                  <a:lnTo>
                    <a:pt x="1824" y="1783"/>
                  </a:lnTo>
                  <a:lnTo>
                    <a:pt x="1830" y="1803"/>
                  </a:lnTo>
                  <a:lnTo>
                    <a:pt x="1827" y="1822"/>
                  </a:lnTo>
                  <a:lnTo>
                    <a:pt x="1818" y="1839"/>
                  </a:lnTo>
                  <a:lnTo>
                    <a:pt x="1804" y="1852"/>
                  </a:lnTo>
                  <a:lnTo>
                    <a:pt x="1786" y="1859"/>
                  </a:lnTo>
                  <a:lnTo>
                    <a:pt x="1767" y="1860"/>
                  </a:lnTo>
                  <a:lnTo>
                    <a:pt x="1747" y="1851"/>
                  </a:lnTo>
                  <a:lnTo>
                    <a:pt x="1738" y="1843"/>
                  </a:lnTo>
                  <a:lnTo>
                    <a:pt x="1732" y="1837"/>
                  </a:lnTo>
                  <a:lnTo>
                    <a:pt x="1725" y="1823"/>
                  </a:lnTo>
                  <a:lnTo>
                    <a:pt x="1721" y="1799"/>
                  </a:lnTo>
                  <a:lnTo>
                    <a:pt x="1730" y="1770"/>
                  </a:lnTo>
                  <a:lnTo>
                    <a:pt x="1745" y="1754"/>
                  </a:lnTo>
                  <a:lnTo>
                    <a:pt x="1757" y="1749"/>
                  </a:lnTo>
                  <a:lnTo>
                    <a:pt x="1765" y="1748"/>
                  </a:lnTo>
                  <a:lnTo>
                    <a:pt x="1778" y="1750"/>
                  </a:lnTo>
                  <a:lnTo>
                    <a:pt x="1806" y="1764"/>
                  </a:lnTo>
                  <a:lnTo>
                    <a:pt x="1816" y="1773"/>
                  </a:lnTo>
                  <a:close/>
                </a:path>
              </a:pathLst>
            </a:custGeom>
            <a:solidFill>
              <a:srgbClr val="3C87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9894BA3-ECA3-E747-A173-C981C35CF8B6}"/>
                </a:ext>
              </a:extLst>
            </p:cNvPr>
            <p:cNvCxnSpPr/>
            <p:nvPr/>
          </p:nvCxnSpPr>
          <p:spPr>
            <a:xfrm>
              <a:off x="2198054" y="1993889"/>
              <a:ext cx="0" cy="4129897"/>
            </a:xfrm>
            <a:prstGeom prst="line">
              <a:avLst/>
            </a:prstGeom>
            <a:ln w="25400">
              <a:solidFill>
                <a:srgbClr val="B2E8F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81C5B86-5376-214C-AA71-AD6E3BCD9284}"/>
                </a:ext>
              </a:extLst>
            </p:cNvPr>
            <p:cNvCxnSpPr/>
            <p:nvPr/>
          </p:nvCxnSpPr>
          <p:spPr>
            <a:xfrm>
              <a:off x="4020407" y="1962122"/>
              <a:ext cx="0" cy="4129897"/>
            </a:xfrm>
            <a:prstGeom prst="line">
              <a:avLst/>
            </a:prstGeom>
            <a:ln w="12700">
              <a:solidFill>
                <a:srgbClr val="C5E3F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9F4CD87-E0F9-2541-BA5A-701E105BB2D6}"/>
                </a:ext>
              </a:extLst>
            </p:cNvPr>
            <p:cNvCxnSpPr/>
            <p:nvPr/>
          </p:nvCxnSpPr>
          <p:spPr>
            <a:xfrm>
              <a:off x="5979369" y="1946241"/>
              <a:ext cx="0" cy="4129897"/>
            </a:xfrm>
            <a:prstGeom prst="line">
              <a:avLst/>
            </a:prstGeom>
            <a:ln w="12700">
              <a:solidFill>
                <a:srgbClr val="C5E3F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157D797-7EA1-354B-B9CC-2749DD852BF8}"/>
                </a:ext>
              </a:extLst>
            </p:cNvPr>
            <p:cNvCxnSpPr/>
            <p:nvPr/>
          </p:nvCxnSpPr>
          <p:spPr>
            <a:xfrm>
              <a:off x="8082824" y="1962122"/>
              <a:ext cx="0" cy="4129897"/>
            </a:xfrm>
            <a:prstGeom prst="line">
              <a:avLst/>
            </a:prstGeom>
            <a:ln w="12700">
              <a:solidFill>
                <a:srgbClr val="C5E3F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1D782D4-2C16-4641-B100-C332794E8A71}"/>
                </a:ext>
              </a:extLst>
            </p:cNvPr>
            <p:cNvCxnSpPr/>
            <p:nvPr/>
          </p:nvCxnSpPr>
          <p:spPr>
            <a:xfrm>
              <a:off x="5013158" y="2808991"/>
              <a:ext cx="0" cy="391205"/>
            </a:xfrm>
            <a:prstGeom prst="straightConnector1">
              <a:avLst/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F8CA25EA-6F71-E941-80A1-5B75036A8DF3}"/>
                </a:ext>
              </a:extLst>
            </p:cNvPr>
            <p:cNvCxnSpPr>
              <a:cxnSpLocks/>
            </p:cNvCxnSpPr>
            <p:nvPr/>
          </p:nvCxnSpPr>
          <p:spPr>
            <a:xfrm>
              <a:off x="3109231" y="2808991"/>
              <a:ext cx="0" cy="391205"/>
            </a:xfrm>
            <a:prstGeom prst="straightConnector1">
              <a:avLst/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EDB8D-BDB6-284B-973B-14770EE3D058}"/>
                </a:ext>
              </a:extLst>
            </p:cNvPr>
            <p:cNvCxnSpPr>
              <a:cxnSpLocks/>
            </p:cNvCxnSpPr>
            <p:nvPr/>
          </p:nvCxnSpPr>
          <p:spPr>
            <a:xfrm>
              <a:off x="3109231" y="3936332"/>
              <a:ext cx="0" cy="391205"/>
            </a:xfrm>
            <a:prstGeom prst="straightConnector1">
              <a:avLst/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5DDA67C-0207-6742-BA2E-932010884D9A}"/>
                </a:ext>
              </a:extLst>
            </p:cNvPr>
            <p:cNvCxnSpPr/>
            <p:nvPr/>
          </p:nvCxnSpPr>
          <p:spPr>
            <a:xfrm>
              <a:off x="4991878" y="3936332"/>
              <a:ext cx="0" cy="391205"/>
            </a:xfrm>
            <a:prstGeom prst="straightConnector1">
              <a:avLst/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0539717-7951-F640-8E6B-0FE291FA7BEC}"/>
                </a:ext>
              </a:extLst>
            </p:cNvPr>
            <p:cNvSpPr/>
            <p:nvPr/>
          </p:nvSpPr>
          <p:spPr>
            <a:xfrm>
              <a:off x="4254725" y="4849538"/>
              <a:ext cx="1724642" cy="248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Receives Micro-credential</a:t>
              </a:r>
              <a:b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</a:b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(&amp; academic credits at TAU)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2039F97-2135-A049-8040-AC2499B38A6B}"/>
                </a:ext>
              </a:extLst>
            </p:cNvPr>
            <p:cNvGrpSpPr/>
            <p:nvPr/>
          </p:nvGrpSpPr>
          <p:grpSpPr>
            <a:xfrm>
              <a:off x="3194979" y="4392379"/>
              <a:ext cx="200211" cy="350369"/>
              <a:chOff x="2425700" y="5322888"/>
              <a:chExt cx="476250" cy="833438"/>
            </a:xfrm>
            <a:solidFill>
              <a:srgbClr val="3C87C1"/>
            </a:solidFill>
          </p:grpSpPr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ECEEB360-12D3-874F-B960-D8640D9075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5700" y="5322888"/>
                <a:ext cx="476250" cy="833438"/>
              </a:xfrm>
              <a:custGeom>
                <a:avLst/>
                <a:gdLst>
                  <a:gd name="T0" fmla="*/ 91 w 1282"/>
                  <a:gd name="T1" fmla="*/ 21 h 2248"/>
                  <a:gd name="T2" fmla="*/ 40 w 1282"/>
                  <a:gd name="T3" fmla="*/ 65 h 2248"/>
                  <a:gd name="T4" fmla="*/ 25 w 1282"/>
                  <a:gd name="T5" fmla="*/ 89 h 2248"/>
                  <a:gd name="T6" fmla="*/ 5 w 1282"/>
                  <a:gd name="T7" fmla="*/ 475 h 2248"/>
                  <a:gd name="T8" fmla="*/ 0 w 1282"/>
                  <a:gd name="T9" fmla="*/ 1452 h 2248"/>
                  <a:gd name="T10" fmla="*/ 7 w 1282"/>
                  <a:gd name="T11" fmla="*/ 2097 h 2248"/>
                  <a:gd name="T12" fmla="*/ 32 w 1282"/>
                  <a:gd name="T13" fmla="*/ 2174 h 2248"/>
                  <a:gd name="T14" fmla="*/ 57 w 1282"/>
                  <a:gd name="T15" fmla="*/ 2208 h 2248"/>
                  <a:gd name="T16" fmla="*/ 640 w 1282"/>
                  <a:gd name="T17" fmla="*/ 2248 h 2248"/>
                  <a:gd name="T18" fmla="*/ 1233 w 1282"/>
                  <a:gd name="T19" fmla="*/ 2200 h 2248"/>
                  <a:gd name="T20" fmla="*/ 1282 w 1282"/>
                  <a:gd name="T21" fmla="*/ 1142 h 2248"/>
                  <a:gd name="T22" fmla="*/ 1275 w 1282"/>
                  <a:gd name="T23" fmla="*/ 235 h 2248"/>
                  <a:gd name="T24" fmla="*/ 1262 w 1282"/>
                  <a:gd name="T25" fmla="*/ 90 h 2248"/>
                  <a:gd name="T26" fmla="*/ 1237 w 1282"/>
                  <a:gd name="T27" fmla="*/ 48 h 2248"/>
                  <a:gd name="T28" fmla="*/ 1172 w 1282"/>
                  <a:gd name="T29" fmla="*/ 16 h 2248"/>
                  <a:gd name="T30" fmla="*/ 1024 w 1282"/>
                  <a:gd name="T31" fmla="*/ 2 h 2248"/>
                  <a:gd name="T32" fmla="*/ 645 w 1282"/>
                  <a:gd name="T33" fmla="*/ 0 h 2248"/>
                  <a:gd name="T34" fmla="*/ 148 w 1282"/>
                  <a:gd name="T35" fmla="*/ 8 h 2248"/>
                  <a:gd name="T36" fmla="*/ 1153 w 1282"/>
                  <a:gd name="T37" fmla="*/ 83 h 2248"/>
                  <a:gd name="T38" fmla="*/ 1195 w 1282"/>
                  <a:gd name="T39" fmla="*/ 113 h 2248"/>
                  <a:gd name="T40" fmla="*/ 1215 w 1282"/>
                  <a:gd name="T41" fmla="*/ 165 h 2248"/>
                  <a:gd name="T42" fmla="*/ 1215 w 1282"/>
                  <a:gd name="T43" fmla="*/ 232 h 2248"/>
                  <a:gd name="T44" fmla="*/ 82 w 1282"/>
                  <a:gd name="T45" fmla="*/ 232 h 2248"/>
                  <a:gd name="T46" fmla="*/ 82 w 1282"/>
                  <a:gd name="T47" fmla="*/ 156 h 2248"/>
                  <a:gd name="T48" fmla="*/ 101 w 1282"/>
                  <a:gd name="T49" fmla="*/ 102 h 2248"/>
                  <a:gd name="T50" fmla="*/ 185 w 1282"/>
                  <a:gd name="T51" fmla="*/ 75 h 2248"/>
                  <a:gd name="T52" fmla="*/ 450 w 1282"/>
                  <a:gd name="T53" fmla="*/ 65 h 2248"/>
                  <a:gd name="T54" fmla="*/ 863 w 1282"/>
                  <a:gd name="T55" fmla="*/ 66 h 2248"/>
                  <a:gd name="T56" fmla="*/ 1140 w 1282"/>
                  <a:gd name="T57" fmla="*/ 79 h 2248"/>
                  <a:gd name="T58" fmla="*/ 1215 w 1282"/>
                  <a:gd name="T59" fmla="*/ 1015 h 2248"/>
                  <a:gd name="T60" fmla="*/ 648 w 1282"/>
                  <a:gd name="T61" fmla="*/ 1732 h 2248"/>
                  <a:gd name="T62" fmla="*/ 82 w 1282"/>
                  <a:gd name="T63" fmla="*/ 1015 h 2248"/>
                  <a:gd name="T64" fmla="*/ 648 w 1282"/>
                  <a:gd name="T65" fmla="*/ 298 h 2248"/>
                  <a:gd name="T66" fmla="*/ 1215 w 1282"/>
                  <a:gd name="T67" fmla="*/ 1015 h 2248"/>
                  <a:gd name="T68" fmla="*/ 1216 w 1282"/>
                  <a:gd name="T69" fmla="*/ 2038 h 2248"/>
                  <a:gd name="T70" fmla="*/ 1203 w 1282"/>
                  <a:gd name="T71" fmla="*/ 2125 h 2248"/>
                  <a:gd name="T72" fmla="*/ 1173 w 1282"/>
                  <a:gd name="T73" fmla="*/ 2155 h 2248"/>
                  <a:gd name="T74" fmla="*/ 1053 w 1282"/>
                  <a:gd name="T75" fmla="*/ 2179 h 2248"/>
                  <a:gd name="T76" fmla="*/ 648 w 1282"/>
                  <a:gd name="T77" fmla="*/ 2182 h 2248"/>
                  <a:gd name="T78" fmla="*/ 169 w 1282"/>
                  <a:gd name="T79" fmla="*/ 2174 h 2248"/>
                  <a:gd name="T80" fmla="*/ 113 w 1282"/>
                  <a:gd name="T81" fmla="*/ 2159 h 2248"/>
                  <a:gd name="T82" fmla="*/ 101 w 1282"/>
                  <a:gd name="T83" fmla="*/ 2147 h 2248"/>
                  <a:gd name="T84" fmla="*/ 83 w 1282"/>
                  <a:gd name="T85" fmla="*/ 2049 h 2248"/>
                  <a:gd name="T86" fmla="*/ 82 w 1282"/>
                  <a:gd name="T87" fmla="*/ 1798 h 2248"/>
                  <a:gd name="T88" fmla="*/ 1215 w 1282"/>
                  <a:gd name="T89" fmla="*/ 1798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82" h="2248">
                    <a:moveTo>
                      <a:pt x="107" y="13"/>
                    </a:moveTo>
                    <a:lnTo>
                      <a:pt x="91" y="21"/>
                    </a:lnTo>
                    <a:lnTo>
                      <a:pt x="55" y="50"/>
                    </a:lnTo>
                    <a:lnTo>
                      <a:pt x="40" y="65"/>
                    </a:lnTo>
                    <a:lnTo>
                      <a:pt x="34" y="72"/>
                    </a:lnTo>
                    <a:lnTo>
                      <a:pt x="25" y="89"/>
                    </a:lnTo>
                    <a:lnTo>
                      <a:pt x="15" y="144"/>
                    </a:lnTo>
                    <a:lnTo>
                      <a:pt x="5" y="475"/>
                    </a:lnTo>
                    <a:lnTo>
                      <a:pt x="2" y="1063"/>
                    </a:lnTo>
                    <a:lnTo>
                      <a:pt x="0" y="1452"/>
                    </a:lnTo>
                    <a:lnTo>
                      <a:pt x="3" y="2014"/>
                    </a:lnTo>
                    <a:lnTo>
                      <a:pt x="7" y="2097"/>
                    </a:lnTo>
                    <a:lnTo>
                      <a:pt x="13" y="2129"/>
                    </a:lnTo>
                    <a:lnTo>
                      <a:pt x="32" y="2174"/>
                    </a:lnTo>
                    <a:lnTo>
                      <a:pt x="48" y="2199"/>
                    </a:lnTo>
                    <a:lnTo>
                      <a:pt x="57" y="2208"/>
                    </a:lnTo>
                    <a:lnTo>
                      <a:pt x="97" y="2248"/>
                    </a:lnTo>
                    <a:lnTo>
                      <a:pt x="640" y="2248"/>
                    </a:lnTo>
                    <a:lnTo>
                      <a:pt x="1185" y="2248"/>
                    </a:lnTo>
                    <a:lnTo>
                      <a:pt x="1233" y="2200"/>
                    </a:lnTo>
                    <a:lnTo>
                      <a:pt x="1282" y="2152"/>
                    </a:lnTo>
                    <a:lnTo>
                      <a:pt x="1282" y="1142"/>
                    </a:lnTo>
                    <a:lnTo>
                      <a:pt x="1281" y="641"/>
                    </a:lnTo>
                    <a:lnTo>
                      <a:pt x="1275" y="235"/>
                    </a:lnTo>
                    <a:lnTo>
                      <a:pt x="1267" y="109"/>
                    </a:lnTo>
                    <a:lnTo>
                      <a:pt x="1262" y="90"/>
                    </a:lnTo>
                    <a:lnTo>
                      <a:pt x="1254" y="74"/>
                    </a:lnTo>
                    <a:lnTo>
                      <a:pt x="1237" y="48"/>
                    </a:lnTo>
                    <a:lnTo>
                      <a:pt x="1212" y="29"/>
                    </a:lnTo>
                    <a:lnTo>
                      <a:pt x="1172" y="16"/>
                    </a:lnTo>
                    <a:lnTo>
                      <a:pt x="1112" y="7"/>
                    </a:lnTo>
                    <a:lnTo>
                      <a:pt x="1024" y="2"/>
                    </a:lnTo>
                    <a:lnTo>
                      <a:pt x="834" y="0"/>
                    </a:lnTo>
                    <a:lnTo>
                      <a:pt x="645" y="0"/>
                    </a:lnTo>
                    <a:lnTo>
                      <a:pt x="441" y="1"/>
                    </a:lnTo>
                    <a:lnTo>
                      <a:pt x="148" y="8"/>
                    </a:lnTo>
                    <a:lnTo>
                      <a:pt x="107" y="13"/>
                    </a:lnTo>
                    <a:close/>
                    <a:moveTo>
                      <a:pt x="1153" y="83"/>
                    </a:moveTo>
                    <a:lnTo>
                      <a:pt x="1170" y="93"/>
                    </a:lnTo>
                    <a:lnTo>
                      <a:pt x="1195" y="113"/>
                    </a:lnTo>
                    <a:lnTo>
                      <a:pt x="1209" y="135"/>
                    </a:lnTo>
                    <a:lnTo>
                      <a:pt x="1215" y="165"/>
                    </a:lnTo>
                    <a:lnTo>
                      <a:pt x="1215" y="185"/>
                    </a:lnTo>
                    <a:lnTo>
                      <a:pt x="1215" y="232"/>
                    </a:lnTo>
                    <a:lnTo>
                      <a:pt x="648" y="232"/>
                    </a:lnTo>
                    <a:lnTo>
                      <a:pt x="82" y="232"/>
                    </a:lnTo>
                    <a:lnTo>
                      <a:pt x="82" y="175"/>
                    </a:lnTo>
                    <a:lnTo>
                      <a:pt x="82" y="156"/>
                    </a:lnTo>
                    <a:lnTo>
                      <a:pt x="86" y="125"/>
                    </a:lnTo>
                    <a:lnTo>
                      <a:pt x="101" y="102"/>
                    </a:lnTo>
                    <a:lnTo>
                      <a:pt x="132" y="86"/>
                    </a:lnTo>
                    <a:lnTo>
                      <a:pt x="185" y="75"/>
                    </a:lnTo>
                    <a:lnTo>
                      <a:pt x="266" y="69"/>
                    </a:lnTo>
                    <a:lnTo>
                      <a:pt x="450" y="65"/>
                    </a:lnTo>
                    <a:lnTo>
                      <a:pt x="637" y="65"/>
                    </a:lnTo>
                    <a:lnTo>
                      <a:pt x="863" y="66"/>
                    </a:lnTo>
                    <a:lnTo>
                      <a:pt x="1068" y="72"/>
                    </a:lnTo>
                    <a:lnTo>
                      <a:pt x="1140" y="79"/>
                    </a:lnTo>
                    <a:lnTo>
                      <a:pt x="1153" y="83"/>
                    </a:lnTo>
                    <a:close/>
                    <a:moveTo>
                      <a:pt x="1215" y="1015"/>
                    </a:moveTo>
                    <a:lnTo>
                      <a:pt x="1215" y="1732"/>
                    </a:lnTo>
                    <a:lnTo>
                      <a:pt x="648" y="1732"/>
                    </a:lnTo>
                    <a:lnTo>
                      <a:pt x="82" y="1732"/>
                    </a:lnTo>
                    <a:lnTo>
                      <a:pt x="82" y="1015"/>
                    </a:lnTo>
                    <a:lnTo>
                      <a:pt x="82" y="298"/>
                    </a:lnTo>
                    <a:lnTo>
                      <a:pt x="648" y="298"/>
                    </a:lnTo>
                    <a:lnTo>
                      <a:pt x="1215" y="298"/>
                    </a:lnTo>
                    <a:lnTo>
                      <a:pt x="1215" y="1015"/>
                    </a:lnTo>
                    <a:close/>
                    <a:moveTo>
                      <a:pt x="1215" y="1953"/>
                    </a:moveTo>
                    <a:lnTo>
                      <a:pt x="1216" y="2038"/>
                    </a:lnTo>
                    <a:lnTo>
                      <a:pt x="1210" y="2105"/>
                    </a:lnTo>
                    <a:lnTo>
                      <a:pt x="1203" y="2125"/>
                    </a:lnTo>
                    <a:lnTo>
                      <a:pt x="1190" y="2142"/>
                    </a:lnTo>
                    <a:lnTo>
                      <a:pt x="1173" y="2155"/>
                    </a:lnTo>
                    <a:lnTo>
                      <a:pt x="1134" y="2169"/>
                    </a:lnTo>
                    <a:lnTo>
                      <a:pt x="1053" y="2179"/>
                    </a:lnTo>
                    <a:lnTo>
                      <a:pt x="857" y="2182"/>
                    </a:lnTo>
                    <a:lnTo>
                      <a:pt x="648" y="2182"/>
                    </a:lnTo>
                    <a:lnTo>
                      <a:pt x="361" y="2181"/>
                    </a:lnTo>
                    <a:lnTo>
                      <a:pt x="169" y="2174"/>
                    </a:lnTo>
                    <a:lnTo>
                      <a:pt x="128" y="2166"/>
                    </a:lnTo>
                    <a:lnTo>
                      <a:pt x="113" y="2159"/>
                    </a:lnTo>
                    <a:lnTo>
                      <a:pt x="108" y="2155"/>
                    </a:lnTo>
                    <a:lnTo>
                      <a:pt x="101" y="2147"/>
                    </a:lnTo>
                    <a:lnTo>
                      <a:pt x="91" y="2120"/>
                    </a:lnTo>
                    <a:lnTo>
                      <a:pt x="83" y="2049"/>
                    </a:lnTo>
                    <a:lnTo>
                      <a:pt x="82" y="1963"/>
                    </a:lnTo>
                    <a:lnTo>
                      <a:pt x="82" y="1798"/>
                    </a:lnTo>
                    <a:lnTo>
                      <a:pt x="648" y="1798"/>
                    </a:lnTo>
                    <a:lnTo>
                      <a:pt x="1215" y="1798"/>
                    </a:lnTo>
                    <a:lnTo>
                      <a:pt x="1215" y="19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53763147-56C1-8C46-AF6E-B8EB2104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5365750"/>
                <a:ext cx="77788" cy="23813"/>
              </a:xfrm>
              <a:custGeom>
                <a:avLst/>
                <a:gdLst>
                  <a:gd name="T0" fmla="*/ 0 w 208"/>
                  <a:gd name="T1" fmla="*/ 31 h 63"/>
                  <a:gd name="T2" fmla="*/ 0 w 208"/>
                  <a:gd name="T3" fmla="*/ 42 h 63"/>
                  <a:gd name="T4" fmla="*/ 7 w 208"/>
                  <a:gd name="T5" fmla="*/ 56 h 63"/>
                  <a:gd name="T6" fmla="*/ 28 w 208"/>
                  <a:gd name="T7" fmla="*/ 63 h 63"/>
                  <a:gd name="T8" fmla="*/ 72 w 208"/>
                  <a:gd name="T9" fmla="*/ 63 h 63"/>
                  <a:gd name="T10" fmla="*/ 105 w 208"/>
                  <a:gd name="T11" fmla="*/ 61 h 63"/>
                  <a:gd name="T12" fmla="*/ 157 w 208"/>
                  <a:gd name="T13" fmla="*/ 58 h 63"/>
                  <a:gd name="T14" fmla="*/ 197 w 208"/>
                  <a:gd name="T15" fmla="*/ 48 h 63"/>
                  <a:gd name="T16" fmla="*/ 208 w 208"/>
                  <a:gd name="T17" fmla="*/ 38 h 63"/>
                  <a:gd name="T18" fmla="*/ 208 w 208"/>
                  <a:gd name="T19" fmla="*/ 31 h 63"/>
                  <a:gd name="T20" fmla="*/ 208 w 208"/>
                  <a:gd name="T21" fmla="*/ 25 h 63"/>
                  <a:gd name="T22" fmla="*/ 197 w 208"/>
                  <a:gd name="T23" fmla="*/ 15 h 63"/>
                  <a:gd name="T24" fmla="*/ 157 w 208"/>
                  <a:gd name="T25" fmla="*/ 4 h 63"/>
                  <a:gd name="T26" fmla="*/ 105 w 208"/>
                  <a:gd name="T27" fmla="*/ 1 h 63"/>
                  <a:gd name="T28" fmla="*/ 72 w 208"/>
                  <a:gd name="T29" fmla="*/ 0 h 63"/>
                  <a:gd name="T30" fmla="*/ 28 w 208"/>
                  <a:gd name="T31" fmla="*/ 0 h 63"/>
                  <a:gd name="T32" fmla="*/ 7 w 208"/>
                  <a:gd name="T33" fmla="*/ 6 h 63"/>
                  <a:gd name="T34" fmla="*/ 0 w 208"/>
                  <a:gd name="T35" fmla="*/ 20 h 63"/>
                  <a:gd name="T36" fmla="*/ 0 w 208"/>
                  <a:gd name="T3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" h="63">
                    <a:moveTo>
                      <a:pt x="0" y="31"/>
                    </a:moveTo>
                    <a:lnTo>
                      <a:pt x="0" y="42"/>
                    </a:lnTo>
                    <a:lnTo>
                      <a:pt x="7" y="56"/>
                    </a:lnTo>
                    <a:lnTo>
                      <a:pt x="28" y="63"/>
                    </a:lnTo>
                    <a:lnTo>
                      <a:pt x="72" y="63"/>
                    </a:lnTo>
                    <a:lnTo>
                      <a:pt x="105" y="61"/>
                    </a:lnTo>
                    <a:lnTo>
                      <a:pt x="157" y="58"/>
                    </a:lnTo>
                    <a:lnTo>
                      <a:pt x="197" y="48"/>
                    </a:lnTo>
                    <a:lnTo>
                      <a:pt x="208" y="38"/>
                    </a:lnTo>
                    <a:lnTo>
                      <a:pt x="208" y="31"/>
                    </a:lnTo>
                    <a:lnTo>
                      <a:pt x="208" y="25"/>
                    </a:lnTo>
                    <a:lnTo>
                      <a:pt x="197" y="15"/>
                    </a:lnTo>
                    <a:lnTo>
                      <a:pt x="157" y="4"/>
                    </a:lnTo>
                    <a:lnTo>
                      <a:pt x="105" y="1"/>
                    </a:lnTo>
                    <a:lnTo>
                      <a:pt x="72" y="0"/>
                    </a:lnTo>
                    <a:lnTo>
                      <a:pt x="28" y="0"/>
                    </a:lnTo>
                    <a:lnTo>
                      <a:pt x="7" y="6"/>
                    </a:lnTo>
                    <a:lnTo>
                      <a:pt x="0" y="2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36">
                <a:extLst>
                  <a:ext uri="{FF2B5EF4-FFF2-40B4-BE49-F238E27FC236}">
                    <a16:creationId xmlns:a16="http://schemas.microsoft.com/office/drawing/2014/main" id="{B21D6FAF-95FA-4449-8A30-4339EA4FA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5365750"/>
                <a:ext cx="39688" cy="23813"/>
              </a:xfrm>
              <a:custGeom>
                <a:avLst/>
                <a:gdLst>
                  <a:gd name="T0" fmla="*/ 4 w 104"/>
                  <a:gd name="T1" fmla="*/ 15 h 64"/>
                  <a:gd name="T2" fmla="*/ 0 w 104"/>
                  <a:gd name="T3" fmla="*/ 24 h 64"/>
                  <a:gd name="T4" fmla="*/ 3 w 104"/>
                  <a:gd name="T5" fmla="*/ 43 h 64"/>
                  <a:gd name="T6" fmla="*/ 9 w 104"/>
                  <a:gd name="T7" fmla="*/ 51 h 64"/>
                  <a:gd name="T8" fmla="*/ 20 w 104"/>
                  <a:gd name="T9" fmla="*/ 59 h 64"/>
                  <a:gd name="T10" fmla="*/ 50 w 104"/>
                  <a:gd name="T11" fmla="*/ 64 h 64"/>
                  <a:gd name="T12" fmla="*/ 81 w 104"/>
                  <a:gd name="T13" fmla="*/ 57 h 64"/>
                  <a:gd name="T14" fmla="*/ 98 w 104"/>
                  <a:gd name="T15" fmla="*/ 46 h 64"/>
                  <a:gd name="T16" fmla="*/ 104 w 104"/>
                  <a:gd name="T17" fmla="*/ 37 h 64"/>
                  <a:gd name="T18" fmla="*/ 104 w 104"/>
                  <a:gd name="T19" fmla="*/ 31 h 64"/>
                  <a:gd name="T20" fmla="*/ 104 w 104"/>
                  <a:gd name="T21" fmla="*/ 26 h 64"/>
                  <a:gd name="T22" fmla="*/ 97 w 104"/>
                  <a:gd name="T23" fmla="*/ 16 h 64"/>
                  <a:gd name="T24" fmla="*/ 78 w 104"/>
                  <a:gd name="T25" fmla="*/ 5 h 64"/>
                  <a:gd name="T26" fmla="*/ 43 w 104"/>
                  <a:gd name="T27" fmla="*/ 0 h 64"/>
                  <a:gd name="T28" fmla="*/ 20 w 104"/>
                  <a:gd name="T29" fmla="*/ 4 h 64"/>
                  <a:gd name="T30" fmla="*/ 8 w 104"/>
                  <a:gd name="T31" fmla="*/ 10 h 64"/>
                  <a:gd name="T32" fmla="*/ 4 w 104"/>
                  <a:gd name="T33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64">
                    <a:moveTo>
                      <a:pt x="4" y="15"/>
                    </a:moveTo>
                    <a:lnTo>
                      <a:pt x="0" y="24"/>
                    </a:lnTo>
                    <a:lnTo>
                      <a:pt x="3" y="43"/>
                    </a:lnTo>
                    <a:lnTo>
                      <a:pt x="9" y="51"/>
                    </a:lnTo>
                    <a:lnTo>
                      <a:pt x="20" y="59"/>
                    </a:lnTo>
                    <a:lnTo>
                      <a:pt x="50" y="64"/>
                    </a:lnTo>
                    <a:lnTo>
                      <a:pt x="81" y="57"/>
                    </a:lnTo>
                    <a:lnTo>
                      <a:pt x="98" y="46"/>
                    </a:lnTo>
                    <a:lnTo>
                      <a:pt x="104" y="37"/>
                    </a:lnTo>
                    <a:lnTo>
                      <a:pt x="104" y="31"/>
                    </a:lnTo>
                    <a:lnTo>
                      <a:pt x="104" y="26"/>
                    </a:lnTo>
                    <a:lnTo>
                      <a:pt x="97" y="16"/>
                    </a:lnTo>
                    <a:lnTo>
                      <a:pt x="78" y="5"/>
                    </a:lnTo>
                    <a:lnTo>
                      <a:pt x="43" y="0"/>
                    </a:lnTo>
                    <a:lnTo>
                      <a:pt x="20" y="4"/>
                    </a:lnTo>
                    <a:lnTo>
                      <a:pt x="8" y="10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37">
                <a:extLst>
                  <a:ext uri="{FF2B5EF4-FFF2-40B4-BE49-F238E27FC236}">
                    <a16:creationId xmlns:a16="http://schemas.microsoft.com/office/drawing/2014/main" id="{B3D0B7B5-F69E-3046-A827-52E359B878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1263" y="5476875"/>
                <a:ext cx="111125" cy="111125"/>
              </a:xfrm>
              <a:custGeom>
                <a:avLst/>
                <a:gdLst>
                  <a:gd name="T0" fmla="*/ 27 w 300"/>
                  <a:gd name="T1" fmla="*/ 37 h 300"/>
                  <a:gd name="T2" fmla="*/ 21 w 300"/>
                  <a:gd name="T3" fmla="*/ 45 h 300"/>
                  <a:gd name="T4" fmla="*/ 12 w 300"/>
                  <a:gd name="T5" fmla="*/ 70 h 300"/>
                  <a:gd name="T6" fmla="*/ 2 w 300"/>
                  <a:gd name="T7" fmla="*/ 118 h 300"/>
                  <a:gd name="T8" fmla="*/ 0 w 300"/>
                  <a:gd name="T9" fmla="*/ 150 h 300"/>
                  <a:gd name="T10" fmla="*/ 1 w 300"/>
                  <a:gd name="T11" fmla="*/ 191 h 300"/>
                  <a:gd name="T12" fmla="*/ 11 w 300"/>
                  <a:gd name="T13" fmla="*/ 237 h 300"/>
                  <a:gd name="T14" fmla="*/ 23 w 300"/>
                  <a:gd name="T15" fmla="*/ 260 h 300"/>
                  <a:gd name="T16" fmla="*/ 39 w 300"/>
                  <a:gd name="T17" fmla="*/ 277 h 300"/>
                  <a:gd name="T18" fmla="*/ 61 w 300"/>
                  <a:gd name="T19" fmla="*/ 289 h 300"/>
                  <a:gd name="T20" fmla="*/ 105 w 300"/>
                  <a:gd name="T21" fmla="*/ 299 h 300"/>
                  <a:gd name="T22" fmla="*/ 144 w 300"/>
                  <a:gd name="T23" fmla="*/ 300 h 300"/>
                  <a:gd name="T24" fmla="*/ 193 w 300"/>
                  <a:gd name="T25" fmla="*/ 300 h 300"/>
                  <a:gd name="T26" fmla="*/ 243 w 300"/>
                  <a:gd name="T27" fmla="*/ 293 h 300"/>
                  <a:gd name="T28" fmla="*/ 267 w 300"/>
                  <a:gd name="T29" fmla="*/ 284 h 300"/>
                  <a:gd name="T30" fmla="*/ 283 w 300"/>
                  <a:gd name="T31" fmla="*/ 269 h 300"/>
                  <a:gd name="T32" fmla="*/ 293 w 300"/>
                  <a:gd name="T33" fmla="*/ 247 h 300"/>
                  <a:gd name="T34" fmla="*/ 300 w 300"/>
                  <a:gd name="T35" fmla="*/ 200 h 300"/>
                  <a:gd name="T36" fmla="*/ 300 w 300"/>
                  <a:gd name="T37" fmla="*/ 153 h 300"/>
                  <a:gd name="T38" fmla="*/ 299 w 300"/>
                  <a:gd name="T39" fmla="*/ 105 h 300"/>
                  <a:gd name="T40" fmla="*/ 292 w 300"/>
                  <a:gd name="T41" fmla="*/ 49 h 300"/>
                  <a:gd name="T42" fmla="*/ 285 w 300"/>
                  <a:gd name="T43" fmla="*/ 26 h 300"/>
                  <a:gd name="T44" fmla="*/ 280 w 300"/>
                  <a:gd name="T45" fmla="*/ 20 h 300"/>
                  <a:gd name="T46" fmla="*/ 275 w 300"/>
                  <a:gd name="T47" fmla="*/ 16 h 300"/>
                  <a:gd name="T48" fmla="*/ 252 w 300"/>
                  <a:gd name="T49" fmla="*/ 8 h 300"/>
                  <a:gd name="T50" fmla="*/ 200 w 300"/>
                  <a:gd name="T51" fmla="*/ 1 h 300"/>
                  <a:gd name="T52" fmla="*/ 157 w 300"/>
                  <a:gd name="T53" fmla="*/ 0 h 300"/>
                  <a:gd name="T54" fmla="*/ 125 w 300"/>
                  <a:gd name="T55" fmla="*/ 0 h 300"/>
                  <a:gd name="T56" fmla="*/ 81 w 300"/>
                  <a:gd name="T57" fmla="*/ 3 h 300"/>
                  <a:gd name="T58" fmla="*/ 54 w 300"/>
                  <a:gd name="T59" fmla="*/ 11 h 300"/>
                  <a:gd name="T60" fmla="*/ 35 w 300"/>
                  <a:gd name="T61" fmla="*/ 26 h 300"/>
                  <a:gd name="T62" fmla="*/ 27 w 300"/>
                  <a:gd name="T63" fmla="*/ 37 h 300"/>
                  <a:gd name="T64" fmla="*/ 234 w 300"/>
                  <a:gd name="T65" fmla="*/ 150 h 300"/>
                  <a:gd name="T66" fmla="*/ 234 w 300"/>
                  <a:gd name="T67" fmla="*/ 233 h 300"/>
                  <a:gd name="T68" fmla="*/ 159 w 300"/>
                  <a:gd name="T69" fmla="*/ 233 h 300"/>
                  <a:gd name="T70" fmla="*/ 84 w 300"/>
                  <a:gd name="T71" fmla="*/ 233 h 300"/>
                  <a:gd name="T72" fmla="*/ 84 w 300"/>
                  <a:gd name="T73" fmla="*/ 150 h 300"/>
                  <a:gd name="T74" fmla="*/ 84 w 300"/>
                  <a:gd name="T75" fmla="*/ 67 h 300"/>
                  <a:gd name="T76" fmla="*/ 159 w 300"/>
                  <a:gd name="T77" fmla="*/ 67 h 300"/>
                  <a:gd name="T78" fmla="*/ 234 w 300"/>
                  <a:gd name="T79" fmla="*/ 67 h 300"/>
                  <a:gd name="T80" fmla="*/ 234 w 300"/>
                  <a:gd name="T81" fmla="*/ 15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0" h="300">
                    <a:moveTo>
                      <a:pt x="27" y="37"/>
                    </a:moveTo>
                    <a:lnTo>
                      <a:pt x="21" y="45"/>
                    </a:lnTo>
                    <a:lnTo>
                      <a:pt x="12" y="70"/>
                    </a:lnTo>
                    <a:lnTo>
                      <a:pt x="2" y="118"/>
                    </a:lnTo>
                    <a:lnTo>
                      <a:pt x="0" y="150"/>
                    </a:lnTo>
                    <a:lnTo>
                      <a:pt x="1" y="191"/>
                    </a:lnTo>
                    <a:lnTo>
                      <a:pt x="11" y="237"/>
                    </a:lnTo>
                    <a:lnTo>
                      <a:pt x="23" y="260"/>
                    </a:lnTo>
                    <a:lnTo>
                      <a:pt x="39" y="277"/>
                    </a:lnTo>
                    <a:lnTo>
                      <a:pt x="61" y="289"/>
                    </a:lnTo>
                    <a:lnTo>
                      <a:pt x="105" y="299"/>
                    </a:lnTo>
                    <a:lnTo>
                      <a:pt x="144" y="300"/>
                    </a:lnTo>
                    <a:lnTo>
                      <a:pt x="193" y="300"/>
                    </a:lnTo>
                    <a:lnTo>
                      <a:pt x="243" y="293"/>
                    </a:lnTo>
                    <a:lnTo>
                      <a:pt x="267" y="284"/>
                    </a:lnTo>
                    <a:lnTo>
                      <a:pt x="283" y="269"/>
                    </a:lnTo>
                    <a:lnTo>
                      <a:pt x="293" y="247"/>
                    </a:lnTo>
                    <a:lnTo>
                      <a:pt x="300" y="200"/>
                    </a:lnTo>
                    <a:lnTo>
                      <a:pt x="300" y="153"/>
                    </a:lnTo>
                    <a:lnTo>
                      <a:pt x="299" y="105"/>
                    </a:lnTo>
                    <a:lnTo>
                      <a:pt x="292" y="49"/>
                    </a:lnTo>
                    <a:lnTo>
                      <a:pt x="285" y="26"/>
                    </a:lnTo>
                    <a:lnTo>
                      <a:pt x="280" y="20"/>
                    </a:lnTo>
                    <a:lnTo>
                      <a:pt x="275" y="16"/>
                    </a:lnTo>
                    <a:lnTo>
                      <a:pt x="252" y="8"/>
                    </a:lnTo>
                    <a:lnTo>
                      <a:pt x="200" y="1"/>
                    </a:lnTo>
                    <a:lnTo>
                      <a:pt x="157" y="0"/>
                    </a:lnTo>
                    <a:lnTo>
                      <a:pt x="125" y="0"/>
                    </a:lnTo>
                    <a:lnTo>
                      <a:pt x="81" y="3"/>
                    </a:lnTo>
                    <a:lnTo>
                      <a:pt x="54" y="11"/>
                    </a:lnTo>
                    <a:lnTo>
                      <a:pt x="35" y="26"/>
                    </a:lnTo>
                    <a:lnTo>
                      <a:pt x="27" y="37"/>
                    </a:lnTo>
                    <a:close/>
                    <a:moveTo>
                      <a:pt x="234" y="150"/>
                    </a:moveTo>
                    <a:lnTo>
                      <a:pt x="234" y="233"/>
                    </a:lnTo>
                    <a:lnTo>
                      <a:pt x="159" y="233"/>
                    </a:lnTo>
                    <a:lnTo>
                      <a:pt x="84" y="233"/>
                    </a:lnTo>
                    <a:lnTo>
                      <a:pt x="84" y="150"/>
                    </a:lnTo>
                    <a:lnTo>
                      <a:pt x="84" y="67"/>
                    </a:lnTo>
                    <a:lnTo>
                      <a:pt x="159" y="67"/>
                    </a:lnTo>
                    <a:lnTo>
                      <a:pt x="234" y="67"/>
                    </a:lnTo>
                    <a:lnTo>
                      <a:pt x="234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5620B905-A714-E045-AAD7-55D3D96D63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1438" y="5476875"/>
                <a:ext cx="111125" cy="111125"/>
              </a:xfrm>
              <a:custGeom>
                <a:avLst/>
                <a:gdLst>
                  <a:gd name="T0" fmla="*/ 20 w 300"/>
                  <a:gd name="T1" fmla="*/ 20 h 300"/>
                  <a:gd name="T2" fmla="*/ 16 w 300"/>
                  <a:gd name="T3" fmla="*/ 26 h 300"/>
                  <a:gd name="T4" fmla="*/ 9 w 300"/>
                  <a:gd name="T5" fmla="*/ 49 h 300"/>
                  <a:gd name="T6" fmla="*/ 1 w 300"/>
                  <a:gd name="T7" fmla="*/ 105 h 300"/>
                  <a:gd name="T8" fmla="*/ 0 w 300"/>
                  <a:gd name="T9" fmla="*/ 153 h 300"/>
                  <a:gd name="T10" fmla="*/ 1 w 300"/>
                  <a:gd name="T11" fmla="*/ 200 h 300"/>
                  <a:gd name="T12" fmla="*/ 8 w 300"/>
                  <a:gd name="T13" fmla="*/ 247 h 300"/>
                  <a:gd name="T14" fmla="*/ 18 w 300"/>
                  <a:gd name="T15" fmla="*/ 269 h 300"/>
                  <a:gd name="T16" fmla="*/ 34 w 300"/>
                  <a:gd name="T17" fmla="*/ 284 h 300"/>
                  <a:gd name="T18" fmla="*/ 58 w 300"/>
                  <a:gd name="T19" fmla="*/ 293 h 300"/>
                  <a:gd name="T20" fmla="*/ 108 w 300"/>
                  <a:gd name="T21" fmla="*/ 300 h 300"/>
                  <a:gd name="T22" fmla="*/ 157 w 300"/>
                  <a:gd name="T23" fmla="*/ 300 h 300"/>
                  <a:gd name="T24" fmla="*/ 197 w 300"/>
                  <a:gd name="T25" fmla="*/ 299 h 300"/>
                  <a:gd name="T26" fmla="*/ 241 w 300"/>
                  <a:gd name="T27" fmla="*/ 289 h 300"/>
                  <a:gd name="T28" fmla="*/ 263 w 300"/>
                  <a:gd name="T29" fmla="*/ 276 h 300"/>
                  <a:gd name="T30" fmla="*/ 279 w 300"/>
                  <a:gd name="T31" fmla="*/ 258 h 300"/>
                  <a:gd name="T32" fmla="*/ 290 w 300"/>
                  <a:gd name="T33" fmla="*/ 234 h 300"/>
                  <a:gd name="T34" fmla="*/ 299 w 300"/>
                  <a:gd name="T35" fmla="*/ 185 h 300"/>
                  <a:gd name="T36" fmla="*/ 300 w 300"/>
                  <a:gd name="T37" fmla="*/ 140 h 300"/>
                  <a:gd name="T38" fmla="*/ 299 w 300"/>
                  <a:gd name="T39" fmla="*/ 100 h 300"/>
                  <a:gd name="T40" fmla="*/ 290 w 300"/>
                  <a:gd name="T41" fmla="*/ 57 h 300"/>
                  <a:gd name="T42" fmla="*/ 277 w 300"/>
                  <a:gd name="T43" fmla="*/ 36 h 300"/>
                  <a:gd name="T44" fmla="*/ 260 w 300"/>
                  <a:gd name="T45" fmla="*/ 20 h 300"/>
                  <a:gd name="T46" fmla="*/ 235 w 300"/>
                  <a:gd name="T47" fmla="*/ 9 h 300"/>
                  <a:gd name="T48" fmla="*/ 186 w 300"/>
                  <a:gd name="T49" fmla="*/ 1 h 300"/>
                  <a:gd name="T50" fmla="*/ 140 w 300"/>
                  <a:gd name="T51" fmla="*/ 0 h 300"/>
                  <a:gd name="T52" fmla="*/ 99 w 300"/>
                  <a:gd name="T53" fmla="*/ 1 h 300"/>
                  <a:gd name="T54" fmla="*/ 49 w 300"/>
                  <a:gd name="T55" fmla="*/ 8 h 300"/>
                  <a:gd name="T56" fmla="*/ 26 w 300"/>
                  <a:gd name="T57" fmla="*/ 16 h 300"/>
                  <a:gd name="T58" fmla="*/ 20 w 300"/>
                  <a:gd name="T59" fmla="*/ 20 h 300"/>
                  <a:gd name="T60" fmla="*/ 217 w 300"/>
                  <a:gd name="T61" fmla="*/ 152 h 300"/>
                  <a:gd name="T62" fmla="*/ 217 w 300"/>
                  <a:gd name="T63" fmla="*/ 235 h 300"/>
                  <a:gd name="T64" fmla="*/ 147 w 300"/>
                  <a:gd name="T65" fmla="*/ 230 h 300"/>
                  <a:gd name="T66" fmla="*/ 123 w 300"/>
                  <a:gd name="T67" fmla="*/ 228 h 300"/>
                  <a:gd name="T68" fmla="*/ 93 w 300"/>
                  <a:gd name="T69" fmla="*/ 223 h 300"/>
                  <a:gd name="T70" fmla="*/ 78 w 300"/>
                  <a:gd name="T71" fmla="*/ 211 h 300"/>
                  <a:gd name="T72" fmla="*/ 72 w 300"/>
                  <a:gd name="T73" fmla="*/ 188 h 300"/>
                  <a:gd name="T74" fmla="*/ 70 w 300"/>
                  <a:gd name="T75" fmla="*/ 170 h 300"/>
                  <a:gd name="T76" fmla="*/ 68 w 300"/>
                  <a:gd name="T77" fmla="*/ 140 h 300"/>
                  <a:gd name="T78" fmla="*/ 70 w 300"/>
                  <a:gd name="T79" fmla="*/ 107 h 300"/>
                  <a:gd name="T80" fmla="*/ 75 w 300"/>
                  <a:gd name="T81" fmla="*/ 92 h 300"/>
                  <a:gd name="T82" fmla="*/ 84 w 300"/>
                  <a:gd name="T83" fmla="*/ 81 h 300"/>
                  <a:gd name="T84" fmla="*/ 97 w 300"/>
                  <a:gd name="T85" fmla="*/ 73 h 300"/>
                  <a:gd name="T86" fmla="*/ 124 w 300"/>
                  <a:gd name="T87" fmla="*/ 67 h 300"/>
                  <a:gd name="T88" fmla="*/ 150 w 300"/>
                  <a:gd name="T89" fmla="*/ 67 h 300"/>
                  <a:gd name="T90" fmla="*/ 217 w 300"/>
                  <a:gd name="T91" fmla="*/ 67 h 300"/>
                  <a:gd name="T92" fmla="*/ 217 w 300"/>
                  <a:gd name="T93" fmla="*/ 15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0" h="300">
                    <a:moveTo>
                      <a:pt x="20" y="20"/>
                    </a:moveTo>
                    <a:lnTo>
                      <a:pt x="16" y="26"/>
                    </a:lnTo>
                    <a:lnTo>
                      <a:pt x="9" y="49"/>
                    </a:lnTo>
                    <a:lnTo>
                      <a:pt x="1" y="105"/>
                    </a:lnTo>
                    <a:lnTo>
                      <a:pt x="0" y="153"/>
                    </a:lnTo>
                    <a:lnTo>
                      <a:pt x="1" y="200"/>
                    </a:lnTo>
                    <a:lnTo>
                      <a:pt x="8" y="247"/>
                    </a:lnTo>
                    <a:lnTo>
                      <a:pt x="18" y="269"/>
                    </a:lnTo>
                    <a:lnTo>
                      <a:pt x="34" y="284"/>
                    </a:lnTo>
                    <a:lnTo>
                      <a:pt x="58" y="293"/>
                    </a:lnTo>
                    <a:lnTo>
                      <a:pt x="108" y="300"/>
                    </a:lnTo>
                    <a:lnTo>
                      <a:pt x="157" y="300"/>
                    </a:lnTo>
                    <a:lnTo>
                      <a:pt x="197" y="299"/>
                    </a:lnTo>
                    <a:lnTo>
                      <a:pt x="241" y="289"/>
                    </a:lnTo>
                    <a:lnTo>
                      <a:pt x="263" y="276"/>
                    </a:lnTo>
                    <a:lnTo>
                      <a:pt x="279" y="258"/>
                    </a:lnTo>
                    <a:lnTo>
                      <a:pt x="290" y="234"/>
                    </a:lnTo>
                    <a:lnTo>
                      <a:pt x="299" y="185"/>
                    </a:lnTo>
                    <a:lnTo>
                      <a:pt x="300" y="140"/>
                    </a:lnTo>
                    <a:lnTo>
                      <a:pt x="299" y="100"/>
                    </a:lnTo>
                    <a:lnTo>
                      <a:pt x="290" y="57"/>
                    </a:lnTo>
                    <a:lnTo>
                      <a:pt x="277" y="36"/>
                    </a:lnTo>
                    <a:lnTo>
                      <a:pt x="260" y="20"/>
                    </a:lnTo>
                    <a:lnTo>
                      <a:pt x="235" y="9"/>
                    </a:lnTo>
                    <a:lnTo>
                      <a:pt x="186" y="1"/>
                    </a:lnTo>
                    <a:lnTo>
                      <a:pt x="140" y="0"/>
                    </a:lnTo>
                    <a:lnTo>
                      <a:pt x="99" y="1"/>
                    </a:lnTo>
                    <a:lnTo>
                      <a:pt x="49" y="8"/>
                    </a:lnTo>
                    <a:lnTo>
                      <a:pt x="26" y="16"/>
                    </a:lnTo>
                    <a:lnTo>
                      <a:pt x="20" y="20"/>
                    </a:lnTo>
                    <a:close/>
                    <a:moveTo>
                      <a:pt x="217" y="152"/>
                    </a:moveTo>
                    <a:lnTo>
                      <a:pt x="217" y="235"/>
                    </a:lnTo>
                    <a:lnTo>
                      <a:pt x="147" y="230"/>
                    </a:lnTo>
                    <a:lnTo>
                      <a:pt x="123" y="228"/>
                    </a:lnTo>
                    <a:lnTo>
                      <a:pt x="93" y="223"/>
                    </a:lnTo>
                    <a:lnTo>
                      <a:pt x="78" y="211"/>
                    </a:lnTo>
                    <a:lnTo>
                      <a:pt x="72" y="188"/>
                    </a:lnTo>
                    <a:lnTo>
                      <a:pt x="70" y="170"/>
                    </a:lnTo>
                    <a:lnTo>
                      <a:pt x="68" y="140"/>
                    </a:lnTo>
                    <a:lnTo>
                      <a:pt x="70" y="107"/>
                    </a:lnTo>
                    <a:lnTo>
                      <a:pt x="75" y="92"/>
                    </a:lnTo>
                    <a:lnTo>
                      <a:pt x="84" y="81"/>
                    </a:lnTo>
                    <a:lnTo>
                      <a:pt x="97" y="73"/>
                    </a:lnTo>
                    <a:lnTo>
                      <a:pt x="124" y="67"/>
                    </a:lnTo>
                    <a:lnTo>
                      <a:pt x="150" y="67"/>
                    </a:lnTo>
                    <a:lnTo>
                      <a:pt x="217" y="67"/>
                    </a:lnTo>
                    <a:lnTo>
                      <a:pt x="217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8EA94306-76EC-9D46-847C-4835E9D35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5263" y="5476875"/>
                <a:ext cx="111125" cy="111125"/>
              </a:xfrm>
              <a:custGeom>
                <a:avLst/>
                <a:gdLst>
                  <a:gd name="T0" fmla="*/ 26 w 300"/>
                  <a:gd name="T1" fmla="*/ 27 h 300"/>
                  <a:gd name="T2" fmla="*/ 20 w 300"/>
                  <a:gd name="T3" fmla="*/ 34 h 300"/>
                  <a:gd name="T4" fmla="*/ 10 w 300"/>
                  <a:gd name="T5" fmla="*/ 55 h 300"/>
                  <a:gd name="T6" fmla="*/ 1 w 300"/>
                  <a:gd name="T7" fmla="*/ 103 h 300"/>
                  <a:gd name="T8" fmla="*/ 0 w 300"/>
                  <a:gd name="T9" fmla="*/ 148 h 300"/>
                  <a:gd name="T10" fmla="*/ 1 w 300"/>
                  <a:gd name="T11" fmla="*/ 192 h 300"/>
                  <a:gd name="T12" fmla="*/ 10 w 300"/>
                  <a:gd name="T13" fmla="*/ 239 h 300"/>
                  <a:gd name="T14" fmla="*/ 21 w 300"/>
                  <a:gd name="T15" fmla="*/ 262 h 300"/>
                  <a:gd name="T16" fmla="*/ 38 w 300"/>
                  <a:gd name="T17" fmla="*/ 279 h 300"/>
                  <a:gd name="T18" fmla="*/ 62 w 300"/>
                  <a:gd name="T19" fmla="*/ 290 h 300"/>
                  <a:gd name="T20" fmla="*/ 110 w 300"/>
                  <a:gd name="T21" fmla="*/ 299 h 300"/>
                  <a:gd name="T22" fmla="*/ 155 w 300"/>
                  <a:gd name="T23" fmla="*/ 300 h 300"/>
                  <a:gd name="T24" fmla="*/ 197 w 300"/>
                  <a:gd name="T25" fmla="*/ 299 h 300"/>
                  <a:gd name="T26" fmla="*/ 243 w 300"/>
                  <a:gd name="T27" fmla="*/ 291 h 300"/>
                  <a:gd name="T28" fmla="*/ 264 w 300"/>
                  <a:gd name="T29" fmla="*/ 281 h 300"/>
                  <a:gd name="T30" fmla="*/ 280 w 300"/>
                  <a:gd name="T31" fmla="*/ 265 h 300"/>
                  <a:gd name="T32" fmla="*/ 291 w 300"/>
                  <a:gd name="T33" fmla="*/ 243 h 300"/>
                  <a:gd name="T34" fmla="*/ 299 w 300"/>
                  <a:gd name="T35" fmla="*/ 199 h 300"/>
                  <a:gd name="T36" fmla="*/ 300 w 300"/>
                  <a:gd name="T37" fmla="*/ 157 h 300"/>
                  <a:gd name="T38" fmla="*/ 299 w 300"/>
                  <a:gd name="T39" fmla="*/ 108 h 300"/>
                  <a:gd name="T40" fmla="*/ 292 w 300"/>
                  <a:gd name="T41" fmla="*/ 58 h 300"/>
                  <a:gd name="T42" fmla="*/ 283 w 300"/>
                  <a:gd name="T43" fmla="*/ 35 h 300"/>
                  <a:gd name="T44" fmla="*/ 268 w 300"/>
                  <a:gd name="T45" fmla="*/ 18 h 300"/>
                  <a:gd name="T46" fmla="*/ 247 w 300"/>
                  <a:gd name="T47" fmla="*/ 8 h 300"/>
                  <a:gd name="T48" fmla="*/ 202 w 300"/>
                  <a:gd name="T49" fmla="*/ 1 h 300"/>
                  <a:gd name="T50" fmla="*/ 158 w 300"/>
                  <a:gd name="T51" fmla="*/ 0 h 300"/>
                  <a:gd name="T52" fmla="*/ 107 w 300"/>
                  <a:gd name="T53" fmla="*/ 1 h 300"/>
                  <a:gd name="T54" fmla="*/ 56 w 300"/>
                  <a:gd name="T55" fmla="*/ 10 h 300"/>
                  <a:gd name="T56" fmla="*/ 34 w 300"/>
                  <a:gd name="T57" fmla="*/ 20 h 300"/>
                  <a:gd name="T58" fmla="*/ 26 w 300"/>
                  <a:gd name="T59" fmla="*/ 27 h 300"/>
                  <a:gd name="T60" fmla="*/ 225 w 300"/>
                  <a:gd name="T61" fmla="*/ 150 h 300"/>
                  <a:gd name="T62" fmla="*/ 225 w 300"/>
                  <a:gd name="T63" fmla="*/ 225 h 300"/>
                  <a:gd name="T64" fmla="*/ 150 w 300"/>
                  <a:gd name="T65" fmla="*/ 225 h 300"/>
                  <a:gd name="T66" fmla="*/ 126 w 300"/>
                  <a:gd name="T67" fmla="*/ 225 h 300"/>
                  <a:gd name="T68" fmla="*/ 96 w 300"/>
                  <a:gd name="T69" fmla="*/ 222 h 300"/>
                  <a:gd name="T70" fmla="*/ 79 w 300"/>
                  <a:gd name="T71" fmla="*/ 213 h 300"/>
                  <a:gd name="T72" fmla="*/ 72 w 300"/>
                  <a:gd name="T73" fmla="*/ 197 h 300"/>
                  <a:gd name="T74" fmla="*/ 70 w 300"/>
                  <a:gd name="T75" fmla="*/ 185 h 300"/>
                  <a:gd name="T76" fmla="*/ 68 w 300"/>
                  <a:gd name="T77" fmla="*/ 168 h 300"/>
                  <a:gd name="T78" fmla="*/ 70 w 300"/>
                  <a:gd name="T79" fmla="*/ 124 h 300"/>
                  <a:gd name="T80" fmla="*/ 75 w 300"/>
                  <a:gd name="T81" fmla="*/ 105 h 300"/>
                  <a:gd name="T82" fmla="*/ 78 w 300"/>
                  <a:gd name="T83" fmla="*/ 93 h 300"/>
                  <a:gd name="T84" fmla="*/ 87 w 300"/>
                  <a:gd name="T85" fmla="*/ 77 h 300"/>
                  <a:gd name="T86" fmla="*/ 103 w 300"/>
                  <a:gd name="T87" fmla="*/ 69 h 300"/>
                  <a:gd name="T88" fmla="*/ 133 w 300"/>
                  <a:gd name="T89" fmla="*/ 68 h 300"/>
                  <a:gd name="T90" fmla="*/ 155 w 300"/>
                  <a:gd name="T91" fmla="*/ 70 h 300"/>
                  <a:gd name="T92" fmla="*/ 225 w 300"/>
                  <a:gd name="T93" fmla="*/ 75 h 300"/>
                  <a:gd name="T94" fmla="*/ 225 w 300"/>
                  <a:gd name="T95" fmla="*/ 15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" h="300">
                    <a:moveTo>
                      <a:pt x="26" y="27"/>
                    </a:moveTo>
                    <a:lnTo>
                      <a:pt x="20" y="34"/>
                    </a:lnTo>
                    <a:lnTo>
                      <a:pt x="10" y="55"/>
                    </a:lnTo>
                    <a:lnTo>
                      <a:pt x="1" y="103"/>
                    </a:lnTo>
                    <a:lnTo>
                      <a:pt x="0" y="148"/>
                    </a:lnTo>
                    <a:lnTo>
                      <a:pt x="1" y="192"/>
                    </a:lnTo>
                    <a:lnTo>
                      <a:pt x="10" y="239"/>
                    </a:lnTo>
                    <a:lnTo>
                      <a:pt x="21" y="262"/>
                    </a:lnTo>
                    <a:lnTo>
                      <a:pt x="38" y="279"/>
                    </a:lnTo>
                    <a:lnTo>
                      <a:pt x="62" y="290"/>
                    </a:lnTo>
                    <a:lnTo>
                      <a:pt x="110" y="299"/>
                    </a:lnTo>
                    <a:lnTo>
                      <a:pt x="155" y="300"/>
                    </a:lnTo>
                    <a:lnTo>
                      <a:pt x="197" y="299"/>
                    </a:lnTo>
                    <a:lnTo>
                      <a:pt x="243" y="291"/>
                    </a:lnTo>
                    <a:lnTo>
                      <a:pt x="264" y="281"/>
                    </a:lnTo>
                    <a:lnTo>
                      <a:pt x="280" y="265"/>
                    </a:lnTo>
                    <a:lnTo>
                      <a:pt x="291" y="243"/>
                    </a:lnTo>
                    <a:lnTo>
                      <a:pt x="299" y="199"/>
                    </a:lnTo>
                    <a:lnTo>
                      <a:pt x="300" y="157"/>
                    </a:lnTo>
                    <a:lnTo>
                      <a:pt x="299" y="108"/>
                    </a:lnTo>
                    <a:lnTo>
                      <a:pt x="292" y="58"/>
                    </a:lnTo>
                    <a:lnTo>
                      <a:pt x="283" y="35"/>
                    </a:lnTo>
                    <a:lnTo>
                      <a:pt x="268" y="18"/>
                    </a:lnTo>
                    <a:lnTo>
                      <a:pt x="247" y="8"/>
                    </a:lnTo>
                    <a:lnTo>
                      <a:pt x="202" y="1"/>
                    </a:lnTo>
                    <a:lnTo>
                      <a:pt x="158" y="0"/>
                    </a:lnTo>
                    <a:lnTo>
                      <a:pt x="107" y="1"/>
                    </a:lnTo>
                    <a:lnTo>
                      <a:pt x="56" y="10"/>
                    </a:lnTo>
                    <a:lnTo>
                      <a:pt x="34" y="20"/>
                    </a:lnTo>
                    <a:lnTo>
                      <a:pt x="26" y="27"/>
                    </a:lnTo>
                    <a:close/>
                    <a:moveTo>
                      <a:pt x="225" y="150"/>
                    </a:moveTo>
                    <a:lnTo>
                      <a:pt x="225" y="225"/>
                    </a:lnTo>
                    <a:lnTo>
                      <a:pt x="150" y="225"/>
                    </a:lnTo>
                    <a:lnTo>
                      <a:pt x="126" y="225"/>
                    </a:lnTo>
                    <a:lnTo>
                      <a:pt x="96" y="222"/>
                    </a:lnTo>
                    <a:lnTo>
                      <a:pt x="79" y="213"/>
                    </a:lnTo>
                    <a:lnTo>
                      <a:pt x="72" y="197"/>
                    </a:lnTo>
                    <a:lnTo>
                      <a:pt x="70" y="185"/>
                    </a:lnTo>
                    <a:lnTo>
                      <a:pt x="68" y="168"/>
                    </a:lnTo>
                    <a:lnTo>
                      <a:pt x="70" y="124"/>
                    </a:lnTo>
                    <a:lnTo>
                      <a:pt x="75" y="105"/>
                    </a:lnTo>
                    <a:lnTo>
                      <a:pt x="78" y="93"/>
                    </a:lnTo>
                    <a:lnTo>
                      <a:pt x="87" y="77"/>
                    </a:lnTo>
                    <a:lnTo>
                      <a:pt x="103" y="69"/>
                    </a:lnTo>
                    <a:lnTo>
                      <a:pt x="133" y="68"/>
                    </a:lnTo>
                    <a:lnTo>
                      <a:pt x="155" y="70"/>
                    </a:lnTo>
                    <a:lnTo>
                      <a:pt x="225" y="75"/>
                    </a:lnTo>
                    <a:lnTo>
                      <a:pt x="225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A02F53DD-F261-7D4E-B26A-843820CDF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1263" y="5599113"/>
                <a:ext cx="111125" cy="112713"/>
              </a:xfrm>
              <a:custGeom>
                <a:avLst/>
                <a:gdLst>
                  <a:gd name="T0" fmla="*/ 33 w 299"/>
                  <a:gd name="T1" fmla="*/ 34 h 300"/>
                  <a:gd name="T2" fmla="*/ 25 w 299"/>
                  <a:gd name="T3" fmla="*/ 42 h 300"/>
                  <a:gd name="T4" fmla="*/ 13 w 299"/>
                  <a:gd name="T5" fmla="*/ 65 h 300"/>
                  <a:gd name="T6" fmla="*/ 2 w 299"/>
                  <a:gd name="T7" fmla="*/ 110 h 300"/>
                  <a:gd name="T8" fmla="*/ 0 w 299"/>
                  <a:gd name="T9" fmla="*/ 178 h 300"/>
                  <a:gd name="T10" fmla="*/ 9 w 299"/>
                  <a:gd name="T11" fmla="*/ 226 h 300"/>
                  <a:gd name="T12" fmla="*/ 19 w 299"/>
                  <a:gd name="T13" fmla="*/ 253 h 300"/>
                  <a:gd name="T14" fmla="*/ 26 w 299"/>
                  <a:gd name="T15" fmla="*/ 264 h 300"/>
                  <a:gd name="T16" fmla="*/ 34 w 299"/>
                  <a:gd name="T17" fmla="*/ 275 h 300"/>
                  <a:gd name="T18" fmla="*/ 53 w 299"/>
                  <a:gd name="T19" fmla="*/ 289 h 300"/>
                  <a:gd name="T20" fmla="*/ 80 w 299"/>
                  <a:gd name="T21" fmla="*/ 297 h 300"/>
                  <a:gd name="T22" fmla="*/ 124 w 299"/>
                  <a:gd name="T23" fmla="*/ 300 h 300"/>
                  <a:gd name="T24" fmla="*/ 156 w 299"/>
                  <a:gd name="T25" fmla="*/ 300 h 300"/>
                  <a:gd name="T26" fmla="*/ 199 w 299"/>
                  <a:gd name="T27" fmla="*/ 299 h 300"/>
                  <a:gd name="T28" fmla="*/ 251 w 299"/>
                  <a:gd name="T29" fmla="*/ 292 h 300"/>
                  <a:gd name="T30" fmla="*/ 274 w 299"/>
                  <a:gd name="T31" fmla="*/ 285 h 300"/>
                  <a:gd name="T32" fmla="*/ 279 w 299"/>
                  <a:gd name="T33" fmla="*/ 280 h 300"/>
                  <a:gd name="T34" fmla="*/ 284 w 299"/>
                  <a:gd name="T35" fmla="*/ 275 h 300"/>
                  <a:gd name="T36" fmla="*/ 291 w 299"/>
                  <a:gd name="T37" fmla="*/ 251 h 300"/>
                  <a:gd name="T38" fmla="*/ 298 w 299"/>
                  <a:gd name="T39" fmla="*/ 196 h 300"/>
                  <a:gd name="T40" fmla="*/ 299 w 299"/>
                  <a:gd name="T41" fmla="*/ 147 h 300"/>
                  <a:gd name="T42" fmla="*/ 299 w 299"/>
                  <a:gd name="T43" fmla="*/ 101 h 300"/>
                  <a:gd name="T44" fmla="*/ 292 w 299"/>
                  <a:gd name="T45" fmla="*/ 54 h 300"/>
                  <a:gd name="T46" fmla="*/ 282 w 299"/>
                  <a:gd name="T47" fmla="*/ 32 h 300"/>
                  <a:gd name="T48" fmla="*/ 267 w 299"/>
                  <a:gd name="T49" fmla="*/ 17 h 300"/>
                  <a:gd name="T50" fmla="*/ 245 w 299"/>
                  <a:gd name="T51" fmla="*/ 8 h 300"/>
                  <a:gd name="T52" fmla="*/ 197 w 299"/>
                  <a:gd name="T53" fmla="*/ 1 h 300"/>
                  <a:gd name="T54" fmla="*/ 151 w 299"/>
                  <a:gd name="T55" fmla="*/ 0 h 300"/>
                  <a:gd name="T56" fmla="*/ 128 w 299"/>
                  <a:gd name="T57" fmla="*/ 1 h 300"/>
                  <a:gd name="T58" fmla="*/ 92 w 299"/>
                  <a:gd name="T59" fmla="*/ 4 h 300"/>
                  <a:gd name="T60" fmla="*/ 64 w 299"/>
                  <a:gd name="T61" fmla="*/ 12 h 300"/>
                  <a:gd name="T62" fmla="*/ 42 w 299"/>
                  <a:gd name="T63" fmla="*/ 25 h 300"/>
                  <a:gd name="T64" fmla="*/ 33 w 299"/>
                  <a:gd name="T65" fmla="*/ 34 h 300"/>
                  <a:gd name="T66" fmla="*/ 233 w 299"/>
                  <a:gd name="T67" fmla="*/ 160 h 300"/>
                  <a:gd name="T68" fmla="*/ 233 w 299"/>
                  <a:gd name="T69" fmla="*/ 234 h 300"/>
                  <a:gd name="T70" fmla="*/ 158 w 299"/>
                  <a:gd name="T71" fmla="*/ 234 h 300"/>
                  <a:gd name="T72" fmla="*/ 83 w 299"/>
                  <a:gd name="T73" fmla="*/ 234 h 300"/>
                  <a:gd name="T74" fmla="*/ 83 w 299"/>
                  <a:gd name="T75" fmla="*/ 162 h 300"/>
                  <a:gd name="T76" fmla="*/ 83 w 299"/>
                  <a:gd name="T77" fmla="*/ 132 h 300"/>
                  <a:gd name="T78" fmla="*/ 87 w 299"/>
                  <a:gd name="T79" fmla="*/ 89 h 300"/>
                  <a:gd name="T80" fmla="*/ 89 w 299"/>
                  <a:gd name="T81" fmla="*/ 82 h 300"/>
                  <a:gd name="T82" fmla="*/ 97 w 299"/>
                  <a:gd name="T83" fmla="*/ 79 h 300"/>
                  <a:gd name="T84" fmla="*/ 137 w 299"/>
                  <a:gd name="T85" fmla="*/ 78 h 300"/>
                  <a:gd name="T86" fmla="*/ 164 w 299"/>
                  <a:gd name="T87" fmla="*/ 80 h 300"/>
                  <a:gd name="T88" fmla="*/ 233 w 299"/>
                  <a:gd name="T89" fmla="*/ 87 h 300"/>
                  <a:gd name="T90" fmla="*/ 233 w 299"/>
                  <a:gd name="T91" fmla="*/ 16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9" h="300">
                    <a:moveTo>
                      <a:pt x="33" y="34"/>
                    </a:moveTo>
                    <a:lnTo>
                      <a:pt x="25" y="42"/>
                    </a:lnTo>
                    <a:lnTo>
                      <a:pt x="13" y="65"/>
                    </a:lnTo>
                    <a:lnTo>
                      <a:pt x="2" y="110"/>
                    </a:lnTo>
                    <a:lnTo>
                      <a:pt x="0" y="178"/>
                    </a:lnTo>
                    <a:lnTo>
                      <a:pt x="9" y="226"/>
                    </a:lnTo>
                    <a:lnTo>
                      <a:pt x="19" y="253"/>
                    </a:lnTo>
                    <a:lnTo>
                      <a:pt x="26" y="264"/>
                    </a:lnTo>
                    <a:lnTo>
                      <a:pt x="34" y="275"/>
                    </a:lnTo>
                    <a:lnTo>
                      <a:pt x="53" y="289"/>
                    </a:lnTo>
                    <a:lnTo>
                      <a:pt x="80" y="297"/>
                    </a:lnTo>
                    <a:lnTo>
                      <a:pt x="124" y="300"/>
                    </a:lnTo>
                    <a:lnTo>
                      <a:pt x="156" y="300"/>
                    </a:lnTo>
                    <a:lnTo>
                      <a:pt x="199" y="299"/>
                    </a:lnTo>
                    <a:lnTo>
                      <a:pt x="251" y="292"/>
                    </a:lnTo>
                    <a:lnTo>
                      <a:pt x="274" y="285"/>
                    </a:lnTo>
                    <a:lnTo>
                      <a:pt x="279" y="280"/>
                    </a:lnTo>
                    <a:lnTo>
                      <a:pt x="284" y="275"/>
                    </a:lnTo>
                    <a:lnTo>
                      <a:pt x="291" y="251"/>
                    </a:lnTo>
                    <a:lnTo>
                      <a:pt x="298" y="196"/>
                    </a:lnTo>
                    <a:lnTo>
                      <a:pt x="299" y="147"/>
                    </a:lnTo>
                    <a:lnTo>
                      <a:pt x="299" y="101"/>
                    </a:lnTo>
                    <a:lnTo>
                      <a:pt x="292" y="54"/>
                    </a:lnTo>
                    <a:lnTo>
                      <a:pt x="282" y="32"/>
                    </a:lnTo>
                    <a:lnTo>
                      <a:pt x="267" y="17"/>
                    </a:lnTo>
                    <a:lnTo>
                      <a:pt x="245" y="8"/>
                    </a:lnTo>
                    <a:lnTo>
                      <a:pt x="197" y="1"/>
                    </a:lnTo>
                    <a:lnTo>
                      <a:pt x="151" y="0"/>
                    </a:lnTo>
                    <a:lnTo>
                      <a:pt x="128" y="1"/>
                    </a:lnTo>
                    <a:lnTo>
                      <a:pt x="92" y="4"/>
                    </a:lnTo>
                    <a:lnTo>
                      <a:pt x="64" y="12"/>
                    </a:lnTo>
                    <a:lnTo>
                      <a:pt x="42" y="25"/>
                    </a:lnTo>
                    <a:lnTo>
                      <a:pt x="33" y="34"/>
                    </a:lnTo>
                    <a:close/>
                    <a:moveTo>
                      <a:pt x="233" y="160"/>
                    </a:moveTo>
                    <a:lnTo>
                      <a:pt x="233" y="234"/>
                    </a:lnTo>
                    <a:lnTo>
                      <a:pt x="158" y="234"/>
                    </a:lnTo>
                    <a:lnTo>
                      <a:pt x="83" y="234"/>
                    </a:lnTo>
                    <a:lnTo>
                      <a:pt x="83" y="162"/>
                    </a:lnTo>
                    <a:lnTo>
                      <a:pt x="83" y="132"/>
                    </a:lnTo>
                    <a:lnTo>
                      <a:pt x="87" y="89"/>
                    </a:lnTo>
                    <a:lnTo>
                      <a:pt x="89" y="82"/>
                    </a:lnTo>
                    <a:lnTo>
                      <a:pt x="97" y="79"/>
                    </a:lnTo>
                    <a:lnTo>
                      <a:pt x="137" y="78"/>
                    </a:lnTo>
                    <a:lnTo>
                      <a:pt x="164" y="80"/>
                    </a:lnTo>
                    <a:lnTo>
                      <a:pt x="233" y="87"/>
                    </a:lnTo>
                    <a:lnTo>
                      <a:pt x="233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09876304-AE87-EF4B-8D34-C1FA21BCC4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1438" y="5599113"/>
                <a:ext cx="111125" cy="112713"/>
              </a:xfrm>
              <a:custGeom>
                <a:avLst/>
                <a:gdLst>
                  <a:gd name="T0" fmla="*/ 30 w 300"/>
                  <a:gd name="T1" fmla="*/ 19 h 300"/>
                  <a:gd name="T2" fmla="*/ 22 w 300"/>
                  <a:gd name="T3" fmla="*/ 24 h 300"/>
                  <a:gd name="T4" fmla="*/ 10 w 300"/>
                  <a:gd name="T5" fmla="*/ 41 h 300"/>
                  <a:gd name="T6" fmla="*/ 1 w 300"/>
                  <a:gd name="T7" fmla="*/ 88 h 300"/>
                  <a:gd name="T8" fmla="*/ 0 w 300"/>
                  <a:gd name="T9" fmla="*/ 147 h 300"/>
                  <a:gd name="T10" fmla="*/ 1 w 300"/>
                  <a:gd name="T11" fmla="*/ 196 h 300"/>
                  <a:gd name="T12" fmla="*/ 9 w 300"/>
                  <a:gd name="T13" fmla="*/ 251 h 300"/>
                  <a:gd name="T14" fmla="*/ 16 w 300"/>
                  <a:gd name="T15" fmla="*/ 275 h 300"/>
                  <a:gd name="T16" fmla="*/ 20 w 300"/>
                  <a:gd name="T17" fmla="*/ 280 h 300"/>
                  <a:gd name="T18" fmla="*/ 26 w 300"/>
                  <a:gd name="T19" fmla="*/ 285 h 300"/>
                  <a:gd name="T20" fmla="*/ 49 w 300"/>
                  <a:gd name="T21" fmla="*/ 292 h 300"/>
                  <a:gd name="T22" fmla="*/ 101 w 300"/>
                  <a:gd name="T23" fmla="*/ 299 h 300"/>
                  <a:gd name="T24" fmla="*/ 144 w 300"/>
                  <a:gd name="T25" fmla="*/ 300 h 300"/>
                  <a:gd name="T26" fmla="*/ 190 w 300"/>
                  <a:gd name="T27" fmla="*/ 300 h 300"/>
                  <a:gd name="T28" fmla="*/ 239 w 300"/>
                  <a:gd name="T29" fmla="*/ 292 h 300"/>
                  <a:gd name="T30" fmla="*/ 263 w 300"/>
                  <a:gd name="T31" fmla="*/ 282 h 300"/>
                  <a:gd name="T32" fmla="*/ 280 w 300"/>
                  <a:gd name="T33" fmla="*/ 266 h 300"/>
                  <a:gd name="T34" fmla="*/ 291 w 300"/>
                  <a:gd name="T35" fmla="*/ 244 h 300"/>
                  <a:gd name="T36" fmla="*/ 300 w 300"/>
                  <a:gd name="T37" fmla="*/ 200 h 300"/>
                  <a:gd name="T38" fmla="*/ 300 w 300"/>
                  <a:gd name="T39" fmla="*/ 157 h 300"/>
                  <a:gd name="T40" fmla="*/ 299 w 300"/>
                  <a:gd name="T41" fmla="*/ 114 h 300"/>
                  <a:gd name="T42" fmla="*/ 289 w 300"/>
                  <a:gd name="T43" fmla="*/ 66 h 300"/>
                  <a:gd name="T44" fmla="*/ 276 w 300"/>
                  <a:gd name="T45" fmla="*/ 43 h 300"/>
                  <a:gd name="T46" fmla="*/ 259 w 300"/>
                  <a:gd name="T47" fmla="*/ 25 h 300"/>
                  <a:gd name="T48" fmla="*/ 235 w 300"/>
                  <a:gd name="T49" fmla="*/ 12 h 300"/>
                  <a:gd name="T50" fmla="*/ 189 w 300"/>
                  <a:gd name="T51" fmla="*/ 1 h 300"/>
                  <a:gd name="T52" fmla="*/ 147 w 300"/>
                  <a:gd name="T53" fmla="*/ 0 h 300"/>
                  <a:gd name="T54" fmla="*/ 110 w 300"/>
                  <a:gd name="T55" fmla="*/ 1 h 300"/>
                  <a:gd name="T56" fmla="*/ 46 w 300"/>
                  <a:gd name="T57" fmla="*/ 11 h 300"/>
                  <a:gd name="T58" fmla="*/ 30 w 300"/>
                  <a:gd name="T59" fmla="*/ 19 h 300"/>
                  <a:gd name="T60" fmla="*/ 177 w 300"/>
                  <a:gd name="T61" fmla="*/ 84 h 300"/>
                  <a:gd name="T62" fmla="*/ 190 w 300"/>
                  <a:gd name="T63" fmla="*/ 84 h 300"/>
                  <a:gd name="T64" fmla="*/ 206 w 300"/>
                  <a:gd name="T65" fmla="*/ 89 h 300"/>
                  <a:gd name="T66" fmla="*/ 214 w 300"/>
                  <a:gd name="T67" fmla="*/ 104 h 300"/>
                  <a:gd name="T68" fmla="*/ 217 w 300"/>
                  <a:gd name="T69" fmla="*/ 135 h 300"/>
                  <a:gd name="T70" fmla="*/ 217 w 300"/>
                  <a:gd name="T71" fmla="*/ 159 h 300"/>
                  <a:gd name="T72" fmla="*/ 217 w 300"/>
                  <a:gd name="T73" fmla="*/ 234 h 300"/>
                  <a:gd name="T74" fmla="*/ 142 w 300"/>
                  <a:gd name="T75" fmla="*/ 234 h 300"/>
                  <a:gd name="T76" fmla="*/ 67 w 300"/>
                  <a:gd name="T77" fmla="*/ 234 h 300"/>
                  <a:gd name="T78" fmla="*/ 67 w 300"/>
                  <a:gd name="T79" fmla="*/ 162 h 300"/>
                  <a:gd name="T80" fmla="*/ 67 w 300"/>
                  <a:gd name="T81" fmla="*/ 134 h 300"/>
                  <a:gd name="T82" fmla="*/ 72 w 300"/>
                  <a:gd name="T83" fmla="*/ 95 h 300"/>
                  <a:gd name="T84" fmla="*/ 83 w 300"/>
                  <a:gd name="T85" fmla="*/ 75 h 300"/>
                  <a:gd name="T86" fmla="*/ 101 w 300"/>
                  <a:gd name="T87" fmla="*/ 71 h 300"/>
                  <a:gd name="T88" fmla="*/ 114 w 300"/>
                  <a:gd name="T89" fmla="*/ 75 h 300"/>
                  <a:gd name="T90" fmla="*/ 125 w 300"/>
                  <a:gd name="T91" fmla="*/ 79 h 300"/>
                  <a:gd name="T92" fmla="*/ 160 w 300"/>
                  <a:gd name="T93" fmla="*/ 83 h 300"/>
                  <a:gd name="T94" fmla="*/ 177 w 300"/>
                  <a:gd name="T95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" h="300">
                    <a:moveTo>
                      <a:pt x="30" y="19"/>
                    </a:moveTo>
                    <a:lnTo>
                      <a:pt x="22" y="24"/>
                    </a:lnTo>
                    <a:lnTo>
                      <a:pt x="10" y="41"/>
                    </a:lnTo>
                    <a:lnTo>
                      <a:pt x="1" y="88"/>
                    </a:lnTo>
                    <a:lnTo>
                      <a:pt x="0" y="147"/>
                    </a:lnTo>
                    <a:lnTo>
                      <a:pt x="1" y="196"/>
                    </a:lnTo>
                    <a:lnTo>
                      <a:pt x="9" y="251"/>
                    </a:lnTo>
                    <a:lnTo>
                      <a:pt x="16" y="275"/>
                    </a:lnTo>
                    <a:lnTo>
                      <a:pt x="20" y="280"/>
                    </a:lnTo>
                    <a:lnTo>
                      <a:pt x="26" y="285"/>
                    </a:lnTo>
                    <a:lnTo>
                      <a:pt x="49" y="292"/>
                    </a:lnTo>
                    <a:lnTo>
                      <a:pt x="101" y="299"/>
                    </a:lnTo>
                    <a:lnTo>
                      <a:pt x="144" y="300"/>
                    </a:lnTo>
                    <a:lnTo>
                      <a:pt x="190" y="300"/>
                    </a:lnTo>
                    <a:lnTo>
                      <a:pt x="239" y="292"/>
                    </a:lnTo>
                    <a:lnTo>
                      <a:pt x="263" y="282"/>
                    </a:lnTo>
                    <a:lnTo>
                      <a:pt x="280" y="266"/>
                    </a:lnTo>
                    <a:lnTo>
                      <a:pt x="291" y="244"/>
                    </a:lnTo>
                    <a:lnTo>
                      <a:pt x="300" y="200"/>
                    </a:lnTo>
                    <a:lnTo>
                      <a:pt x="300" y="157"/>
                    </a:lnTo>
                    <a:lnTo>
                      <a:pt x="299" y="114"/>
                    </a:lnTo>
                    <a:lnTo>
                      <a:pt x="289" y="66"/>
                    </a:lnTo>
                    <a:lnTo>
                      <a:pt x="276" y="43"/>
                    </a:lnTo>
                    <a:lnTo>
                      <a:pt x="259" y="25"/>
                    </a:lnTo>
                    <a:lnTo>
                      <a:pt x="235" y="12"/>
                    </a:lnTo>
                    <a:lnTo>
                      <a:pt x="189" y="1"/>
                    </a:lnTo>
                    <a:lnTo>
                      <a:pt x="147" y="0"/>
                    </a:lnTo>
                    <a:lnTo>
                      <a:pt x="110" y="1"/>
                    </a:lnTo>
                    <a:lnTo>
                      <a:pt x="46" y="11"/>
                    </a:lnTo>
                    <a:lnTo>
                      <a:pt x="30" y="19"/>
                    </a:lnTo>
                    <a:close/>
                    <a:moveTo>
                      <a:pt x="177" y="84"/>
                    </a:moveTo>
                    <a:lnTo>
                      <a:pt x="190" y="84"/>
                    </a:lnTo>
                    <a:lnTo>
                      <a:pt x="206" y="89"/>
                    </a:lnTo>
                    <a:lnTo>
                      <a:pt x="214" y="104"/>
                    </a:lnTo>
                    <a:lnTo>
                      <a:pt x="217" y="135"/>
                    </a:lnTo>
                    <a:lnTo>
                      <a:pt x="217" y="159"/>
                    </a:lnTo>
                    <a:lnTo>
                      <a:pt x="217" y="234"/>
                    </a:lnTo>
                    <a:lnTo>
                      <a:pt x="142" y="234"/>
                    </a:lnTo>
                    <a:lnTo>
                      <a:pt x="67" y="234"/>
                    </a:lnTo>
                    <a:lnTo>
                      <a:pt x="67" y="162"/>
                    </a:lnTo>
                    <a:lnTo>
                      <a:pt x="67" y="134"/>
                    </a:lnTo>
                    <a:lnTo>
                      <a:pt x="72" y="95"/>
                    </a:lnTo>
                    <a:lnTo>
                      <a:pt x="83" y="75"/>
                    </a:lnTo>
                    <a:lnTo>
                      <a:pt x="101" y="71"/>
                    </a:lnTo>
                    <a:lnTo>
                      <a:pt x="114" y="75"/>
                    </a:lnTo>
                    <a:lnTo>
                      <a:pt x="125" y="79"/>
                    </a:lnTo>
                    <a:lnTo>
                      <a:pt x="160" y="83"/>
                    </a:lnTo>
                    <a:lnTo>
                      <a:pt x="177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1B608967-9F2E-8142-93A7-EDB54EA7C6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5263" y="5600700"/>
                <a:ext cx="109538" cy="111125"/>
              </a:xfrm>
              <a:custGeom>
                <a:avLst/>
                <a:gdLst>
                  <a:gd name="T0" fmla="*/ 38 w 299"/>
                  <a:gd name="T1" fmla="*/ 21 h 296"/>
                  <a:gd name="T2" fmla="*/ 27 w 299"/>
                  <a:gd name="T3" fmla="*/ 30 h 296"/>
                  <a:gd name="T4" fmla="*/ 12 w 299"/>
                  <a:gd name="T5" fmla="*/ 49 h 296"/>
                  <a:gd name="T6" fmla="*/ 3 w 299"/>
                  <a:gd name="T7" fmla="*/ 76 h 296"/>
                  <a:gd name="T8" fmla="*/ 0 w 299"/>
                  <a:gd name="T9" fmla="*/ 117 h 296"/>
                  <a:gd name="T10" fmla="*/ 0 w 299"/>
                  <a:gd name="T11" fmla="*/ 146 h 296"/>
                  <a:gd name="T12" fmla="*/ 0 w 299"/>
                  <a:gd name="T13" fmla="*/ 192 h 296"/>
                  <a:gd name="T14" fmla="*/ 9 w 299"/>
                  <a:gd name="T15" fmla="*/ 239 h 296"/>
                  <a:gd name="T16" fmla="*/ 20 w 299"/>
                  <a:gd name="T17" fmla="*/ 262 h 296"/>
                  <a:gd name="T18" fmla="*/ 36 w 299"/>
                  <a:gd name="T19" fmla="*/ 278 h 296"/>
                  <a:gd name="T20" fmla="*/ 60 w 299"/>
                  <a:gd name="T21" fmla="*/ 288 h 296"/>
                  <a:gd name="T22" fmla="*/ 109 w 299"/>
                  <a:gd name="T23" fmla="*/ 296 h 296"/>
                  <a:gd name="T24" fmla="*/ 156 w 299"/>
                  <a:gd name="T25" fmla="*/ 296 h 296"/>
                  <a:gd name="T26" fmla="*/ 199 w 299"/>
                  <a:gd name="T27" fmla="*/ 295 h 296"/>
                  <a:gd name="T28" fmla="*/ 251 w 299"/>
                  <a:gd name="T29" fmla="*/ 288 h 296"/>
                  <a:gd name="T30" fmla="*/ 274 w 299"/>
                  <a:gd name="T31" fmla="*/ 281 h 296"/>
                  <a:gd name="T32" fmla="*/ 280 w 299"/>
                  <a:gd name="T33" fmla="*/ 276 h 296"/>
                  <a:gd name="T34" fmla="*/ 284 w 299"/>
                  <a:gd name="T35" fmla="*/ 271 h 296"/>
                  <a:gd name="T36" fmla="*/ 291 w 299"/>
                  <a:gd name="T37" fmla="*/ 248 h 296"/>
                  <a:gd name="T38" fmla="*/ 298 w 299"/>
                  <a:gd name="T39" fmla="*/ 198 h 296"/>
                  <a:gd name="T40" fmla="*/ 299 w 299"/>
                  <a:gd name="T41" fmla="*/ 118 h 296"/>
                  <a:gd name="T42" fmla="*/ 292 w 299"/>
                  <a:gd name="T43" fmla="*/ 49 h 296"/>
                  <a:gd name="T44" fmla="*/ 285 w 299"/>
                  <a:gd name="T45" fmla="*/ 31 h 296"/>
                  <a:gd name="T46" fmla="*/ 279 w 299"/>
                  <a:gd name="T47" fmla="*/ 25 h 296"/>
                  <a:gd name="T48" fmla="*/ 258 w 299"/>
                  <a:gd name="T49" fmla="*/ 14 h 296"/>
                  <a:gd name="T50" fmla="*/ 209 w 299"/>
                  <a:gd name="T51" fmla="*/ 3 h 296"/>
                  <a:gd name="T52" fmla="*/ 130 w 299"/>
                  <a:gd name="T53" fmla="*/ 0 h 296"/>
                  <a:gd name="T54" fmla="*/ 76 w 299"/>
                  <a:gd name="T55" fmla="*/ 7 h 296"/>
                  <a:gd name="T56" fmla="*/ 48 w 299"/>
                  <a:gd name="T57" fmla="*/ 15 h 296"/>
                  <a:gd name="T58" fmla="*/ 38 w 299"/>
                  <a:gd name="T59" fmla="*/ 21 h 296"/>
                  <a:gd name="T60" fmla="*/ 185 w 299"/>
                  <a:gd name="T61" fmla="*/ 80 h 296"/>
                  <a:gd name="T62" fmla="*/ 201 w 299"/>
                  <a:gd name="T63" fmla="*/ 80 h 296"/>
                  <a:gd name="T64" fmla="*/ 221 w 299"/>
                  <a:gd name="T65" fmla="*/ 84 h 296"/>
                  <a:gd name="T66" fmla="*/ 230 w 299"/>
                  <a:gd name="T67" fmla="*/ 99 h 296"/>
                  <a:gd name="T68" fmla="*/ 233 w 299"/>
                  <a:gd name="T69" fmla="*/ 130 h 296"/>
                  <a:gd name="T70" fmla="*/ 233 w 299"/>
                  <a:gd name="T71" fmla="*/ 155 h 296"/>
                  <a:gd name="T72" fmla="*/ 233 w 299"/>
                  <a:gd name="T73" fmla="*/ 230 h 296"/>
                  <a:gd name="T74" fmla="*/ 158 w 299"/>
                  <a:gd name="T75" fmla="*/ 230 h 296"/>
                  <a:gd name="T76" fmla="*/ 128 w 299"/>
                  <a:gd name="T77" fmla="*/ 229 h 296"/>
                  <a:gd name="T78" fmla="*/ 96 w 299"/>
                  <a:gd name="T79" fmla="*/ 223 h 296"/>
                  <a:gd name="T80" fmla="*/ 82 w 299"/>
                  <a:gd name="T81" fmla="*/ 215 h 296"/>
                  <a:gd name="T82" fmla="*/ 73 w 299"/>
                  <a:gd name="T83" fmla="*/ 203 h 296"/>
                  <a:gd name="T84" fmla="*/ 68 w 299"/>
                  <a:gd name="T85" fmla="*/ 186 h 296"/>
                  <a:gd name="T86" fmla="*/ 69 w 299"/>
                  <a:gd name="T87" fmla="*/ 152 h 296"/>
                  <a:gd name="T88" fmla="*/ 75 w 299"/>
                  <a:gd name="T89" fmla="*/ 120 h 296"/>
                  <a:gd name="T90" fmla="*/ 80 w 299"/>
                  <a:gd name="T91" fmla="*/ 91 h 296"/>
                  <a:gd name="T92" fmla="*/ 92 w 299"/>
                  <a:gd name="T93" fmla="*/ 71 h 296"/>
                  <a:gd name="T94" fmla="*/ 103 w 299"/>
                  <a:gd name="T95" fmla="*/ 68 h 296"/>
                  <a:gd name="T96" fmla="*/ 110 w 299"/>
                  <a:gd name="T97" fmla="*/ 70 h 296"/>
                  <a:gd name="T98" fmla="*/ 123 w 299"/>
                  <a:gd name="T99" fmla="*/ 73 h 296"/>
                  <a:gd name="T100" fmla="*/ 164 w 299"/>
                  <a:gd name="T101" fmla="*/ 79 h 296"/>
                  <a:gd name="T102" fmla="*/ 185 w 299"/>
                  <a:gd name="T103" fmla="*/ 8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9" h="296">
                    <a:moveTo>
                      <a:pt x="38" y="21"/>
                    </a:moveTo>
                    <a:lnTo>
                      <a:pt x="27" y="30"/>
                    </a:lnTo>
                    <a:lnTo>
                      <a:pt x="12" y="49"/>
                    </a:lnTo>
                    <a:lnTo>
                      <a:pt x="3" y="76"/>
                    </a:lnTo>
                    <a:lnTo>
                      <a:pt x="0" y="117"/>
                    </a:lnTo>
                    <a:lnTo>
                      <a:pt x="0" y="146"/>
                    </a:lnTo>
                    <a:lnTo>
                      <a:pt x="0" y="192"/>
                    </a:lnTo>
                    <a:lnTo>
                      <a:pt x="9" y="239"/>
                    </a:lnTo>
                    <a:lnTo>
                      <a:pt x="20" y="262"/>
                    </a:lnTo>
                    <a:lnTo>
                      <a:pt x="36" y="278"/>
                    </a:lnTo>
                    <a:lnTo>
                      <a:pt x="60" y="288"/>
                    </a:lnTo>
                    <a:lnTo>
                      <a:pt x="109" y="296"/>
                    </a:lnTo>
                    <a:lnTo>
                      <a:pt x="156" y="296"/>
                    </a:lnTo>
                    <a:lnTo>
                      <a:pt x="199" y="295"/>
                    </a:lnTo>
                    <a:lnTo>
                      <a:pt x="251" y="288"/>
                    </a:lnTo>
                    <a:lnTo>
                      <a:pt x="274" y="281"/>
                    </a:lnTo>
                    <a:lnTo>
                      <a:pt x="280" y="276"/>
                    </a:lnTo>
                    <a:lnTo>
                      <a:pt x="284" y="271"/>
                    </a:lnTo>
                    <a:lnTo>
                      <a:pt x="291" y="248"/>
                    </a:lnTo>
                    <a:lnTo>
                      <a:pt x="298" y="198"/>
                    </a:lnTo>
                    <a:lnTo>
                      <a:pt x="299" y="118"/>
                    </a:lnTo>
                    <a:lnTo>
                      <a:pt x="292" y="49"/>
                    </a:lnTo>
                    <a:lnTo>
                      <a:pt x="285" y="31"/>
                    </a:lnTo>
                    <a:lnTo>
                      <a:pt x="279" y="25"/>
                    </a:lnTo>
                    <a:lnTo>
                      <a:pt x="258" y="14"/>
                    </a:lnTo>
                    <a:lnTo>
                      <a:pt x="209" y="3"/>
                    </a:lnTo>
                    <a:lnTo>
                      <a:pt x="130" y="0"/>
                    </a:lnTo>
                    <a:lnTo>
                      <a:pt x="76" y="7"/>
                    </a:lnTo>
                    <a:lnTo>
                      <a:pt x="48" y="15"/>
                    </a:lnTo>
                    <a:lnTo>
                      <a:pt x="38" y="21"/>
                    </a:lnTo>
                    <a:close/>
                    <a:moveTo>
                      <a:pt x="185" y="80"/>
                    </a:moveTo>
                    <a:lnTo>
                      <a:pt x="201" y="80"/>
                    </a:lnTo>
                    <a:lnTo>
                      <a:pt x="221" y="84"/>
                    </a:lnTo>
                    <a:lnTo>
                      <a:pt x="230" y="99"/>
                    </a:lnTo>
                    <a:lnTo>
                      <a:pt x="233" y="130"/>
                    </a:lnTo>
                    <a:lnTo>
                      <a:pt x="233" y="155"/>
                    </a:lnTo>
                    <a:lnTo>
                      <a:pt x="233" y="230"/>
                    </a:lnTo>
                    <a:lnTo>
                      <a:pt x="158" y="230"/>
                    </a:lnTo>
                    <a:lnTo>
                      <a:pt x="128" y="229"/>
                    </a:lnTo>
                    <a:lnTo>
                      <a:pt x="96" y="223"/>
                    </a:lnTo>
                    <a:lnTo>
                      <a:pt x="82" y="215"/>
                    </a:lnTo>
                    <a:lnTo>
                      <a:pt x="73" y="203"/>
                    </a:lnTo>
                    <a:lnTo>
                      <a:pt x="68" y="186"/>
                    </a:lnTo>
                    <a:lnTo>
                      <a:pt x="69" y="152"/>
                    </a:lnTo>
                    <a:lnTo>
                      <a:pt x="75" y="120"/>
                    </a:lnTo>
                    <a:lnTo>
                      <a:pt x="80" y="91"/>
                    </a:lnTo>
                    <a:lnTo>
                      <a:pt x="92" y="71"/>
                    </a:lnTo>
                    <a:lnTo>
                      <a:pt x="103" y="68"/>
                    </a:lnTo>
                    <a:lnTo>
                      <a:pt x="110" y="70"/>
                    </a:lnTo>
                    <a:lnTo>
                      <a:pt x="123" y="73"/>
                    </a:lnTo>
                    <a:lnTo>
                      <a:pt x="164" y="79"/>
                    </a:lnTo>
                    <a:lnTo>
                      <a:pt x="18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DF037420-637F-F94B-AFFA-57C039E2E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1263" y="5729288"/>
                <a:ext cx="111125" cy="106363"/>
              </a:xfrm>
              <a:custGeom>
                <a:avLst/>
                <a:gdLst>
                  <a:gd name="T0" fmla="*/ 17 w 301"/>
                  <a:gd name="T1" fmla="*/ 44 h 284"/>
                  <a:gd name="T2" fmla="*/ 10 w 301"/>
                  <a:gd name="T3" fmla="*/ 64 h 284"/>
                  <a:gd name="T4" fmla="*/ 1 w 301"/>
                  <a:gd name="T5" fmla="*/ 117 h 284"/>
                  <a:gd name="T6" fmla="*/ 0 w 301"/>
                  <a:gd name="T7" fmla="*/ 142 h 284"/>
                  <a:gd name="T8" fmla="*/ 1 w 301"/>
                  <a:gd name="T9" fmla="*/ 167 h 284"/>
                  <a:gd name="T10" fmla="*/ 10 w 301"/>
                  <a:gd name="T11" fmla="*/ 220 h 284"/>
                  <a:gd name="T12" fmla="*/ 17 w 301"/>
                  <a:gd name="T13" fmla="*/ 240 h 284"/>
                  <a:gd name="T14" fmla="*/ 22 w 301"/>
                  <a:gd name="T15" fmla="*/ 255 h 284"/>
                  <a:gd name="T16" fmla="*/ 36 w 301"/>
                  <a:gd name="T17" fmla="*/ 273 h 284"/>
                  <a:gd name="T18" fmla="*/ 64 w 301"/>
                  <a:gd name="T19" fmla="*/ 281 h 284"/>
                  <a:gd name="T20" fmla="*/ 116 w 301"/>
                  <a:gd name="T21" fmla="*/ 284 h 284"/>
                  <a:gd name="T22" fmla="*/ 157 w 301"/>
                  <a:gd name="T23" fmla="*/ 284 h 284"/>
                  <a:gd name="T24" fmla="*/ 221 w 301"/>
                  <a:gd name="T25" fmla="*/ 283 h 284"/>
                  <a:gd name="T26" fmla="*/ 271 w 301"/>
                  <a:gd name="T27" fmla="*/ 275 h 284"/>
                  <a:gd name="T28" fmla="*/ 287 w 301"/>
                  <a:gd name="T29" fmla="*/ 265 h 284"/>
                  <a:gd name="T30" fmla="*/ 290 w 301"/>
                  <a:gd name="T31" fmla="*/ 257 h 284"/>
                  <a:gd name="T32" fmla="*/ 296 w 301"/>
                  <a:gd name="T33" fmla="*/ 236 h 284"/>
                  <a:gd name="T34" fmla="*/ 301 w 301"/>
                  <a:gd name="T35" fmla="*/ 167 h 284"/>
                  <a:gd name="T36" fmla="*/ 297 w 301"/>
                  <a:gd name="T37" fmla="*/ 91 h 284"/>
                  <a:gd name="T38" fmla="*/ 287 w 301"/>
                  <a:gd name="T39" fmla="*/ 33 h 284"/>
                  <a:gd name="T40" fmla="*/ 280 w 301"/>
                  <a:gd name="T41" fmla="*/ 20 h 284"/>
                  <a:gd name="T42" fmla="*/ 275 w 301"/>
                  <a:gd name="T43" fmla="*/ 16 h 284"/>
                  <a:gd name="T44" fmla="*/ 251 w 301"/>
                  <a:gd name="T45" fmla="*/ 9 h 284"/>
                  <a:gd name="T46" fmla="*/ 196 w 301"/>
                  <a:gd name="T47" fmla="*/ 1 h 284"/>
                  <a:gd name="T48" fmla="*/ 147 w 301"/>
                  <a:gd name="T49" fmla="*/ 0 h 284"/>
                  <a:gd name="T50" fmla="*/ 110 w 301"/>
                  <a:gd name="T51" fmla="*/ 0 h 284"/>
                  <a:gd name="T52" fmla="*/ 62 w 301"/>
                  <a:gd name="T53" fmla="*/ 3 h 284"/>
                  <a:gd name="T54" fmla="*/ 36 w 301"/>
                  <a:gd name="T55" fmla="*/ 12 h 284"/>
                  <a:gd name="T56" fmla="*/ 22 w 301"/>
                  <a:gd name="T57" fmla="*/ 30 h 284"/>
                  <a:gd name="T58" fmla="*/ 17 w 301"/>
                  <a:gd name="T59" fmla="*/ 44 h 284"/>
                  <a:gd name="T60" fmla="*/ 234 w 301"/>
                  <a:gd name="T61" fmla="*/ 142 h 284"/>
                  <a:gd name="T62" fmla="*/ 234 w 301"/>
                  <a:gd name="T63" fmla="*/ 217 h 284"/>
                  <a:gd name="T64" fmla="*/ 159 w 301"/>
                  <a:gd name="T65" fmla="*/ 217 h 284"/>
                  <a:gd name="T66" fmla="*/ 84 w 301"/>
                  <a:gd name="T67" fmla="*/ 217 h 284"/>
                  <a:gd name="T68" fmla="*/ 84 w 301"/>
                  <a:gd name="T69" fmla="*/ 142 h 284"/>
                  <a:gd name="T70" fmla="*/ 84 w 301"/>
                  <a:gd name="T71" fmla="*/ 67 h 284"/>
                  <a:gd name="T72" fmla="*/ 159 w 301"/>
                  <a:gd name="T73" fmla="*/ 67 h 284"/>
                  <a:gd name="T74" fmla="*/ 234 w 301"/>
                  <a:gd name="T75" fmla="*/ 67 h 284"/>
                  <a:gd name="T76" fmla="*/ 234 w 301"/>
                  <a:gd name="T77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1" h="284">
                    <a:moveTo>
                      <a:pt x="17" y="44"/>
                    </a:moveTo>
                    <a:lnTo>
                      <a:pt x="10" y="64"/>
                    </a:lnTo>
                    <a:lnTo>
                      <a:pt x="1" y="117"/>
                    </a:lnTo>
                    <a:lnTo>
                      <a:pt x="0" y="142"/>
                    </a:lnTo>
                    <a:lnTo>
                      <a:pt x="1" y="167"/>
                    </a:lnTo>
                    <a:lnTo>
                      <a:pt x="10" y="220"/>
                    </a:lnTo>
                    <a:lnTo>
                      <a:pt x="17" y="240"/>
                    </a:lnTo>
                    <a:lnTo>
                      <a:pt x="22" y="255"/>
                    </a:lnTo>
                    <a:lnTo>
                      <a:pt x="36" y="273"/>
                    </a:lnTo>
                    <a:lnTo>
                      <a:pt x="64" y="281"/>
                    </a:lnTo>
                    <a:lnTo>
                      <a:pt x="116" y="284"/>
                    </a:lnTo>
                    <a:lnTo>
                      <a:pt x="157" y="284"/>
                    </a:lnTo>
                    <a:lnTo>
                      <a:pt x="221" y="283"/>
                    </a:lnTo>
                    <a:lnTo>
                      <a:pt x="271" y="275"/>
                    </a:lnTo>
                    <a:lnTo>
                      <a:pt x="287" y="265"/>
                    </a:lnTo>
                    <a:lnTo>
                      <a:pt x="290" y="257"/>
                    </a:lnTo>
                    <a:lnTo>
                      <a:pt x="296" y="236"/>
                    </a:lnTo>
                    <a:lnTo>
                      <a:pt x="301" y="167"/>
                    </a:lnTo>
                    <a:lnTo>
                      <a:pt x="297" y="91"/>
                    </a:lnTo>
                    <a:lnTo>
                      <a:pt x="287" y="33"/>
                    </a:lnTo>
                    <a:lnTo>
                      <a:pt x="280" y="20"/>
                    </a:lnTo>
                    <a:lnTo>
                      <a:pt x="275" y="16"/>
                    </a:lnTo>
                    <a:lnTo>
                      <a:pt x="251" y="9"/>
                    </a:lnTo>
                    <a:lnTo>
                      <a:pt x="196" y="1"/>
                    </a:lnTo>
                    <a:lnTo>
                      <a:pt x="147" y="0"/>
                    </a:lnTo>
                    <a:lnTo>
                      <a:pt x="110" y="0"/>
                    </a:lnTo>
                    <a:lnTo>
                      <a:pt x="62" y="3"/>
                    </a:lnTo>
                    <a:lnTo>
                      <a:pt x="36" y="12"/>
                    </a:lnTo>
                    <a:lnTo>
                      <a:pt x="22" y="30"/>
                    </a:lnTo>
                    <a:lnTo>
                      <a:pt x="17" y="44"/>
                    </a:lnTo>
                    <a:close/>
                    <a:moveTo>
                      <a:pt x="234" y="142"/>
                    </a:moveTo>
                    <a:lnTo>
                      <a:pt x="234" y="217"/>
                    </a:lnTo>
                    <a:lnTo>
                      <a:pt x="159" y="217"/>
                    </a:lnTo>
                    <a:lnTo>
                      <a:pt x="84" y="217"/>
                    </a:lnTo>
                    <a:lnTo>
                      <a:pt x="84" y="142"/>
                    </a:lnTo>
                    <a:lnTo>
                      <a:pt x="84" y="67"/>
                    </a:lnTo>
                    <a:lnTo>
                      <a:pt x="159" y="67"/>
                    </a:lnTo>
                    <a:lnTo>
                      <a:pt x="234" y="67"/>
                    </a:lnTo>
                    <a:lnTo>
                      <a:pt x="234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4FC1133F-326E-4E4D-B1B9-D46A1D3A0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1438" y="5729288"/>
                <a:ext cx="111125" cy="106363"/>
              </a:xfrm>
              <a:custGeom>
                <a:avLst/>
                <a:gdLst>
                  <a:gd name="T0" fmla="*/ 19 w 299"/>
                  <a:gd name="T1" fmla="*/ 20 h 284"/>
                  <a:gd name="T2" fmla="*/ 15 w 299"/>
                  <a:gd name="T3" fmla="*/ 27 h 284"/>
                  <a:gd name="T4" fmla="*/ 7 w 299"/>
                  <a:gd name="T5" fmla="*/ 50 h 284"/>
                  <a:gd name="T6" fmla="*/ 0 w 299"/>
                  <a:gd name="T7" fmla="*/ 101 h 284"/>
                  <a:gd name="T8" fmla="*/ 0 w 299"/>
                  <a:gd name="T9" fmla="*/ 183 h 284"/>
                  <a:gd name="T10" fmla="*/ 7 w 299"/>
                  <a:gd name="T11" fmla="*/ 234 h 284"/>
                  <a:gd name="T12" fmla="*/ 15 w 299"/>
                  <a:gd name="T13" fmla="*/ 257 h 284"/>
                  <a:gd name="T14" fmla="*/ 19 w 299"/>
                  <a:gd name="T15" fmla="*/ 264 h 284"/>
                  <a:gd name="T16" fmla="*/ 25 w 299"/>
                  <a:gd name="T17" fmla="*/ 268 h 284"/>
                  <a:gd name="T18" fmla="*/ 49 w 299"/>
                  <a:gd name="T19" fmla="*/ 275 h 284"/>
                  <a:gd name="T20" fmla="*/ 104 w 299"/>
                  <a:gd name="T21" fmla="*/ 283 h 284"/>
                  <a:gd name="T22" fmla="*/ 153 w 299"/>
                  <a:gd name="T23" fmla="*/ 284 h 284"/>
                  <a:gd name="T24" fmla="*/ 198 w 299"/>
                  <a:gd name="T25" fmla="*/ 283 h 284"/>
                  <a:gd name="T26" fmla="*/ 245 w 299"/>
                  <a:gd name="T27" fmla="*/ 276 h 284"/>
                  <a:gd name="T28" fmla="*/ 267 w 299"/>
                  <a:gd name="T29" fmla="*/ 267 h 284"/>
                  <a:gd name="T30" fmla="*/ 282 w 299"/>
                  <a:gd name="T31" fmla="*/ 252 h 284"/>
                  <a:gd name="T32" fmla="*/ 292 w 299"/>
                  <a:gd name="T33" fmla="*/ 231 h 284"/>
                  <a:gd name="T34" fmla="*/ 299 w 299"/>
                  <a:gd name="T35" fmla="*/ 186 h 284"/>
                  <a:gd name="T36" fmla="*/ 299 w 299"/>
                  <a:gd name="T37" fmla="*/ 142 h 284"/>
                  <a:gd name="T38" fmla="*/ 299 w 299"/>
                  <a:gd name="T39" fmla="*/ 98 h 284"/>
                  <a:gd name="T40" fmla="*/ 292 w 299"/>
                  <a:gd name="T41" fmla="*/ 53 h 284"/>
                  <a:gd name="T42" fmla="*/ 282 w 299"/>
                  <a:gd name="T43" fmla="*/ 32 h 284"/>
                  <a:gd name="T44" fmla="*/ 267 w 299"/>
                  <a:gd name="T45" fmla="*/ 17 h 284"/>
                  <a:gd name="T46" fmla="*/ 245 w 299"/>
                  <a:gd name="T47" fmla="*/ 8 h 284"/>
                  <a:gd name="T48" fmla="*/ 198 w 299"/>
                  <a:gd name="T49" fmla="*/ 1 h 284"/>
                  <a:gd name="T50" fmla="*/ 153 w 299"/>
                  <a:gd name="T51" fmla="*/ 0 h 284"/>
                  <a:gd name="T52" fmla="*/ 104 w 299"/>
                  <a:gd name="T53" fmla="*/ 1 h 284"/>
                  <a:gd name="T54" fmla="*/ 49 w 299"/>
                  <a:gd name="T55" fmla="*/ 9 h 284"/>
                  <a:gd name="T56" fmla="*/ 25 w 299"/>
                  <a:gd name="T57" fmla="*/ 16 h 284"/>
                  <a:gd name="T58" fmla="*/ 19 w 299"/>
                  <a:gd name="T59" fmla="*/ 20 h 284"/>
                  <a:gd name="T60" fmla="*/ 216 w 299"/>
                  <a:gd name="T61" fmla="*/ 142 h 284"/>
                  <a:gd name="T62" fmla="*/ 216 w 299"/>
                  <a:gd name="T63" fmla="*/ 217 h 284"/>
                  <a:gd name="T64" fmla="*/ 141 w 299"/>
                  <a:gd name="T65" fmla="*/ 217 h 284"/>
                  <a:gd name="T66" fmla="*/ 66 w 299"/>
                  <a:gd name="T67" fmla="*/ 217 h 284"/>
                  <a:gd name="T68" fmla="*/ 66 w 299"/>
                  <a:gd name="T69" fmla="*/ 142 h 284"/>
                  <a:gd name="T70" fmla="*/ 66 w 299"/>
                  <a:gd name="T71" fmla="*/ 67 h 284"/>
                  <a:gd name="T72" fmla="*/ 141 w 299"/>
                  <a:gd name="T73" fmla="*/ 67 h 284"/>
                  <a:gd name="T74" fmla="*/ 216 w 299"/>
                  <a:gd name="T75" fmla="*/ 67 h 284"/>
                  <a:gd name="T76" fmla="*/ 216 w 299"/>
                  <a:gd name="T77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9" h="284">
                    <a:moveTo>
                      <a:pt x="19" y="20"/>
                    </a:moveTo>
                    <a:lnTo>
                      <a:pt x="15" y="27"/>
                    </a:lnTo>
                    <a:lnTo>
                      <a:pt x="7" y="50"/>
                    </a:lnTo>
                    <a:lnTo>
                      <a:pt x="0" y="101"/>
                    </a:lnTo>
                    <a:lnTo>
                      <a:pt x="0" y="183"/>
                    </a:lnTo>
                    <a:lnTo>
                      <a:pt x="7" y="234"/>
                    </a:lnTo>
                    <a:lnTo>
                      <a:pt x="15" y="257"/>
                    </a:lnTo>
                    <a:lnTo>
                      <a:pt x="19" y="264"/>
                    </a:lnTo>
                    <a:lnTo>
                      <a:pt x="25" y="268"/>
                    </a:lnTo>
                    <a:lnTo>
                      <a:pt x="49" y="275"/>
                    </a:lnTo>
                    <a:lnTo>
                      <a:pt x="104" y="283"/>
                    </a:lnTo>
                    <a:lnTo>
                      <a:pt x="153" y="284"/>
                    </a:lnTo>
                    <a:lnTo>
                      <a:pt x="198" y="283"/>
                    </a:lnTo>
                    <a:lnTo>
                      <a:pt x="245" y="276"/>
                    </a:lnTo>
                    <a:lnTo>
                      <a:pt x="267" y="267"/>
                    </a:lnTo>
                    <a:lnTo>
                      <a:pt x="282" y="252"/>
                    </a:lnTo>
                    <a:lnTo>
                      <a:pt x="292" y="231"/>
                    </a:lnTo>
                    <a:lnTo>
                      <a:pt x="299" y="186"/>
                    </a:lnTo>
                    <a:lnTo>
                      <a:pt x="299" y="142"/>
                    </a:lnTo>
                    <a:lnTo>
                      <a:pt x="299" y="98"/>
                    </a:lnTo>
                    <a:lnTo>
                      <a:pt x="292" y="53"/>
                    </a:lnTo>
                    <a:lnTo>
                      <a:pt x="282" y="32"/>
                    </a:lnTo>
                    <a:lnTo>
                      <a:pt x="267" y="17"/>
                    </a:lnTo>
                    <a:lnTo>
                      <a:pt x="245" y="8"/>
                    </a:lnTo>
                    <a:lnTo>
                      <a:pt x="198" y="1"/>
                    </a:lnTo>
                    <a:lnTo>
                      <a:pt x="153" y="0"/>
                    </a:lnTo>
                    <a:lnTo>
                      <a:pt x="104" y="1"/>
                    </a:lnTo>
                    <a:lnTo>
                      <a:pt x="49" y="9"/>
                    </a:lnTo>
                    <a:lnTo>
                      <a:pt x="25" y="16"/>
                    </a:lnTo>
                    <a:lnTo>
                      <a:pt x="19" y="20"/>
                    </a:lnTo>
                    <a:close/>
                    <a:moveTo>
                      <a:pt x="216" y="142"/>
                    </a:moveTo>
                    <a:lnTo>
                      <a:pt x="216" y="217"/>
                    </a:lnTo>
                    <a:lnTo>
                      <a:pt x="141" y="217"/>
                    </a:lnTo>
                    <a:lnTo>
                      <a:pt x="66" y="217"/>
                    </a:lnTo>
                    <a:lnTo>
                      <a:pt x="66" y="142"/>
                    </a:lnTo>
                    <a:lnTo>
                      <a:pt x="66" y="67"/>
                    </a:lnTo>
                    <a:lnTo>
                      <a:pt x="141" y="67"/>
                    </a:lnTo>
                    <a:lnTo>
                      <a:pt x="216" y="67"/>
                    </a:lnTo>
                    <a:lnTo>
                      <a:pt x="216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45A74A5F-14C5-1848-A76C-96DE988B02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5263" y="5729288"/>
                <a:ext cx="111125" cy="106363"/>
              </a:xfrm>
              <a:custGeom>
                <a:avLst/>
                <a:gdLst>
                  <a:gd name="T0" fmla="*/ 19 w 299"/>
                  <a:gd name="T1" fmla="*/ 20 h 284"/>
                  <a:gd name="T2" fmla="*/ 14 w 299"/>
                  <a:gd name="T3" fmla="*/ 27 h 284"/>
                  <a:gd name="T4" fmla="*/ 6 w 299"/>
                  <a:gd name="T5" fmla="*/ 50 h 284"/>
                  <a:gd name="T6" fmla="*/ 0 w 299"/>
                  <a:gd name="T7" fmla="*/ 101 h 284"/>
                  <a:gd name="T8" fmla="*/ 0 w 299"/>
                  <a:gd name="T9" fmla="*/ 183 h 284"/>
                  <a:gd name="T10" fmla="*/ 6 w 299"/>
                  <a:gd name="T11" fmla="*/ 234 h 284"/>
                  <a:gd name="T12" fmla="*/ 14 w 299"/>
                  <a:gd name="T13" fmla="*/ 257 h 284"/>
                  <a:gd name="T14" fmla="*/ 19 w 299"/>
                  <a:gd name="T15" fmla="*/ 264 h 284"/>
                  <a:gd name="T16" fmla="*/ 24 w 299"/>
                  <a:gd name="T17" fmla="*/ 268 h 284"/>
                  <a:gd name="T18" fmla="*/ 48 w 299"/>
                  <a:gd name="T19" fmla="*/ 275 h 284"/>
                  <a:gd name="T20" fmla="*/ 102 w 299"/>
                  <a:gd name="T21" fmla="*/ 283 h 284"/>
                  <a:gd name="T22" fmla="*/ 149 w 299"/>
                  <a:gd name="T23" fmla="*/ 284 h 284"/>
                  <a:gd name="T24" fmla="*/ 195 w 299"/>
                  <a:gd name="T25" fmla="*/ 283 h 284"/>
                  <a:gd name="T26" fmla="*/ 250 w 299"/>
                  <a:gd name="T27" fmla="*/ 275 h 284"/>
                  <a:gd name="T28" fmla="*/ 273 w 299"/>
                  <a:gd name="T29" fmla="*/ 268 h 284"/>
                  <a:gd name="T30" fmla="*/ 279 w 299"/>
                  <a:gd name="T31" fmla="*/ 264 h 284"/>
                  <a:gd name="T32" fmla="*/ 283 w 299"/>
                  <a:gd name="T33" fmla="*/ 258 h 284"/>
                  <a:gd name="T34" fmla="*/ 290 w 299"/>
                  <a:gd name="T35" fmla="*/ 235 h 284"/>
                  <a:gd name="T36" fmla="*/ 298 w 299"/>
                  <a:gd name="T37" fmla="*/ 184 h 284"/>
                  <a:gd name="T38" fmla="*/ 299 w 299"/>
                  <a:gd name="T39" fmla="*/ 142 h 284"/>
                  <a:gd name="T40" fmla="*/ 298 w 299"/>
                  <a:gd name="T41" fmla="*/ 100 h 284"/>
                  <a:gd name="T42" fmla="*/ 290 w 299"/>
                  <a:gd name="T43" fmla="*/ 49 h 284"/>
                  <a:gd name="T44" fmla="*/ 283 w 299"/>
                  <a:gd name="T45" fmla="*/ 26 h 284"/>
                  <a:gd name="T46" fmla="*/ 279 w 299"/>
                  <a:gd name="T47" fmla="*/ 20 h 284"/>
                  <a:gd name="T48" fmla="*/ 273 w 299"/>
                  <a:gd name="T49" fmla="*/ 16 h 284"/>
                  <a:gd name="T50" fmla="*/ 250 w 299"/>
                  <a:gd name="T51" fmla="*/ 9 h 284"/>
                  <a:gd name="T52" fmla="*/ 195 w 299"/>
                  <a:gd name="T53" fmla="*/ 1 h 284"/>
                  <a:gd name="T54" fmla="*/ 149 w 299"/>
                  <a:gd name="T55" fmla="*/ 0 h 284"/>
                  <a:gd name="T56" fmla="*/ 102 w 299"/>
                  <a:gd name="T57" fmla="*/ 1 h 284"/>
                  <a:gd name="T58" fmla="*/ 48 w 299"/>
                  <a:gd name="T59" fmla="*/ 9 h 284"/>
                  <a:gd name="T60" fmla="*/ 24 w 299"/>
                  <a:gd name="T61" fmla="*/ 16 h 284"/>
                  <a:gd name="T62" fmla="*/ 19 w 299"/>
                  <a:gd name="T63" fmla="*/ 20 h 284"/>
                  <a:gd name="T64" fmla="*/ 232 w 299"/>
                  <a:gd name="T65" fmla="*/ 142 h 284"/>
                  <a:gd name="T66" fmla="*/ 232 w 299"/>
                  <a:gd name="T67" fmla="*/ 217 h 284"/>
                  <a:gd name="T68" fmla="*/ 149 w 299"/>
                  <a:gd name="T69" fmla="*/ 217 h 284"/>
                  <a:gd name="T70" fmla="*/ 121 w 299"/>
                  <a:gd name="T71" fmla="*/ 217 h 284"/>
                  <a:gd name="T72" fmla="*/ 86 w 299"/>
                  <a:gd name="T73" fmla="*/ 214 h 284"/>
                  <a:gd name="T74" fmla="*/ 70 w 299"/>
                  <a:gd name="T75" fmla="*/ 205 h 284"/>
                  <a:gd name="T76" fmla="*/ 65 w 299"/>
                  <a:gd name="T77" fmla="*/ 185 h 284"/>
                  <a:gd name="T78" fmla="*/ 65 w 299"/>
                  <a:gd name="T79" fmla="*/ 169 h 284"/>
                  <a:gd name="T80" fmla="*/ 66 w 299"/>
                  <a:gd name="T81" fmla="*/ 138 h 284"/>
                  <a:gd name="T82" fmla="*/ 71 w 299"/>
                  <a:gd name="T83" fmla="*/ 106 h 284"/>
                  <a:gd name="T84" fmla="*/ 77 w 299"/>
                  <a:gd name="T85" fmla="*/ 91 h 284"/>
                  <a:gd name="T86" fmla="*/ 87 w 299"/>
                  <a:gd name="T87" fmla="*/ 80 h 284"/>
                  <a:gd name="T88" fmla="*/ 101 w 299"/>
                  <a:gd name="T89" fmla="*/ 73 h 284"/>
                  <a:gd name="T90" fmla="*/ 131 w 299"/>
                  <a:gd name="T91" fmla="*/ 67 h 284"/>
                  <a:gd name="T92" fmla="*/ 159 w 299"/>
                  <a:gd name="T93" fmla="*/ 67 h 284"/>
                  <a:gd name="T94" fmla="*/ 232 w 299"/>
                  <a:gd name="T95" fmla="*/ 67 h 284"/>
                  <a:gd name="T96" fmla="*/ 232 w 299"/>
                  <a:gd name="T97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84">
                    <a:moveTo>
                      <a:pt x="19" y="20"/>
                    </a:moveTo>
                    <a:lnTo>
                      <a:pt x="14" y="27"/>
                    </a:lnTo>
                    <a:lnTo>
                      <a:pt x="6" y="50"/>
                    </a:lnTo>
                    <a:lnTo>
                      <a:pt x="0" y="101"/>
                    </a:lnTo>
                    <a:lnTo>
                      <a:pt x="0" y="183"/>
                    </a:lnTo>
                    <a:lnTo>
                      <a:pt x="6" y="234"/>
                    </a:lnTo>
                    <a:lnTo>
                      <a:pt x="14" y="257"/>
                    </a:lnTo>
                    <a:lnTo>
                      <a:pt x="19" y="264"/>
                    </a:lnTo>
                    <a:lnTo>
                      <a:pt x="24" y="268"/>
                    </a:lnTo>
                    <a:lnTo>
                      <a:pt x="48" y="275"/>
                    </a:lnTo>
                    <a:lnTo>
                      <a:pt x="102" y="283"/>
                    </a:lnTo>
                    <a:lnTo>
                      <a:pt x="149" y="284"/>
                    </a:lnTo>
                    <a:lnTo>
                      <a:pt x="195" y="283"/>
                    </a:lnTo>
                    <a:lnTo>
                      <a:pt x="250" y="275"/>
                    </a:lnTo>
                    <a:lnTo>
                      <a:pt x="273" y="268"/>
                    </a:lnTo>
                    <a:lnTo>
                      <a:pt x="279" y="264"/>
                    </a:lnTo>
                    <a:lnTo>
                      <a:pt x="283" y="258"/>
                    </a:lnTo>
                    <a:lnTo>
                      <a:pt x="290" y="235"/>
                    </a:lnTo>
                    <a:lnTo>
                      <a:pt x="298" y="184"/>
                    </a:lnTo>
                    <a:lnTo>
                      <a:pt x="299" y="142"/>
                    </a:lnTo>
                    <a:lnTo>
                      <a:pt x="298" y="100"/>
                    </a:lnTo>
                    <a:lnTo>
                      <a:pt x="290" y="49"/>
                    </a:lnTo>
                    <a:lnTo>
                      <a:pt x="283" y="26"/>
                    </a:lnTo>
                    <a:lnTo>
                      <a:pt x="279" y="20"/>
                    </a:lnTo>
                    <a:lnTo>
                      <a:pt x="273" y="16"/>
                    </a:lnTo>
                    <a:lnTo>
                      <a:pt x="250" y="9"/>
                    </a:lnTo>
                    <a:lnTo>
                      <a:pt x="195" y="1"/>
                    </a:lnTo>
                    <a:lnTo>
                      <a:pt x="149" y="0"/>
                    </a:lnTo>
                    <a:lnTo>
                      <a:pt x="102" y="1"/>
                    </a:lnTo>
                    <a:lnTo>
                      <a:pt x="48" y="9"/>
                    </a:lnTo>
                    <a:lnTo>
                      <a:pt x="24" y="16"/>
                    </a:lnTo>
                    <a:lnTo>
                      <a:pt x="19" y="20"/>
                    </a:lnTo>
                    <a:close/>
                    <a:moveTo>
                      <a:pt x="232" y="142"/>
                    </a:moveTo>
                    <a:lnTo>
                      <a:pt x="232" y="217"/>
                    </a:lnTo>
                    <a:lnTo>
                      <a:pt x="149" y="217"/>
                    </a:lnTo>
                    <a:lnTo>
                      <a:pt x="121" y="217"/>
                    </a:lnTo>
                    <a:lnTo>
                      <a:pt x="86" y="214"/>
                    </a:lnTo>
                    <a:lnTo>
                      <a:pt x="70" y="205"/>
                    </a:lnTo>
                    <a:lnTo>
                      <a:pt x="65" y="185"/>
                    </a:lnTo>
                    <a:lnTo>
                      <a:pt x="65" y="169"/>
                    </a:lnTo>
                    <a:lnTo>
                      <a:pt x="66" y="138"/>
                    </a:lnTo>
                    <a:lnTo>
                      <a:pt x="71" y="106"/>
                    </a:lnTo>
                    <a:lnTo>
                      <a:pt x="77" y="91"/>
                    </a:lnTo>
                    <a:lnTo>
                      <a:pt x="87" y="80"/>
                    </a:lnTo>
                    <a:lnTo>
                      <a:pt x="101" y="73"/>
                    </a:lnTo>
                    <a:lnTo>
                      <a:pt x="131" y="67"/>
                    </a:lnTo>
                    <a:lnTo>
                      <a:pt x="159" y="67"/>
                    </a:lnTo>
                    <a:lnTo>
                      <a:pt x="232" y="67"/>
                    </a:lnTo>
                    <a:lnTo>
                      <a:pt x="232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540B098F-38E5-E043-82E9-3927B7B90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1438" y="6008688"/>
                <a:ext cx="107950" cy="106363"/>
              </a:xfrm>
              <a:custGeom>
                <a:avLst/>
                <a:gdLst>
                  <a:gd name="T0" fmla="*/ 44 w 293"/>
                  <a:gd name="T1" fmla="*/ 44 h 290"/>
                  <a:gd name="T2" fmla="*/ 33 w 293"/>
                  <a:gd name="T3" fmla="*/ 55 h 290"/>
                  <a:gd name="T4" fmla="*/ 17 w 293"/>
                  <a:gd name="T5" fmla="*/ 78 h 290"/>
                  <a:gd name="T6" fmla="*/ 6 w 293"/>
                  <a:gd name="T7" fmla="*/ 103 h 290"/>
                  <a:gd name="T8" fmla="*/ 1 w 293"/>
                  <a:gd name="T9" fmla="*/ 130 h 290"/>
                  <a:gd name="T10" fmla="*/ 0 w 293"/>
                  <a:gd name="T11" fmla="*/ 144 h 290"/>
                  <a:gd name="T12" fmla="*/ 1 w 293"/>
                  <a:gd name="T13" fmla="*/ 158 h 290"/>
                  <a:gd name="T14" fmla="*/ 5 w 293"/>
                  <a:gd name="T15" fmla="*/ 184 h 290"/>
                  <a:gd name="T16" fmla="*/ 19 w 293"/>
                  <a:gd name="T17" fmla="*/ 219 h 290"/>
                  <a:gd name="T18" fmla="*/ 50 w 293"/>
                  <a:gd name="T19" fmla="*/ 255 h 290"/>
                  <a:gd name="T20" fmla="*/ 90 w 293"/>
                  <a:gd name="T21" fmla="*/ 279 h 290"/>
                  <a:gd name="T22" fmla="*/ 135 w 293"/>
                  <a:gd name="T23" fmla="*/ 290 h 290"/>
                  <a:gd name="T24" fmla="*/ 182 w 293"/>
                  <a:gd name="T25" fmla="*/ 286 h 290"/>
                  <a:gd name="T26" fmla="*/ 225 w 293"/>
                  <a:gd name="T27" fmla="*/ 268 h 290"/>
                  <a:gd name="T28" fmla="*/ 252 w 293"/>
                  <a:gd name="T29" fmla="*/ 243 h 290"/>
                  <a:gd name="T30" fmla="*/ 267 w 293"/>
                  <a:gd name="T31" fmla="*/ 221 h 290"/>
                  <a:gd name="T32" fmla="*/ 274 w 293"/>
                  <a:gd name="T33" fmla="*/ 209 h 290"/>
                  <a:gd name="T34" fmla="*/ 285 w 293"/>
                  <a:gd name="T35" fmla="*/ 183 h 290"/>
                  <a:gd name="T36" fmla="*/ 293 w 293"/>
                  <a:gd name="T37" fmla="*/ 134 h 290"/>
                  <a:gd name="T38" fmla="*/ 284 w 293"/>
                  <a:gd name="T39" fmla="*/ 90 h 290"/>
                  <a:gd name="T40" fmla="*/ 259 w 293"/>
                  <a:gd name="T41" fmla="*/ 51 h 290"/>
                  <a:gd name="T42" fmla="*/ 239 w 293"/>
                  <a:gd name="T43" fmla="*/ 34 h 290"/>
                  <a:gd name="T44" fmla="*/ 227 w 293"/>
                  <a:gd name="T45" fmla="*/ 25 h 290"/>
                  <a:gd name="T46" fmla="*/ 203 w 293"/>
                  <a:gd name="T47" fmla="*/ 12 h 290"/>
                  <a:gd name="T48" fmla="*/ 177 w 293"/>
                  <a:gd name="T49" fmla="*/ 4 h 290"/>
                  <a:gd name="T50" fmla="*/ 152 w 293"/>
                  <a:gd name="T51" fmla="*/ 0 h 290"/>
                  <a:gd name="T52" fmla="*/ 126 w 293"/>
                  <a:gd name="T53" fmla="*/ 2 h 290"/>
                  <a:gd name="T54" fmla="*/ 101 w 293"/>
                  <a:gd name="T55" fmla="*/ 8 h 290"/>
                  <a:gd name="T56" fmla="*/ 77 w 293"/>
                  <a:gd name="T57" fmla="*/ 19 h 290"/>
                  <a:gd name="T58" fmla="*/ 54 w 293"/>
                  <a:gd name="T59" fmla="*/ 34 h 290"/>
                  <a:gd name="T60" fmla="*/ 44 w 293"/>
                  <a:gd name="T61" fmla="*/ 44 h 290"/>
                  <a:gd name="T62" fmla="*/ 197 w 293"/>
                  <a:gd name="T63" fmla="*/ 87 h 290"/>
                  <a:gd name="T64" fmla="*/ 205 w 293"/>
                  <a:gd name="T65" fmla="*/ 96 h 290"/>
                  <a:gd name="T66" fmla="*/ 215 w 293"/>
                  <a:gd name="T67" fmla="*/ 116 h 290"/>
                  <a:gd name="T68" fmla="*/ 219 w 293"/>
                  <a:gd name="T69" fmla="*/ 138 h 290"/>
                  <a:gd name="T70" fmla="*/ 216 w 293"/>
                  <a:gd name="T71" fmla="*/ 159 h 290"/>
                  <a:gd name="T72" fmla="*/ 207 w 293"/>
                  <a:gd name="T73" fmla="*/ 179 h 290"/>
                  <a:gd name="T74" fmla="*/ 194 w 293"/>
                  <a:gd name="T75" fmla="*/ 196 h 290"/>
                  <a:gd name="T76" fmla="*/ 176 w 293"/>
                  <a:gd name="T77" fmla="*/ 209 h 290"/>
                  <a:gd name="T78" fmla="*/ 154 w 293"/>
                  <a:gd name="T79" fmla="*/ 216 h 290"/>
                  <a:gd name="T80" fmla="*/ 142 w 293"/>
                  <a:gd name="T81" fmla="*/ 217 h 290"/>
                  <a:gd name="T82" fmla="*/ 129 w 293"/>
                  <a:gd name="T83" fmla="*/ 216 h 290"/>
                  <a:gd name="T84" fmla="*/ 107 w 293"/>
                  <a:gd name="T85" fmla="*/ 210 h 290"/>
                  <a:gd name="T86" fmla="*/ 89 w 293"/>
                  <a:gd name="T87" fmla="*/ 199 h 290"/>
                  <a:gd name="T88" fmla="*/ 77 w 293"/>
                  <a:gd name="T89" fmla="*/ 183 h 290"/>
                  <a:gd name="T90" fmla="*/ 70 w 293"/>
                  <a:gd name="T91" fmla="*/ 165 h 290"/>
                  <a:gd name="T92" fmla="*/ 68 w 293"/>
                  <a:gd name="T93" fmla="*/ 144 h 290"/>
                  <a:gd name="T94" fmla="*/ 73 w 293"/>
                  <a:gd name="T95" fmla="*/ 124 h 290"/>
                  <a:gd name="T96" fmla="*/ 85 w 293"/>
                  <a:gd name="T97" fmla="*/ 103 h 290"/>
                  <a:gd name="T98" fmla="*/ 94 w 293"/>
                  <a:gd name="T99" fmla="*/ 94 h 290"/>
                  <a:gd name="T100" fmla="*/ 105 w 293"/>
                  <a:gd name="T101" fmla="*/ 83 h 290"/>
                  <a:gd name="T102" fmla="*/ 132 w 293"/>
                  <a:gd name="T103" fmla="*/ 70 h 290"/>
                  <a:gd name="T104" fmla="*/ 160 w 293"/>
                  <a:gd name="T105" fmla="*/ 68 h 290"/>
                  <a:gd name="T106" fmla="*/ 186 w 293"/>
                  <a:gd name="T107" fmla="*/ 77 h 290"/>
                  <a:gd name="T108" fmla="*/ 197 w 293"/>
                  <a:gd name="T109" fmla="*/ 8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3" h="290">
                    <a:moveTo>
                      <a:pt x="44" y="44"/>
                    </a:moveTo>
                    <a:lnTo>
                      <a:pt x="33" y="55"/>
                    </a:lnTo>
                    <a:lnTo>
                      <a:pt x="17" y="78"/>
                    </a:lnTo>
                    <a:lnTo>
                      <a:pt x="6" y="103"/>
                    </a:lnTo>
                    <a:lnTo>
                      <a:pt x="1" y="130"/>
                    </a:lnTo>
                    <a:lnTo>
                      <a:pt x="0" y="144"/>
                    </a:lnTo>
                    <a:lnTo>
                      <a:pt x="1" y="158"/>
                    </a:lnTo>
                    <a:lnTo>
                      <a:pt x="5" y="184"/>
                    </a:lnTo>
                    <a:lnTo>
                      <a:pt x="19" y="219"/>
                    </a:lnTo>
                    <a:lnTo>
                      <a:pt x="50" y="255"/>
                    </a:lnTo>
                    <a:lnTo>
                      <a:pt x="90" y="279"/>
                    </a:lnTo>
                    <a:lnTo>
                      <a:pt x="135" y="290"/>
                    </a:lnTo>
                    <a:lnTo>
                      <a:pt x="182" y="286"/>
                    </a:lnTo>
                    <a:lnTo>
                      <a:pt x="225" y="268"/>
                    </a:lnTo>
                    <a:lnTo>
                      <a:pt x="252" y="243"/>
                    </a:lnTo>
                    <a:lnTo>
                      <a:pt x="267" y="221"/>
                    </a:lnTo>
                    <a:lnTo>
                      <a:pt x="274" y="209"/>
                    </a:lnTo>
                    <a:lnTo>
                      <a:pt x="285" y="183"/>
                    </a:lnTo>
                    <a:lnTo>
                      <a:pt x="293" y="134"/>
                    </a:lnTo>
                    <a:lnTo>
                      <a:pt x="284" y="90"/>
                    </a:lnTo>
                    <a:lnTo>
                      <a:pt x="259" y="51"/>
                    </a:lnTo>
                    <a:lnTo>
                      <a:pt x="239" y="34"/>
                    </a:lnTo>
                    <a:lnTo>
                      <a:pt x="227" y="25"/>
                    </a:lnTo>
                    <a:lnTo>
                      <a:pt x="203" y="12"/>
                    </a:lnTo>
                    <a:lnTo>
                      <a:pt x="177" y="4"/>
                    </a:lnTo>
                    <a:lnTo>
                      <a:pt x="152" y="0"/>
                    </a:lnTo>
                    <a:lnTo>
                      <a:pt x="126" y="2"/>
                    </a:lnTo>
                    <a:lnTo>
                      <a:pt x="101" y="8"/>
                    </a:lnTo>
                    <a:lnTo>
                      <a:pt x="77" y="19"/>
                    </a:lnTo>
                    <a:lnTo>
                      <a:pt x="54" y="34"/>
                    </a:lnTo>
                    <a:lnTo>
                      <a:pt x="44" y="44"/>
                    </a:lnTo>
                    <a:close/>
                    <a:moveTo>
                      <a:pt x="197" y="87"/>
                    </a:moveTo>
                    <a:lnTo>
                      <a:pt x="205" y="96"/>
                    </a:lnTo>
                    <a:lnTo>
                      <a:pt x="215" y="116"/>
                    </a:lnTo>
                    <a:lnTo>
                      <a:pt x="219" y="138"/>
                    </a:lnTo>
                    <a:lnTo>
                      <a:pt x="216" y="159"/>
                    </a:lnTo>
                    <a:lnTo>
                      <a:pt x="207" y="179"/>
                    </a:lnTo>
                    <a:lnTo>
                      <a:pt x="194" y="196"/>
                    </a:lnTo>
                    <a:lnTo>
                      <a:pt x="176" y="209"/>
                    </a:lnTo>
                    <a:lnTo>
                      <a:pt x="154" y="216"/>
                    </a:lnTo>
                    <a:lnTo>
                      <a:pt x="142" y="217"/>
                    </a:lnTo>
                    <a:lnTo>
                      <a:pt x="129" y="216"/>
                    </a:lnTo>
                    <a:lnTo>
                      <a:pt x="107" y="210"/>
                    </a:lnTo>
                    <a:lnTo>
                      <a:pt x="89" y="199"/>
                    </a:lnTo>
                    <a:lnTo>
                      <a:pt x="77" y="183"/>
                    </a:lnTo>
                    <a:lnTo>
                      <a:pt x="70" y="165"/>
                    </a:lnTo>
                    <a:lnTo>
                      <a:pt x="68" y="144"/>
                    </a:lnTo>
                    <a:lnTo>
                      <a:pt x="73" y="124"/>
                    </a:lnTo>
                    <a:lnTo>
                      <a:pt x="85" y="103"/>
                    </a:lnTo>
                    <a:lnTo>
                      <a:pt x="94" y="94"/>
                    </a:lnTo>
                    <a:lnTo>
                      <a:pt x="105" y="83"/>
                    </a:lnTo>
                    <a:lnTo>
                      <a:pt x="132" y="70"/>
                    </a:lnTo>
                    <a:lnTo>
                      <a:pt x="160" y="68"/>
                    </a:lnTo>
                    <a:lnTo>
                      <a:pt x="186" y="77"/>
                    </a:lnTo>
                    <a:lnTo>
                      <a:pt x="197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400" b="0" i="0" u="none" strike="noStrike" kern="0" cap="none" spc="0" normalizeH="0" baseline="0" noProof="0">
                  <a:ln>
                    <a:noFill/>
                  </a:ln>
                  <a:solidFill>
                    <a:srgbClr val="183A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182">
              <a:extLst>
                <a:ext uri="{FF2B5EF4-FFF2-40B4-BE49-F238E27FC236}">
                  <a16:creationId xmlns:a16="http://schemas.microsoft.com/office/drawing/2014/main" id="{8CEF09E3-9D68-5A47-9259-C3D0481B49A7}"/>
                </a:ext>
              </a:extLst>
            </p:cNvPr>
            <p:cNvGrpSpPr/>
            <p:nvPr/>
          </p:nvGrpSpPr>
          <p:grpSpPr>
            <a:xfrm>
              <a:off x="2750443" y="4390140"/>
              <a:ext cx="347944" cy="354846"/>
              <a:chOff x="3702268" y="2163534"/>
              <a:chExt cx="1222533" cy="1246784"/>
            </a:xfrm>
          </p:grpSpPr>
          <p:sp>
            <p:nvSpPr>
              <p:cNvPr id="155" name="Oval 197">
                <a:extLst>
                  <a:ext uri="{FF2B5EF4-FFF2-40B4-BE49-F238E27FC236}">
                    <a16:creationId xmlns:a16="http://schemas.microsoft.com/office/drawing/2014/main" id="{990C4B5F-FF04-FD41-8543-64090E28ADEF}"/>
                  </a:ext>
                </a:extLst>
              </p:cNvPr>
              <p:cNvSpPr/>
              <p:nvPr/>
            </p:nvSpPr>
            <p:spPr>
              <a:xfrm>
                <a:off x="3778456" y="2236265"/>
                <a:ext cx="1070149" cy="107707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Oval 196">
                <a:extLst>
                  <a:ext uri="{FF2B5EF4-FFF2-40B4-BE49-F238E27FC236}">
                    <a16:creationId xmlns:a16="http://schemas.microsoft.com/office/drawing/2014/main" id="{BD593B88-5156-1B4D-A868-03FBFCB0BBCA}"/>
                  </a:ext>
                </a:extLst>
              </p:cNvPr>
              <p:cNvSpPr/>
              <p:nvPr/>
            </p:nvSpPr>
            <p:spPr>
              <a:xfrm>
                <a:off x="3778456" y="2236265"/>
                <a:ext cx="1070149" cy="107707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Line 183">
                <a:extLst>
                  <a:ext uri="{FF2B5EF4-FFF2-40B4-BE49-F238E27FC236}">
                    <a16:creationId xmlns:a16="http://schemas.microsoft.com/office/drawing/2014/main" id="{30193E67-5588-3244-B5C4-80B875BC9EC2}"/>
                  </a:ext>
                </a:extLst>
              </p:cNvPr>
              <p:cNvSpPr/>
              <p:nvPr/>
            </p:nvSpPr>
            <p:spPr>
              <a:xfrm flipH="1">
                <a:off x="4277170" y="2724582"/>
                <a:ext cx="152384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Line 184">
                <a:extLst>
                  <a:ext uri="{FF2B5EF4-FFF2-40B4-BE49-F238E27FC236}">
                    <a16:creationId xmlns:a16="http://schemas.microsoft.com/office/drawing/2014/main" id="{A0CB8A6B-6789-8C4F-81DA-18A11C4E3072}"/>
                  </a:ext>
                </a:extLst>
              </p:cNvPr>
              <p:cNvSpPr/>
              <p:nvPr/>
            </p:nvSpPr>
            <p:spPr>
              <a:xfrm flipH="1">
                <a:off x="4277170" y="2797314"/>
                <a:ext cx="13160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Line 185">
                <a:extLst>
                  <a:ext uri="{FF2B5EF4-FFF2-40B4-BE49-F238E27FC236}">
                    <a16:creationId xmlns:a16="http://schemas.microsoft.com/office/drawing/2014/main" id="{223FD3A7-63FA-6A40-B7FA-7325E0A002D2}"/>
                  </a:ext>
                </a:extLst>
              </p:cNvPr>
              <p:cNvSpPr/>
              <p:nvPr/>
            </p:nvSpPr>
            <p:spPr>
              <a:xfrm flipH="1">
                <a:off x="4318729" y="2866579"/>
                <a:ext cx="9004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186">
                <a:extLst>
                  <a:ext uri="{FF2B5EF4-FFF2-40B4-BE49-F238E27FC236}">
                    <a16:creationId xmlns:a16="http://schemas.microsoft.com/office/drawing/2014/main" id="{658A038A-E061-3D4B-BB7A-E2D6BF90FD66}"/>
                  </a:ext>
                </a:extLst>
              </p:cNvPr>
              <p:cNvSpPr/>
              <p:nvPr/>
            </p:nvSpPr>
            <p:spPr>
              <a:xfrm>
                <a:off x="4034744" y="2624154"/>
                <a:ext cx="561048" cy="3497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0"/>
                  <a:gd name="f7" fmla="val 446"/>
                  <a:gd name="f8" fmla="val 24"/>
                  <a:gd name="f9" fmla="val 695"/>
                  <a:gd name="f10" fmla="val 709"/>
                  <a:gd name="f11" fmla="val 11"/>
                  <a:gd name="f12" fmla="val 422"/>
                  <a:gd name="f13" fmla="val 435"/>
                  <a:gd name="f14" fmla="+- 0 0 -90"/>
                  <a:gd name="f15" fmla="*/ f3 1 720"/>
                  <a:gd name="f16" fmla="*/ f4 1 446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720"/>
                  <a:gd name="f25" fmla="*/ f21 1 446"/>
                  <a:gd name="f26" fmla="*/ 24 f22 1"/>
                  <a:gd name="f27" fmla="*/ 0 f21 1"/>
                  <a:gd name="f28" fmla="*/ 695 f22 1"/>
                  <a:gd name="f29" fmla="*/ 720 f22 1"/>
                  <a:gd name="f30" fmla="*/ 24 f21 1"/>
                  <a:gd name="f31" fmla="*/ 422 f21 1"/>
                  <a:gd name="f32" fmla="*/ 446 f21 1"/>
                  <a:gd name="f33" fmla="*/ 0 f22 1"/>
                  <a:gd name="f34" fmla="+- f23 0 f1"/>
                  <a:gd name="f35" fmla="*/ f26 1 720"/>
                  <a:gd name="f36" fmla="*/ f27 1 446"/>
                  <a:gd name="f37" fmla="*/ f28 1 720"/>
                  <a:gd name="f38" fmla="*/ f29 1 720"/>
                  <a:gd name="f39" fmla="*/ f30 1 446"/>
                  <a:gd name="f40" fmla="*/ f31 1 446"/>
                  <a:gd name="f41" fmla="*/ f32 1 446"/>
                  <a:gd name="f42" fmla="*/ f33 1 720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4"/>
                  <a:gd name="f50" fmla="*/ f38 1 f24"/>
                  <a:gd name="f51" fmla="*/ f39 1 f25"/>
                  <a:gd name="f52" fmla="*/ f40 1 f25"/>
                  <a:gd name="f53" fmla="*/ f41 1 f25"/>
                  <a:gd name="f54" fmla="*/ f42 1 f24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5 1"/>
                  <a:gd name="f62" fmla="*/ f50 f15 1"/>
                  <a:gd name="f63" fmla="*/ f51 f16 1"/>
                  <a:gd name="f64" fmla="*/ f52 f16 1"/>
                  <a:gd name="f65" fmla="*/ f53 f16 1"/>
                  <a:gd name="f66" fmla="*/ f5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0"/>
                  </a:cxn>
                  <a:cxn ang="f34">
                    <a:pos x="f62" y="f63"/>
                  </a:cxn>
                  <a:cxn ang="f34">
                    <a:pos x="f62" y="f64"/>
                  </a:cxn>
                  <a:cxn ang="f34">
                    <a:pos x="f61" y="f65"/>
                  </a:cxn>
                  <a:cxn ang="f34">
                    <a:pos x="f59" y="f65"/>
                  </a:cxn>
                  <a:cxn ang="f34">
                    <a:pos x="f66" y="f64"/>
                  </a:cxn>
                  <a:cxn ang="f34">
                    <a:pos x="f66" y="f63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720" h="446">
                    <a:moveTo>
                      <a:pt x="f8" y="f5"/>
                    </a:moveTo>
                    <a:lnTo>
                      <a:pt x="f9" y="f5"/>
                    </a:lnTo>
                    <a:cubicBezTo>
                      <a:pt x="f10" y="f5"/>
                      <a:pt x="f6" y="f11"/>
                      <a:pt x="f6" y="f8"/>
                    </a:cubicBezTo>
                    <a:lnTo>
                      <a:pt x="f6" y="f12"/>
                    </a:lnTo>
                    <a:cubicBezTo>
                      <a:pt x="f6" y="f13"/>
                      <a:pt x="f10" y="f7"/>
                      <a:pt x="f9" y="f7"/>
                    </a:cubicBezTo>
                    <a:lnTo>
                      <a:pt x="f8" y="f7"/>
                    </a:lnTo>
                    <a:cubicBezTo>
                      <a:pt x="f11" y="f7"/>
                      <a:pt x="f5" y="f13"/>
                      <a:pt x="f5" y="f12"/>
                    </a:cubicBezTo>
                    <a:lnTo>
                      <a:pt x="f5" y="f8"/>
                    </a:lnTo>
                    <a:cubicBezTo>
                      <a:pt x="f5" y="f11"/>
                      <a:pt x="f11" y="f5"/>
                      <a:pt x="f8" y="f5"/>
                    </a:cubicBezTo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187">
                <a:extLst>
                  <a:ext uri="{FF2B5EF4-FFF2-40B4-BE49-F238E27FC236}">
                    <a16:creationId xmlns:a16="http://schemas.microsoft.com/office/drawing/2014/main" id="{AA455275-2EC0-BF40-A4B2-0ACBD8BE1BC4}"/>
                  </a:ext>
                </a:extLst>
              </p:cNvPr>
              <p:cNvSpPr/>
              <p:nvPr/>
            </p:nvSpPr>
            <p:spPr>
              <a:xfrm>
                <a:off x="4083225" y="2568741"/>
                <a:ext cx="114290" cy="311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6"/>
                  <a:gd name="f7" fmla="val 40"/>
                  <a:gd name="f8" fmla="val 18"/>
                  <a:gd name="f9" fmla="val 128"/>
                  <a:gd name="f10" fmla="val 138"/>
                  <a:gd name="f11" fmla="val 8"/>
                  <a:gd name="f12" fmla="val 17"/>
                  <a:gd name="f13" fmla="val 22"/>
                  <a:gd name="f14" fmla="val 32"/>
                  <a:gd name="f15" fmla="+- 0 0 -90"/>
                  <a:gd name="f16" fmla="*/ f3 1 146"/>
                  <a:gd name="f17" fmla="*/ f4 1 40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146"/>
                  <a:gd name="f26" fmla="*/ f22 1 40"/>
                  <a:gd name="f27" fmla="*/ 18 f23 1"/>
                  <a:gd name="f28" fmla="*/ 0 f22 1"/>
                  <a:gd name="f29" fmla="*/ 128 f23 1"/>
                  <a:gd name="f30" fmla="*/ 146 f23 1"/>
                  <a:gd name="f31" fmla="*/ 17 f22 1"/>
                  <a:gd name="f32" fmla="*/ 22 f22 1"/>
                  <a:gd name="f33" fmla="*/ 40 f22 1"/>
                  <a:gd name="f34" fmla="*/ 0 f23 1"/>
                  <a:gd name="f35" fmla="+- f24 0 f1"/>
                  <a:gd name="f36" fmla="*/ f27 1 146"/>
                  <a:gd name="f37" fmla="*/ f28 1 40"/>
                  <a:gd name="f38" fmla="*/ f29 1 146"/>
                  <a:gd name="f39" fmla="*/ f30 1 146"/>
                  <a:gd name="f40" fmla="*/ f31 1 40"/>
                  <a:gd name="f41" fmla="*/ f32 1 40"/>
                  <a:gd name="f42" fmla="*/ f33 1 40"/>
                  <a:gd name="f43" fmla="*/ f34 1 146"/>
                  <a:gd name="f44" fmla="*/ 0 1 f25"/>
                  <a:gd name="f45" fmla="*/ f19 1 f25"/>
                  <a:gd name="f46" fmla="*/ 0 1 f26"/>
                  <a:gd name="f47" fmla="*/ f20 1 f26"/>
                  <a:gd name="f48" fmla="*/ f36 1 f25"/>
                  <a:gd name="f49" fmla="*/ f37 1 f26"/>
                  <a:gd name="f50" fmla="*/ f38 1 f25"/>
                  <a:gd name="f51" fmla="*/ f39 1 f25"/>
                  <a:gd name="f52" fmla="*/ f40 1 f26"/>
                  <a:gd name="f53" fmla="*/ f41 1 f26"/>
                  <a:gd name="f54" fmla="*/ f42 1 f26"/>
                  <a:gd name="f55" fmla="*/ f43 1 f25"/>
                  <a:gd name="f56" fmla="*/ f44 f16 1"/>
                  <a:gd name="f57" fmla="*/ f45 f16 1"/>
                  <a:gd name="f58" fmla="*/ f47 f17 1"/>
                  <a:gd name="f59" fmla="*/ f46 f17 1"/>
                  <a:gd name="f60" fmla="*/ f48 f16 1"/>
                  <a:gd name="f61" fmla="*/ f49 f17 1"/>
                  <a:gd name="f62" fmla="*/ f50 f16 1"/>
                  <a:gd name="f63" fmla="*/ f51 f16 1"/>
                  <a:gd name="f64" fmla="*/ f52 f17 1"/>
                  <a:gd name="f65" fmla="*/ f53 f17 1"/>
                  <a:gd name="f66" fmla="*/ f54 f17 1"/>
                  <a:gd name="f67" fmla="*/ f55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60" y="f61"/>
                  </a:cxn>
                  <a:cxn ang="f35">
                    <a:pos x="f62" y="f61"/>
                  </a:cxn>
                  <a:cxn ang="f35">
                    <a:pos x="f63" y="f64"/>
                  </a:cxn>
                  <a:cxn ang="f35">
                    <a:pos x="f63" y="f65"/>
                  </a:cxn>
                  <a:cxn ang="f35">
                    <a:pos x="f62" y="f66"/>
                  </a:cxn>
                  <a:cxn ang="f35">
                    <a:pos x="f60" y="f66"/>
                  </a:cxn>
                  <a:cxn ang="f35">
                    <a:pos x="f67" y="f65"/>
                  </a:cxn>
                  <a:cxn ang="f35">
                    <a:pos x="f67" y="f64"/>
                  </a:cxn>
                  <a:cxn ang="f35">
                    <a:pos x="f60" y="f61"/>
                  </a:cxn>
                </a:cxnLst>
                <a:rect l="f56" t="f59" r="f57" b="f58"/>
                <a:pathLst>
                  <a:path w="146" h="40">
                    <a:moveTo>
                      <a:pt x="f8" y="f5"/>
                    </a:moveTo>
                    <a:lnTo>
                      <a:pt x="f9" y="f5"/>
                    </a:lnTo>
                    <a:cubicBezTo>
                      <a:pt x="f10" y="f5"/>
                      <a:pt x="f6" y="f11"/>
                      <a:pt x="f6" y="f12"/>
                    </a:cubicBezTo>
                    <a:lnTo>
                      <a:pt x="f6" y="f13"/>
                    </a:lnTo>
                    <a:cubicBezTo>
                      <a:pt x="f6" y="f14"/>
                      <a:pt x="f10" y="f7"/>
                      <a:pt x="f9" y="f7"/>
                    </a:cubicBezTo>
                    <a:lnTo>
                      <a:pt x="f8" y="f7"/>
                    </a:lnTo>
                    <a:cubicBezTo>
                      <a:pt x="f11" y="f7"/>
                      <a:pt x="f5" y="f14"/>
                      <a:pt x="f5" y="f13"/>
                    </a:cubicBezTo>
                    <a:lnTo>
                      <a:pt x="f5" y="f12"/>
                    </a:lnTo>
                    <a:cubicBezTo>
                      <a:pt x="f5" y="f11"/>
                      <a:pt x="f11" y="f5"/>
                      <a:pt x="f8" y="f5"/>
                    </a:cubicBezTo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188">
                <a:extLst>
                  <a:ext uri="{FF2B5EF4-FFF2-40B4-BE49-F238E27FC236}">
                    <a16:creationId xmlns:a16="http://schemas.microsoft.com/office/drawing/2014/main" id="{AD9914DB-8A8C-564D-B358-5947E4D19EC8}"/>
                  </a:ext>
                </a:extLst>
              </p:cNvPr>
              <p:cNvSpPr/>
              <p:nvPr/>
            </p:nvSpPr>
            <p:spPr>
              <a:xfrm>
                <a:off x="4429554" y="2568741"/>
                <a:ext cx="114290" cy="311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6"/>
                  <a:gd name="f7" fmla="val 40"/>
                  <a:gd name="f8" fmla="val 18"/>
                  <a:gd name="f9" fmla="val 128"/>
                  <a:gd name="f10" fmla="val 138"/>
                  <a:gd name="f11" fmla="val 8"/>
                  <a:gd name="f12" fmla="val 17"/>
                  <a:gd name="f13" fmla="val 22"/>
                  <a:gd name="f14" fmla="val 32"/>
                  <a:gd name="f15" fmla="+- 0 0 -90"/>
                  <a:gd name="f16" fmla="*/ f3 1 146"/>
                  <a:gd name="f17" fmla="*/ f4 1 40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146"/>
                  <a:gd name="f26" fmla="*/ f22 1 40"/>
                  <a:gd name="f27" fmla="*/ 18 f23 1"/>
                  <a:gd name="f28" fmla="*/ 0 f22 1"/>
                  <a:gd name="f29" fmla="*/ 128 f23 1"/>
                  <a:gd name="f30" fmla="*/ 146 f23 1"/>
                  <a:gd name="f31" fmla="*/ 17 f22 1"/>
                  <a:gd name="f32" fmla="*/ 22 f22 1"/>
                  <a:gd name="f33" fmla="*/ 40 f22 1"/>
                  <a:gd name="f34" fmla="*/ 0 f23 1"/>
                  <a:gd name="f35" fmla="+- f24 0 f1"/>
                  <a:gd name="f36" fmla="*/ f27 1 146"/>
                  <a:gd name="f37" fmla="*/ f28 1 40"/>
                  <a:gd name="f38" fmla="*/ f29 1 146"/>
                  <a:gd name="f39" fmla="*/ f30 1 146"/>
                  <a:gd name="f40" fmla="*/ f31 1 40"/>
                  <a:gd name="f41" fmla="*/ f32 1 40"/>
                  <a:gd name="f42" fmla="*/ f33 1 40"/>
                  <a:gd name="f43" fmla="*/ f34 1 146"/>
                  <a:gd name="f44" fmla="*/ 0 1 f25"/>
                  <a:gd name="f45" fmla="*/ f19 1 f25"/>
                  <a:gd name="f46" fmla="*/ 0 1 f26"/>
                  <a:gd name="f47" fmla="*/ f20 1 f26"/>
                  <a:gd name="f48" fmla="*/ f36 1 f25"/>
                  <a:gd name="f49" fmla="*/ f37 1 f26"/>
                  <a:gd name="f50" fmla="*/ f38 1 f25"/>
                  <a:gd name="f51" fmla="*/ f39 1 f25"/>
                  <a:gd name="f52" fmla="*/ f40 1 f26"/>
                  <a:gd name="f53" fmla="*/ f41 1 f26"/>
                  <a:gd name="f54" fmla="*/ f42 1 f26"/>
                  <a:gd name="f55" fmla="*/ f43 1 f25"/>
                  <a:gd name="f56" fmla="*/ f44 f16 1"/>
                  <a:gd name="f57" fmla="*/ f45 f16 1"/>
                  <a:gd name="f58" fmla="*/ f47 f17 1"/>
                  <a:gd name="f59" fmla="*/ f46 f17 1"/>
                  <a:gd name="f60" fmla="*/ f48 f16 1"/>
                  <a:gd name="f61" fmla="*/ f49 f17 1"/>
                  <a:gd name="f62" fmla="*/ f50 f16 1"/>
                  <a:gd name="f63" fmla="*/ f51 f16 1"/>
                  <a:gd name="f64" fmla="*/ f52 f17 1"/>
                  <a:gd name="f65" fmla="*/ f53 f17 1"/>
                  <a:gd name="f66" fmla="*/ f54 f17 1"/>
                  <a:gd name="f67" fmla="*/ f55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60" y="f61"/>
                  </a:cxn>
                  <a:cxn ang="f35">
                    <a:pos x="f62" y="f61"/>
                  </a:cxn>
                  <a:cxn ang="f35">
                    <a:pos x="f63" y="f64"/>
                  </a:cxn>
                  <a:cxn ang="f35">
                    <a:pos x="f63" y="f65"/>
                  </a:cxn>
                  <a:cxn ang="f35">
                    <a:pos x="f62" y="f66"/>
                  </a:cxn>
                  <a:cxn ang="f35">
                    <a:pos x="f60" y="f66"/>
                  </a:cxn>
                  <a:cxn ang="f35">
                    <a:pos x="f67" y="f65"/>
                  </a:cxn>
                  <a:cxn ang="f35">
                    <a:pos x="f67" y="f64"/>
                  </a:cxn>
                  <a:cxn ang="f35">
                    <a:pos x="f60" y="f61"/>
                  </a:cxn>
                </a:cxnLst>
                <a:rect l="f56" t="f59" r="f57" b="f58"/>
                <a:pathLst>
                  <a:path w="146" h="40">
                    <a:moveTo>
                      <a:pt x="f8" y="f5"/>
                    </a:moveTo>
                    <a:lnTo>
                      <a:pt x="f9" y="f5"/>
                    </a:lnTo>
                    <a:cubicBezTo>
                      <a:pt x="f10" y="f5"/>
                      <a:pt x="f6" y="f11"/>
                      <a:pt x="f6" y="f12"/>
                    </a:cubicBezTo>
                    <a:lnTo>
                      <a:pt x="f6" y="f13"/>
                    </a:lnTo>
                    <a:cubicBezTo>
                      <a:pt x="f6" y="f14"/>
                      <a:pt x="f10" y="f7"/>
                      <a:pt x="f9" y="f7"/>
                    </a:cubicBezTo>
                    <a:lnTo>
                      <a:pt x="f8" y="f7"/>
                    </a:lnTo>
                    <a:cubicBezTo>
                      <a:pt x="f11" y="f7"/>
                      <a:pt x="f5" y="f14"/>
                      <a:pt x="f5" y="f13"/>
                    </a:cubicBezTo>
                    <a:lnTo>
                      <a:pt x="f5" y="f12"/>
                    </a:lnTo>
                    <a:cubicBezTo>
                      <a:pt x="f5" y="f11"/>
                      <a:pt x="f11" y="f5"/>
                      <a:pt x="f8" y="f5"/>
                    </a:cubicBezTo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Line 189">
                <a:extLst>
                  <a:ext uri="{FF2B5EF4-FFF2-40B4-BE49-F238E27FC236}">
                    <a16:creationId xmlns:a16="http://schemas.microsoft.com/office/drawing/2014/main" id="{AB7D7ABF-EDD5-414A-862F-D825934E58E8}"/>
                  </a:ext>
                </a:extLst>
              </p:cNvPr>
              <p:cNvSpPr/>
              <p:nvPr/>
            </p:nvSpPr>
            <p:spPr>
              <a:xfrm>
                <a:off x="4197516" y="2586060"/>
                <a:ext cx="23203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190">
                <a:extLst>
                  <a:ext uri="{FF2B5EF4-FFF2-40B4-BE49-F238E27FC236}">
                    <a16:creationId xmlns:a16="http://schemas.microsoft.com/office/drawing/2014/main" id="{93D944FA-F292-5E4B-8515-EC2DBFE59F60}"/>
                  </a:ext>
                </a:extLst>
              </p:cNvPr>
              <p:cNvSpPr/>
              <p:nvPr/>
            </p:nvSpPr>
            <p:spPr>
              <a:xfrm>
                <a:off x="3996650" y="2586060"/>
                <a:ext cx="633779" cy="42598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09"/>
                  <a:gd name="f7" fmla="val 545"/>
                  <a:gd name="f8" fmla="val 698"/>
                  <a:gd name="f9" fmla="val 751"/>
                  <a:gd name="f10" fmla="val 783"/>
                  <a:gd name="f11" fmla="val 26"/>
                  <a:gd name="f12" fmla="val 58"/>
                  <a:gd name="f13" fmla="val 486"/>
                  <a:gd name="f14" fmla="val 518"/>
                  <a:gd name="f15" fmla="val 59"/>
                  <a:gd name="f16" fmla="val 519"/>
                  <a:gd name="f17" fmla="val 487"/>
                  <a:gd name="f18" fmla="val 111"/>
                  <a:gd name="f19" fmla="+- 0 0 -90"/>
                  <a:gd name="f20" fmla="*/ f3 1 809"/>
                  <a:gd name="f21" fmla="*/ f4 1 545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809"/>
                  <a:gd name="f30" fmla="*/ f26 1 545"/>
                  <a:gd name="f31" fmla="*/ 698 f27 1"/>
                  <a:gd name="f32" fmla="*/ 0 f26 1"/>
                  <a:gd name="f33" fmla="*/ 751 f27 1"/>
                  <a:gd name="f34" fmla="*/ 809 f27 1"/>
                  <a:gd name="f35" fmla="*/ 58 f26 1"/>
                  <a:gd name="f36" fmla="*/ 486 f26 1"/>
                  <a:gd name="f37" fmla="*/ 545 f26 1"/>
                  <a:gd name="f38" fmla="*/ 59 f27 1"/>
                  <a:gd name="f39" fmla="*/ 0 f27 1"/>
                  <a:gd name="f40" fmla="*/ 487 f26 1"/>
                  <a:gd name="f41" fmla="*/ 111 f27 1"/>
                  <a:gd name="f42" fmla="+- f28 0 f1"/>
                  <a:gd name="f43" fmla="*/ f31 1 809"/>
                  <a:gd name="f44" fmla="*/ f32 1 545"/>
                  <a:gd name="f45" fmla="*/ f33 1 809"/>
                  <a:gd name="f46" fmla="*/ f34 1 809"/>
                  <a:gd name="f47" fmla="*/ f35 1 545"/>
                  <a:gd name="f48" fmla="*/ f36 1 545"/>
                  <a:gd name="f49" fmla="*/ f37 1 545"/>
                  <a:gd name="f50" fmla="*/ f38 1 809"/>
                  <a:gd name="f51" fmla="*/ f39 1 809"/>
                  <a:gd name="f52" fmla="*/ f40 1 545"/>
                  <a:gd name="f53" fmla="*/ f41 1 809"/>
                  <a:gd name="f54" fmla="*/ 0 1 f29"/>
                  <a:gd name="f55" fmla="*/ f23 1 f29"/>
                  <a:gd name="f56" fmla="*/ 0 1 f30"/>
                  <a:gd name="f57" fmla="*/ f24 1 f30"/>
                  <a:gd name="f58" fmla="*/ f43 1 f29"/>
                  <a:gd name="f59" fmla="*/ f44 1 f30"/>
                  <a:gd name="f60" fmla="*/ f45 1 f29"/>
                  <a:gd name="f61" fmla="*/ f46 1 f29"/>
                  <a:gd name="f62" fmla="*/ f47 1 f30"/>
                  <a:gd name="f63" fmla="*/ f48 1 f30"/>
                  <a:gd name="f64" fmla="*/ f49 1 f30"/>
                  <a:gd name="f65" fmla="*/ f50 1 f29"/>
                  <a:gd name="f66" fmla="*/ f51 1 f29"/>
                  <a:gd name="f67" fmla="*/ f52 1 f30"/>
                  <a:gd name="f68" fmla="*/ f53 1 f29"/>
                  <a:gd name="f69" fmla="*/ f54 f20 1"/>
                  <a:gd name="f70" fmla="*/ f55 f20 1"/>
                  <a:gd name="f71" fmla="*/ f57 f21 1"/>
                  <a:gd name="f72" fmla="*/ f56 f21 1"/>
                  <a:gd name="f73" fmla="*/ f58 f20 1"/>
                  <a:gd name="f74" fmla="*/ f59 f21 1"/>
                  <a:gd name="f75" fmla="*/ f60 f20 1"/>
                  <a:gd name="f76" fmla="*/ f61 f20 1"/>
                  <a:gd name="f77" fmla="*/ f62 f21 1"/>
                  <a:gd name="f78" fmla="*/ f63 f21 1"/>
                  <a:gd name="f79" fmla="*/ f64 f21 1"/>
                  <a:gd name="f80" fmla="*/ f65 f20 1"/>
                  <a:gd name="f81" fmla="*/ f66 f20 1"/>
                  <a:gd name="f82" fmla="*/ f67 f21 1"/>
                  <a:gd name="f83" fmla="*/ f6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3" y="f74"/>
                  </a:cxn>
                  <a:cxn ang="f42">
                    <a:pos x="f75" y="f74"/>
                  </a:cxn>
                  <a:cxn ang="f42">
                    <a:pos x="f76" y="f77"/>
                  </a:cxn>
                  <a:cxn ang="f42">
                    <a:pos x="f76" y="f78"/>
                  </a:cxn>
                  <a:cxn ang="f42">
                    <a:pos x="f75" y="f79"/>
                  </a:cxn>
                  <a:cxn ang="f42">
                    <a:pos x="f80" y="f79"/>
                  </a:cxn>
                  <a:cxn ang="f42">
                    <a:pos x="f81" y="f82"/>
                  </a:cxn>
                  <a:cxn ang="f42">
                    <a:pos x="f81" y="f77"/>
                  </a:cxn>
                  <a:cxn ang="f42">
                    <a:pos x="f80" y="f74"/>
                  </a:cxn>
                  <a:cxn ang="f42">
                    <a:pos x="f83" y="f74"/>
                  </a:cxn>
                </a:cxnLst>
                <a:rect l="f69" t="f72" r="f70" b="f71"/>
                <a:pathLst>
                  <a:path w="809" h="545">
                    <a:moveTo>
                      <a:pt x="f8" y="f5"/>
                    </a:moveTo>
                    <a:lnTo>
                      <a:pt x="f9" y="f5"/>
                    </a:lnTo>
                    <a:cubicBezTo>
                      <a:pt x="f10" y="f5"/>
                      <a:pt x="f6" y="f11"/>
                      <a:pt x="f6" y="f12"/>
                    </a:cubicBezTo>
                    <a:lnTo>
                      <a:pt x="f6" y="f13"/>
                    </a:lnTo>
                    <a:cubicBezTo>
                      <a:pt x="f6" y="f14"/>
                      <a:pt x="f10" y="f7"/>
                      <a:pt x="f9" y="f7"/>
                    </a:cubicBezTo>
                    <a:lnTo>
                      <a:pt x="f15" y="f7"/>
                    </a:lnTo>
                    <a:cubicBezTo>
                      <a:pt x="f11" y="f7"/>
                      <a:pt x="f5" y="f16"/>
                      <a:pt x="f5" y="f17"/>
                    </a:cubicBezTo>
                    <a:lnTo>
                      <a:pt x="f5" y="f12"/>
                    </a:lnTo>
                    <a:cubicBezTo>
                      <a:pt x="f5" y="f11"/>
                      <a:pt x="f11" y="f5"/>
                      <a:pt x="f15" y="f5"/>
                    </a:cubicBezTo>
                    <a:lnTo>
                      <a:pt x="f18" y="f5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Oval 191">
                <a:extLst>
                  <a:ext uri="{FF2B5EF4-FFF2-40B4-BE49-F238E27FC236}">
                    <a16:creationId xmlns:a16="http://schemas.microsoft.com/office/drawing/2014/main" id="{601DA7DE-5144-D449-91B5-E5BBC59112B0}"/>
                  </a:ext>
                </a:extLst>
              </p:cNvPr>
              <p:cNvSpPr/>
              <p:nvPr/>
            </p:nvSpPr>
            <p:spPr>
              <a:xfrm>
                <a:off x="4107466" y="2710729"/>
                <a:ext cx="86584" cy="865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4DBEC"/>
              </a:solidFill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192">
                <a:extLst>
                  <a:ext uri="{FF2B5EF4-FFF2-40B4-BE49-F238E27FC236}">
                    <a16:creationId xmlns:a16="http://schemas.microsoft.com/office/drawing/2014/main" id="{097A0B4E-8D8D-D943-B721-DD430DA31C25}"/>
                  </a:ext>
                </a:extLst>
              </p:cNvPr>
              <p:cNvSpPr/>
              <p:nvPr/>
            </p:nvSpPr>
            <p:spPr>
              <a:xfrm>
                <a:off x="4072838" y="2818098"/>
                <a:ext cx="159306" cy="761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2"/>
                  <a:gd name="f7" fmla="val 97"/>
                  <a:gd name="f8" fmla="val 33"/>
                  <a:gd name="f9" fmla="val 45"/>
                  <a:gd name="f10" fmla="val 101"/>
                  <a:gd name="f11" fmla="val 157"/>
                  <a:gd name="f12" fmla="+- 0 0 -90"/>
                  <a:gd name="f13" fmla="*/ f3 1 202"/>
                  <a:gd name="f14" fmla="*/ f4 1 9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202"/>
                  <a:gd name="f23" fmla="*/ f19 1 97"/>
                  <a:gd name="f24" fmla="*/ 0 f20 1"/>
                  <a:gd name="f25" fmla="*/ 97 f19 1"/>
                  <a:gd name="f26" fmla="*/ 101 f20 1"/>
                  <a:gd name="f27" fmla="*/ 0 f19 1"/>
                  <a:gd name="f28" fmla="*/ 202 f20 1"/>
                  <a:gd name="f29" fmla="+- f21 0 f1"/>
                  <a:gd name="f30" fmla="*/ f24 1 202"/>
                  <a:gd name="f31" fmla="*/ f25 1 97"/>
                  <a:gd name="f32" fmla="*/ f26 1 202"/>
                  <a:gd name="f33" fmla="*/ f27 1 97"/>
                  <a:gd name="f34" fmla="*/ f28 1 202"/>
                  <a:gd name="f35" fmla="*/ 0 1 f22"/>
                  <a:gd name="f36" fmla="*/ f16 1 f22"/>
                  <a:gd name="f37" fmla="*/ 0 1 f23"/>
                  <a:gd name="f38" fmla="*/ f17 1 f23"/>
                  <a:gd name="f39" fmla="*/ f30 1 f22"/>
                  <a:gd name="f40" fmla="*/ f31 1 f23"/>
                  <a:gd name="f41" fmla="*/ f32 1 f22"/>
                  <a:gd name="f42" fmla="*/ f33 1 f23"/>
                  <a:gd name="f43" fmla="*/ f34 1 f22"/>
                  <a:gd name="f44" fmla="*/ f35 f13 1"/>
                  <a:gd name="f45" fmla="*/ f36 f13 1"/>
                  <a:gd name="f46" fmla="*/ f38 f14 1"/>
                  <a:gd name="f47" fmla="*/ f37 f14 1"/>
                  <a:gd name="f48" fmla="*/ f39 f13 1"/>
                  <a:gd name="f49" fmla="*/ f40 f14 1"/>
                  <a:gd name="f50" fmla="*/ f41 f13 1"/>
                  <a:gd name="f51" fmla="*/ f42 f14 1"/>
                  <a:gd name="f52" fmla="*/ f4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50" y="f51"/>
                  </a:cxn>
                  <a:cxn ang="f29">
                    <a:pos x="f52" y="f49"/>
                  </a:cxn>
                </a:cxnLst>
                <a:rect l="f44" t="f47" r="f45" b="f46"/>
                <a:pathLst>
                  <a:path w="202" h="97">
                    <a:moveTo>
                      <a:pt x="f5" y="f7"/>
                    </a:moveTo>
                    <a:cubicBezTo>
                      <a:pt x="f5" y="f8"/>
                      <a:pt x="f9" y="f5"/>
                      <a:pt x="f10" y="f5"/>
                    </a:cubicBezTo>
                    <a:cubicBezTo>
                      <a:pt x="f11" y="f5"/>
                      <a:pt x="f6" y="f8"/>
                      <a:pt x="f6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193">
                <a:extLst>
                  <a:ext uri="{FF2B5EF4-FFF2-40B4-BE49-F238E27FC236}">
                    <a16:creationId xmlns:a16="http://schemas.microsoft.com/office/drawing/2014/main" id="{E18DB482-94BE-1342-837C-FE6AAA13D2DD}"/>
                  </a:ext>
                </a:extLst>
              </p:cNvPr>
              <p:cNvSpPr/>
              <p:nvPr/>
            </p:nvSpPr>
            <p:spPr>
              <a:xfrm>
                <a:off x="4450329" y="2689954"/>
                <a:ext cx="121212" cy="21126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7"/>
                  <a:gd name="f7" fmla="val 271"/>
                  <a:gd name="f8" fmla="val 115"/>
                  <a:gd name="f9" fmla="val 26"/>
                  <a:gd name="f10" fmla="val 100"/>
                  <a:gd name="f11" fmla="val 29"/>
                  <a:gd name="f12" fmla="val 86"/>
                  <a:gd name="f13" fmla="val 35"/>
                  <a:gd name="f14" fmla="val 74"/>
                  <a:gd name="f15" fmla="val 43"/>
                  <a:gd name="f16" fmla="val 55"/>
                  <a:gd name="f17" fmla="val 24"/>
                  <a:gd name="f18" fmla="val 25"/>
                  <a:gd name="f19" fmla="val 54"/>
                  <a:gd name="f20" fmla="val 44"/>
                  <a:gd name="f21" fmla="val 73"/>
                  <a:gd name="f22" fmla="val 36"/>
                  <a:gd name="f23" fmla="val 85"/>
                  <a:gd name="f24" fmla="val 30"/>
                  <a:gd name="f25" fmla="val 99"/>
                  <a:gd name="f26" fmla="val 27"/>
                  <a:gd name="f27" fmla="val 114"/>
                  <a:gd name="f28" fmla="val 156"/>
                  <a:gd name="f29" fmla="val 171"/>
                  <a:gd name="f30" fmla="val 185"/>
                  <a:gd name="f31" fmla="val 197"/>
                  <a:gd name="f32" fmla="val 216"/>
                  <a:gd name="f33" fmla="val 246"/>
                  <a:gd name="f34" fmla="val 227"/>
                  <a:gd name="f35" fmla="val 235"/>
                  <a:gd name="f36" fmla="val 241"/>
                  <a:gd name="f37" fmla="val 244"/>
                  <a:gd name="f38" fmla="+- 0 0 -90"/>
                  <a:gd name="f39" fmla="*/ f3 1 157"/>
                  <a:gd name="f40" fmla="*/ f4 1 271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157"/>
                  <a:gd name="f49" fmla="*/ f45 1 271"/>
                  <a:gd name="f50" fmla="*/ 157 f46 1"/>
                  <a:gd name="f51" fmla="*/ 0 f45 1"/>
                  <a:gd name="f52" fmla="*/ 115 f46 1"/>
                  <a:gd name="f53" fmla="*/ 26 f45 1"/>
                  <a:gd name="f54" fmla="*/ 74 f46 1"/>
                  <a:gd name="f55" fmla="*/ 43 f45 1"/>
                  <a:gd name="f56" fmla="*/ 55 f46 1"/>
                  <a:gd name="f57" fmla="*/ 24 f45 1"/>
                  <a:gd name="f58" fmla="*/ 25 f46 1"/>
                  <a:gd name="f59" fmla="*/ 54 f45 1"/>
                  <a:gd name="f60" fmla="*/ 44 f46 1"/>
                  <a:gd name="f61" fmla="*/ 73 f45 1"/>
                  <a:gd name="f62" fmla="*/ 27 f46 1"/>
                  <a:gd name="f63" fmla="*/ 114 f45 1"/>
                  <a:gd name="f64" fmla="*/ 0 f46 1"/>
                  <a:gd name="f65" fmla="*/ 156 f45 1"/>
                  <a:gd name="f66" fmla="*/ 197 f45 1"/>
                  <a:gd name="f67" fmla="*/ 216 f45 1"/>
                  <a:gd name="f68" fmla="*/ 246 f45 1"/>
                  <a:gd name="f69" fmla="*/ 73 f46 1"/>
                  <a:gd name="f70" fmla="*/ 227 f45 1"/>
                  <a:gd name="f71" fmla="*/ 244 f45 1"/>
                  <a:gd name="f72" fmla="*/ 271 f45 1"/>
                  <a:gd name="f73" fmla="*/ 156 f46 1"/>
                  <a:gd name="f74" fmla="+- f47 0 f1"/>
                  <a:gd name="f75" fmla="*/ f50 1 157"/>
                  <a:gd name="f76" fmla="*/ f51 1 271"/>
                  <a:gd name="f77" fmla="*/ f52 1 157"/>
                  <a:gd name="f78" fmla="*/ f53 1 271"/>
                  <a:gd name="f79" fmla="*/ f54 1 157"/>
                  <a:gd name="f80" fmla="*/ f55 1 271"/>
                  <a:gd name="f81" fmla="*/ f56 1 157"/>
                  <a:gd name="f82" fmla="*/ f57 1 271"/>
                  <a:gd name="f83" fmla="*/ f58 1 157"/>
                  <a:gd name="f84" fmla="*/ f59 1 271"/>
                  <a:gd name="f85" fmla="*/ f60 1 157"/>
                  <a:gd name="f86" fmla="*/ f61 1 271"/>
                  <a:gd name="f87" fmla="*/ f62 1 157"/>
                  <a:gd name="f88" fmla="*/ f63 1 271"/>
                  <a:gd name="f89" fmla="*/ f64 1 157"/>
                  <a:gd name="f90" fmla="*/ f65 1 271"/>
                  <a:gd name="f91" fmla="*/ f66 1 271"/>
                  <a:gd name="f92" fmla="*/ f67 1 271"/>
                  <a:gd name="f93" fmla="*/ f68 1 271"/>
                  <a:gd name="f94" fmla="*/ f69 1 157"/>
                  <a:gd name="f95" fmla="*/ f70 1 271"/>
                  <a:gd name="f96" fmla="*/ f71 1 271"/>
                  <a:gd name="f97" fmla="*/ f72 1 271"/>
                  <a:gd name="f98" fmla="*/ f73 1 157"/>
                  <a:gd name="f99" fmla="*/ 0 1 f48"/>
                  <a:gd name="f100" fmla="*/ f42 1 f48"/>
                  <a:gd name="f101" fmla="*/ 0 1 f49"/>
                  <a:gd name="f102" fmla="*/ f43 1 f49"/>
                  <a:gd name="f103" fmla="*/ f75 1 f48"/>
                  <a:gd name="f104" fmla="*/ f76 1 f49"/>
                  <a:gd name="f105" fmla="*/ f77 1 f48"/>
                  <a:gd name="f106" fmla="*/ f78 1 f49"/>
                  <a:gd name="f107" fmla="*/ f79 1 f48"/>
                  <a:gd name="f108" fmla="*/ f80 1 f49"/>
                  <a:gd name="f109" fmla="*/ f81 1 f48"/>
                  <a:gd name="f110" fmla="*/ f82 1 f49"/>
                  <a:gd name="f111" fmla="*/ f83 1 f48"/>
                  <a:gd name="f112" fmla="*/ f84 1 f49"/>
                  <a:gd name="f113" fmla="*/ f85 1 f48"/>
                  <a:gd name="f114" fmla="*/ f86 1 f49"/>
                  <a:gd name="f115" fmla="*/ f87 1 f48"/>
                  <a:gd name="f116" fmla="*/ f88 1 f49"/>
                  <a:gd name="f117" fmla="*/ f89 1 f48"/>
                  <a:gd name="f118" fmla="*/ f90 1 f49"/>
                  <a:gd name="f119" fmla="*/ f91 1 f49"/>
                  <a:gd name="f120" fmla="*/ f92 1 f49"/>
                  <a:gd name="f121" fmla="*/ f93 1 f49"/>
                  <a:gd name="f122" fmla="*/ f94 1 f48"/>
                  <a:gd name="f123" fmla="*/ f95 1 f49"/>
                  <a:gd name="f124" fmla="*/ f96 1 f49"/>
                  <a:gd name="f125" fmla="*/ f97 1 f49"/>
                  <a:gd name="f126" fmla="*/ f98 1 f48"/>
                  <a:gd name="f127" fmla="*/ f99 f39 1"/>
                  <a:gd name="f128" fmla="*/ f100 f39 1"/>
                  <a:gd name="f129" fmla="*/ f102 f40 1"/>
                  <a:gd name="f130" fmla="*/ f101 f40 1"/>
                  <a:gd name="f131" fmla="*/ f103 f39 1"/>
                  <a:gd name="f132" fmla="*/ f104 f40 1"/>
                  <a:gd name="f133" fmla="*/ f105 f39 1"/>
                  <a:gd name="f134" fmla="*/ f106 f40 1"/>
                  <a:gd name="f135" fmla="*/ f107 f39 1"/>
                  <a:gd name="f136" fmla="*/ f108 f40 1"/>
                  <a:gd name="f137" fmla="*/ f109 f39 1"/>
                  <a:gd name="f138" fmla="*/ f110 f40 1"/>
                  <a:gd name="f139" fmla="*/ f111 f39 1"/>
                  <a:gd name="f140" fmla="*/ f112 f40 1"/>
                  <a:gd name="f141" fmla="*/ f113 f39 1"/>
                  <a:gd name="f142" fmla="*/ f114 f40 1"/>
                  <a:gd name="f143" fmla="*/ f115 f39 1"/>
                  <a:gd name="f144" fmla="*/ f116 f40 1"/>
                  <a:gd name="f145" fmla="*/ f117 f39 1"/>
                  <a:gd name="f146" fmla="*/ f118 f40 1"/>
                  <a:gd name="f147" fmla="*/ f119 f40 1"/>
                  <a:gd name="f148" fmla="*/ f120 f40 1"/>
                  <a:gd name="f149" fmla="*/ f121 f40 1"/>
                  <a:gd name="f150" fmla="*/ f122 f39 1"/>
                  <a:gd name="f151" fmla="*/ f123 f40 1"/>
                  <a:gd name="f152" fmla="*/ f124 f40 1"/>
                  <a:gd name="f153" fmla="*/ f125 f40 1"/>
                  <a:gd name="f154" fmla="*/ f126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131" y="f132"/>
                  </a:cxn>
                  <a:cxn ang="f74">
                    <a:pos x="f133" y="f132"/>
                  </a:cxn>
                  <a:cxn ang="f74">
                    <a:pos x="f133" y="f134"/>
                  </a:cxn>
                  <a:cxn ang="f74">
                    <a:pos x="f135" y="f136"/>
                  </a:cxn>
                  <a:cxn ang="f74">
                    <a:pos x="f137" y="f138"/>
                  </a:cxn>
                  <a:cxn ang="f74">
                    <a:pos x="f139" y="f140"/>
                  </a:cxn>
                  <a:cxn ang="f74">
                    <a:pos x="f141" y="f142"/>
                  </a:cxn>
                  <a:cxn ang="f74">
                    <a:pos x="f143" y="f144"/>
                  </a:cxn>
                  <a:cxn ang="f74">
                    <a:pos x="f145" y="f144"/>
                  </a:cxn>
                  <a:cxn ang="f74">
                    <a:pos x="f145" y="f146"/>
                  </a:cxn>
                  <a:cxn ang="f74">
                    <a:pos x="f143" y="f146"/>
                  </a:cxn>
                  <a:cxn ang="f74">
                    <a:pos x="f141" y="f147"/>
                  </a:cxn>
                  <a:cxn ang="f74">
                    <a:pos x="f139" y="f148"/>
                  </a:cxn>
                  <a:cxn ang="f74">
                    <a:pos x="f137" y="f149"/>
                  </a:cxn>
                  <a:cxn ang="f74">
                    <a:pos x="f150" y="f151"/>
                  </a:cxn>
                  <a:cxn ang="f74">
                    <a:pos x="f133" y="f152"/>
                  </a:cxn>
                  <a:cxn ang="f74">
                    <a:pos x="f133" y="f153"/>
                  </a:cxn>
                  <a:cxn ang="f74">
                    <a:pos x="f154" y="f153"/>
                  </a:cxn>
                </a:cxnLst>
                <a:rect l="f127" t="f130" r="f128" b="f129"/>
                <a:pathLst>
                  <a:path w="157" h="271">
                    <a:moveTo>
                      <a:pt x="f6" y="f5"/>
                    </a:moveTo>
                    <a:lnTo>
                      <a:pt x="f8" y="f5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6" y="f27"/>
                    </a:cubicBezTo>
                    <a:lnTo>
                      <a:pt x="f5" y="f27"/>
                    </a:lnTo>
                    <a:lnTo>
                      <a:pt x="f5" y="f28"/>
                    </a:lnTo>
                    <a:lnTo>
                      <a:pt x="f26" y="f28"/>
                    </a:lnTo>
                    <a:cubicBezTo>
                      <a:pt x="f24" y="f29"/>
                      <a:pt x="f22" y="f30"/>
                      <a:pt x="f20" y="f31"/>
                    </a:cubicBezTo>
                    <a:lnTo>
                      <a:pt x="f18" y="f32"/>
                    </a:lnTo>
                    <a:lnTo>
                      <a:pt x="f16" y="f33"/>
                    </a:lnTo>
                    <a:lnTo>
                      <a:pt x="f21" y="f34"/>
                    </a:lnTo>
                    <a:cubicBezTo>
                      <a:pt x="f12" y="f35"/>
                      <a:pt x="f10" y="f36"/>
                      <a:pt x="f8" y="f37"/>
                    </a:cubicBezTo>
                    <a:lnTo>
                      <a:pt x="f8" y="f7"/>
                    </a:lnTo>
                    <a:lnTo>
                      <a:pt x="f28" y="f7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194">
                <a:extLst>
                  <a:ext uri="{FF2B5EF4-FFF2-40B4-BE49-F238E27FC236}">
                    <a16:creationId xmlns:a16="http://schemas.microsoft.com/office/drawing/2014/main" id="{90AA93E4-6ED8-C146-8669-AD5AFEECD5FA}"/>
                  </a:ext>
                </a:extLst>
              </p:cNvPr>
              <p:cNvSpPr/>
              <p:nvPr/>
            </p:nvSpPr>
            <p:spPr>
              <a:xfrm>
                <a:off x="4509208" y="2748832"/>
                <a:ext cx="62334" cy="10043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"/>
                  <a:gd name="f7" fmla="val 128"/>
                  <a:gd name="f8" fmla="val 117"/>
                  <a:gd name="f9" fmla="val 48"/>
                  <a:gd name="f10" fmla="val 11"/>
                  <a:gd name="f11" fmla="val 105"/>
                  <a:gd name="f12" fmla="val 6"/>
                  <a:gd name="f13" fmla="val 69"/>
                  <a:gd name="f14" fmla="val 33"/>
                  <a:gd name="f15" fmla="val 28"/>
                  <a:gd name="f16" fmla="val 1"/>
                  <a:gd name="f17" fmla="val 64"/>
                  <a:gd name="f18" fmla="val 71"/>
                  <a:gd name="f19" fmla="val 77"/>
                  <a:gd name="f20" fmla="val 3"/>
                  <a:gd name="f21" fmla="+- 0 0 -90"/>
                  <a:gd name="f22" fmla="*/ f3 1 83"/>
                  <a:gd name="f23" fmla="*/ f4 1 128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83"/>
                  <a:gd name="f32" fmla="*/ f28 1 128"/>
                  <a:gd name="f33" fmla="*/ 83 f29 1"/>
                  <a:gd name="f34" fmla="*/ 117 f28 1"/>
                  <a:gd name="f35" fmla="*/ 6 f29 1"/>
                  <a:gd name="f36" fmla="*/ 69 f28 1"/>
                  <a:gd name="f37" fmla="*/ 64 f29 1"/>
                  <a:gd name="f38" fmla="*/ 1 f28 1"/>
                  <a:gd name="f39" fmla="*/ 3 f28 1"/>
                  <a:gd name="f40" fmla="+- f30 0 f1"/>
                  <a:gd name="f41" fmla="*/ f33 1 83"/>
                  <a:gd name="f42" fmla="*/ f34 1 128"/>
                  <a:gd name="f43" fmla="*/ f35 1 83"/>
                  <a:gd name="f44" fmla="*/ f36 1 128"/>
                  <a:gd name="f45" fmla="*/ f37 1 83"/>
                  <a:gd name="f46" fmla="*/ f38 1 128"/>
                  <a:gd name="f47" fmla="*/ f39 1 128"/>
                  <a:gd name="f48" fmla="*/ 0 1 f31"/>
                  <a:gd name="f49" fmla="*/ f25 1 f31"/>
                  <a:gd name="f50" fmla="*/ 0 1 f32"/>
                  <a:gd name="f51" fmla="*/ f26 1 f32"/>
                  <a:gd name="f52" fmla="*/ f41 1 f31"/>
                  <a:gd name="f53" fmla="*/ f42 1 f32"/>
                  <a:gd name="f54" fmla="*/ f43 1 f31"/>
                  <a:gd name="f55" fmla="*/ f44 1 f32"/>
                  <a:gd name="f56" fmla="*/ f45 1 f31"/>
                  <a:gd name="f57" fmla="*/ f46 1 f32"/>
                  <a:gd name="f58" fmla="*/ f47 1 f32"/>
                  <a:gd name="f59" fmla="*/ f48 f22 1"/>
                  <a:gd name="f60" fmla="*/ f49 f22 1"/>
                  <a:gd name="f61" fmla="*/ f51 f23 1"/>
                  <a:gd name="f62" fmla="*/ f50 f23 1"/>
                  <a:gd name="f63" fmla="*/ f52 f22 1"/>
                  <a:gd name="f64" fmla="*/ f53 f23 1"/>
                  <a:gd name="f65" fmla="*/ f54 f22 1"/>
                  <a:gd name="f66" fmla="*/ f55 f23 1"/>
                  <a:gd name="f67" fmla="*/ f56 f22 1"/>
                  <a:gd name="f68" fmla="*/ f57 f23 1"/>
                  <a:gd name="f69" fmla="*/ f58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3" y="f64"/>
                  </a:cxn>
                  <a:cxn ang="f40">
                    <a:pos x="f65" y="f66"/>
                  </a:cxn>
                  <a:cxn ang="f40">
                    <a:pos x="f67" y="f68"/>
                  </a:cxn>
                  <a:cxn ang="f40">
                    <a:pos x="f63" y="f69"/>
                  </a:cxn>
                </a:cxnLst>
                <a:rect l="f59" t="f62" r="f60" b="f61"/>
                <a:pathLst>
                  <a:path w="83" h="128">
                    <a:moveTo>
                      <a:pt x="f6" y="f8"/>
                    </a:moveTo>
                    <a:cubicBezTo>
                      <a:pt x="f9" y="f7"/>
                      <a:pt x="f10" y="f11"/>
                      <a:pt x="f12" y="f13"/>
                    </a:cubicBezTo>
                    <a:cubicBezTo>
                      <a:pt x="f5" y="f14"/>
                      <a:pt x="f15" y="f16"/>
                      <a:pt x="f17" y="f16"/>
                    </a:cubicBezTo>
                    <a:cubicBezTo>
                      <a:pt x="f18" y="f5"/>
                      <a:pt x="f19" y="f16"/>
                      <a:pt x="f6" y="f20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195">
                <a:extLst>
                  <a:ext uri="{FF2B5EF4-FFF2-40B4-BE49-F238E27FC236}">
                    <a16:creationId xmlns:a16="http://schemas.microsoft.com/office/drawing/2014/main" id="{5B3314E5-5112-B74E-96F7-46E243755721}"/>
                  </a:ext>
                </a:extLst>
              </p:cNvPr>
              <p:cNvSpPr/>
              <p:nvPr/>
            </p:nvSpPr>
            <p:spPr>
              <a:xfrm>
                <a:off x="4072838" y="2686488"/>
                <a:ext cx="159306" cy="2216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3"/>
                  <a:gd name="f7" fmla="val 283"/>
                  <a:gd name="f8" fmla="val 21"/>
                  <a:gd name="f9" fmla="val 182"/>
                  <a:gd name="f10" fmla="val 194"/>
                  <a:gd name="f11" fmla="val 9"/>
                  <a:gd name="f12" fmla="val 20"/>
                  <a:gd name="f13" fmla="val 262"/>
                  <a:gd name="f14" fmla="val 274"/>
                  <a:gd name="f15" fmla="val 10"/>
                  <a:gd name="f16" fmla="+- 0 0 -90"/>
                  <a:gd name="f17" fmla="*/ f3 1 203"/>
                  <a:gd name="f18" fmla="*/ f4 1 283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203"/>
                  <a:gd name="f27" fmla="*/ f23 1 283"/>
                  <a:gd name="f28" fmla="*/ 21 f24 1"/>
                  <a:gd name="f29" fmla="*/ 0 f23 1"/>
                  <a:gd name="f30" fmla="*/ 182 f24 1"/>
                  <a:gd name="f31" fmla="*/ 203 f24 1"/>
                  <a:gd name="f32" fmla="*/ 20 f23 1"/>
                  <a:gd name="f33" fmla="*/ 262 f23 1"/>
                  <a:gd name="f34" fmla="*/ 283 f23 1"/>
                  <a:gd name="f35" fmla="*/ 0 f24 1"/>
                  <a:gd name="f36" fmla="+- f25 0 f1"/>
                  <a:gd name="f37" fmla="*/ f28 1 203"/>
                  <a:gd name="f38" fmla="*/ f29 1 283"/>
                  <a:gd name="f39" fmla="*/ f30 1 203"/>
                  <a:gd name="f40" fmla="*/ f31 1 203"/>
                  <a:gd name="f41" fmla="*/ f32 1 283"/>
                  <a:gd name="f42" fmla="*/ f33 1 283"/>
                  <a:gd name="f43" fmla="*/ f34 1 283"/>
                  <a:gd name="f44" fmla="*/ f35 1 203"/>
                  <a:gd name="f45" fmla="*/ 0 1 f26"/>
                  <a:gd name="f46" fmla="*/ f20 1 f26"/>
                  <a:gd name="f47" fmla="*/ 0 1 f27"/>
                  <a:gd name="f48" fmla="*/ f21 1 f27"/>
                  <a:gd name="f49" fmla="*/ f37 1 f26"/>
                  <a:gd name="f50" fmla="*/ f38 1 f27"/>
                  <a:gd name="f51" fmla="*/ f39 1 f26"/>
                  <a:gd name="f52" fmla="*/ f40 1 f26"/>
                  <a:gd name="f53" fmla="*/ f41 1 f27"/>
                  <a:gd name="f54" fmla="*/ f42 1 f27"/>
                  <a:gd name="f55" fmla="*/ f43 1 f27"/>
                  <a:gd name="f56" fmla="*/ f44 1 f26"/>
                  <a:gd name="f57" fmla="*/ f45 f17 1"/>
                  <a:gd name="f58" fmla="*/ f46 f17 1"/>
                  <a:gd name="f59" fmla="*/ f48 f18 1"/>
                  <a:gd name="f60" fmla="*/ f47 f18 1"/>
                  <a:gd name="f61" fmla="*/ f49 f17 1"/>
                  <a:gd name="f62" fmla="*/ f50 f18 1"/>
                  <a:gd name="f63" fmla="*/ f51 f17 1"/>
                  <a:gd name="f64" fmla="*/ f52 f17 1"/>
                  <a:gd name="f65" fmla="*/ f53 f18 1"/>
                  <a:gd name="f66" fmla="*/ f54 f18 1"/>
                  <a:gd name="f67" fmla="*/ f55 f18 1"/>
                  <a:gd name="f68" fmla="*/ f5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1" y="f62"/>
                  </a:cxn>
                  <a:cxn ang="f36">
                    <a:pos x="f63" y="f62"/>
                  </a:cxn>
                  <a:cxn ang="f36">
                    <a:pos x="f64" y="f65"/>
                  </a:cxn>
                  <a:cxn ang="f36">
                    <a:pos x="f64" y="f66"/>
                  </a:cxn>
                  <a:cxn ang="f36">
                    <a:pos x="f63" y="f67"/>
                  </a:cxn>
                  <a:cxn ang="f36">
                    <a:pos x="f61" y="f67"/>
                  </a:cxn>
                  <a:cxn ang="f36">
                    <a:pos x="f68" y="f66"/>
                  </a:cxn>
                  <a:cxn ang="f36">
                    <a:pos x="f68" y="f65"/>
                  </a:cxn>
                  <a:cxn ang="f36">
                    <a:pos x="f61" y="f62"/>
                  </a:cxn>
                </a:cxnLst>
                <a:rect l="f57" t="f60" r="f58" b="f59"/>
                <a:pathLst>
                  <a:path w="203" h="283">
                    <a:moveTo>
                      <a:pt x="f8" y="f5"/>
                    </a:moveTo>
                    <a:lnTo>
                      <a:pt x="f9" y="f5"/>
                    </a:lnTo>
                    <a:cubicBezTo>
                      <a:pt x="f10" y="f5"/>
                      <a:pt x="f6" y="f11"/>
                      <a:pt x="f6" y="f12"/>
                    </a:cubicBezTo>
                    <a:lnTo>
                      <a:pt x="f6" y="f13"/>
                    </a:lnTo>
                    <a:cubicBezTo>
                      <a:pt x="f6" y="f14"/>
                      <a:pt x="f10" y="f7"/>
                      <a:pt x="f9" y="f7"/>
                    </a:cubicBezTo>
                    <a:lnTo>
                      <a:pt x="f8" y="f7"/>
                    </a:lnTo>
                    <a:cubicBezTo>
                      <a:pt x="f15" y="f7"/>
                      <a:pt x="f5" y="f14"/>
                      <a:pt x="f5" y="f13"/>
                    </a:cubicBezTo>
                    <a:lnTo>
                      <a:pt x="f5" y="f12"/>
                    </a:lnTo>
                    <a:cubicBezTo>
                      <a:pt x="f5" y="f11"/>
                      <a:pt x="f15" y="f5"/>
                      <a:pt x="f8" y="f5"/>
                    </a:cubicBezTo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198">
                <a:extLst>
                  <a:ext uri="{FF2B5EF4-FFF2-40B4-BE49-F238E27FC236}">
                    <a16:creationId xmlns:a16="http://schemas.microsoft.com/office/drawing/2014/main" id="{47323098-6FBB-8142-A54E-26B001818E49}"/>
                  </a:ext>
                </a:extLst>
              </p:cNvPr>
              <p:cNvSpPr/>
              <p:nvPr/>
            </p:nvSpPr>
            <p:spPr>
              <a:xfrm>
                <a:off x="4841683" y="2468303"/>
                <a:ext cx="83118" cy="2632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"/>
                  <a:gd name="f7" fmla="val 336"/>
                  <a:gd name="f8" fmla="val 21"/>
                  <a:gd name="f9" fmla="val 35"/>
                  <a:gd name="f10" fmla="val 38"/>
                  <a:gd name="f11" fmla="val 71"/>
                  <a:gd name="f12" fmla="val 53"/>
                  <a:gd name="f13" fmla="val 109"/>
                  <a:gd name="f14" fmla="val 60"/>
                  <a:gd name="f15" fmla="val 127"/>
                  <a:gd name="f16" fmla="val 66"/>
                  <a:gd name="f17" fmla="val 146"/>
                  <a:gd name="f18" fmla="val 72"/>
                  <a:gd name="f19" fmla="val 165"/>
                  <a:gd name="f20" fmla="val 89"/>
                  <a:gd name="f21" fmla="val 221"/>
                  <a:gd name="f22" fmla="val 99"/>
                  <a:gd name="f23" fmla="val 278"/>
                  <a:gd name="f24" fmla="+- 0 0 -90"/>
                  <a:gd name="f25" fmla="*/ f3 1 104"/>
                  <a:gd name="f26" fmla="*/ f4 1 336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104"/>
                  <a:gd name="f35" fmla="*/ f31 1 336"/>
                  <a:gd name="f36" fmla="*/ 0 f32 1"/>
                  <a:gd name="f37" fmla="*/ 0 f31 1"/>
                  <a:gd name="f38" fmla="*/ 53 f32 1"/>
                  <a:gd name="f39" fmla="*/ 109 f31 1"/>
                  <a:gd name="f40" fmla="*/ 72 f32 1"/>
                  <a:gd name="f41" fmla="*/ 165 f31 1"/>
                  <a:gd name="f42" fmla="*/ 104 f32 1"/>
                  <a:gd name="f43" fmla="*/ 336 f31 1"/>
                  <a:gd name="f44" fmla="+- f33 0 f1"/>
                  <a:gd name="f45" fmla="*/ f36 1 104"/>
                  <a:gd name="f46" fmla="*/ f37 1 336"/>
                  <a:gd name="f47" fmla="*/ f38 1 104"/>
                  <a:gd name="f48" fmla="*/ f39 1 336"/>
                  <a:gd name="f49" fmla="*/ f40 1 104"/>
                  <a:gd name="f50" fmla="*/ f41 1 336"/>
                  <a:gd name="f51" fmla="*/ f42 1 104"/>
                  <a:gd name="f52" fmla="*/ f43 1 336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6"/>
                  </a:cxn>
                </a:cxnLst>
                <a:rect l="f65" t="f68" r="f66" b="f67"/>
                <a:pathLst>
                  <a:path w="104" h="336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6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199">
                <a:extLst>
                  <a:ext uri="{FF2B5EF4-FFF2-40B4-BE49-F238E27FC236}">
                    <a16:creationId xmlns:a16="http://schemas.microsoft.com/office/drawing/2014/main" id="{640C18A3-217E-6A48-B7C8-A8BE1202920E}"/>
                  </a:ext>
                </a:extLst>
              </p:cNvPr>
              <p:cNvSpPr/>
              <p:nvPr/>
            </p:nvSpPr>
            <p:spPr>
              <a:xfrm>
                <a:off x="4536914" y="2205093"/>
                <a:ext cx="270132" cy="207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7"/>
                  <a:gd name="f7" fmla="val 267"/>
                  <a:gd name="f8" fmla="val 139"/>
                  <a:gd name="f9" fmla="val 54"/>
                  <a:gd name="f10" fmla="val 259"/>
                  <a:gd name="f11" fmla="val 147"/>
                  <a:gd name="f12" fmla="+- 0 0 -90"/>
                  <a:gd name="f13" fmla="*/ f3 1 347"/>
                  <a:gd name="f14" fmla="*/ f4 1 267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47"/>
                  <a:gd name="f23" fmla="*/ f19 1 267"/>
                  <a:gd name="f24" fmla="*/ 0 f20 1"/>
                  <a:gd name="f25" fmla="*/ 0 f19 1"/>
                  <a:gd name="f26" fmla="*/ 347 f20 1"/>
                  <a:gd name="f27" fmla="*/ 267 f19 1"/>
                  <a:gd name="f28" fmla="+- f21 0 f1"/>
                  <a:gd name="f29" fmla="*/ f24 1 347"/>
                  <a:gd name="f30" fmla="*/ f25 1 267"/>
                  <a:gd name="f31" fmla="*/ f26 1 347"/>
                  <a:gd name="f32" fmla="*/ f27 1 267"/>
                  <a:gd name="f33" fmla="*/ 0 1 f22"/>
                  <a:gd name="f34" fmla="*/ f16 1 f22"/>
                  <a:gd name="f35" fmla="*/ 0 1 f23"/>
                  <a:gd name="f36" fmla="*/ f17 1 f23"/>
                  <a:gd name="f37" fmla="*/ f29 1 f22"/>
                  <a:gd name="f38" fmla="*/ f30 1 f23"/>
                  <a:gd name="f39" fmla="*/ f31 1 f22"/>
                  <a:gd name="f40" fmla="*/ f32 1 f23"/>
                  <a:gd name="f41" fmla="*/ f33 f13 1"/>
                  <a:gd name="f42" fmla="*/ f34 f13 1"/>
                  <a:gd name="f43" fmla="*/ f36 f14 1"/>
                  <a:gd name="f44" fmla="*/ f35 f14 1"/>
                  <a:gd name="f45" fmla="*/ f37 f13 1"/>
                  <a:gd name="f46" fmla="*/ f38 f14 1"/>
                  <a:gd name="f47" fmla="*/ f39 f13 1"/>
                  <a:gd name="f48" fmla="*/ f4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</a:cxnLst>
                <a:rect l="f41" t="f44" r="f42" b="f43"/>
                <a:pathLst>
                  <a:path w="347" h="267">
                    <a:moveTo>
                      <a:pt x="f5" y="f5"/>
                    </a:moveTo>
                    <a:cubicBezTo>
                      <a:pt x="f8" y="f9"/>
                      <a:pt x="f10" y="f11"/>
                      <a:pt x="f6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200">
                <a:extLst>
                  <a:ext uri="{FF2B5EF4-FFF2-40B4-BE49-F238E27FC236}">
                    <a16:creationId xmlns:a16="http://schemas.microsoft.com/office/drawing/2014/main" id="{34679F57-9893-0642-862B-FE42AE4D604B}"/>
                  </a:ext>
                </a:extLst>
              </p:cNvPr>
              <p:cNvSpPr/>
              <p:nvPr/>
            </p:nvSpPr>
            <p:spPr>
              <a:xfrm>
                <a:off x="4336048" y="2163534"/>
                <a:ext cx="152384" cy="24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3"/>
                  <a:gd name="f7" fmla="val 32"/>
                  <a:gd name="f8" fmla="val 10"/>
                  <a:gd name="f9" fmla="val 21"/>
                  <a:gd name="f10" fmla="val 1"/>
                  <a:gd name="f11" fmla="val 57"/>
                  <a:gd name="f12" fmla="val 3"/>
                  <a:gd name="f13" fmla="val 82"/>
                  <a:gd name="f14" fmla="val 7"/>
                  <a:gd name="f15" fmla="val 107"/>
                  <a:gd name="f16" fmla="val 11"/>
                  <a:gd name="f17" fmla="val 136"/>
                  <a:gd name="f18" fmla="val 16"/>
                  <a:gd name="f19" fmla="val 164"/>
                  <a:gd name="f20" fmla="val 23"/>
                  <a:gd name="f21" fmla="+- 0 0 -90"/>
                  <a:gd name="f22" fmla="*/ f3 1 193"/>
                  <a:gd name="f23" fmla="*/ f4 1 32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9 1 193"/>
                  <a:gd name="f32" fmla="*/ f28 1 32"/>
                  <a:gd name="f33" fmla="*/ 0 f29 1"/>
                  <a:gd name="f34" fmla="*/ 0 f28 1"/>
                  <a:gd name="f35" fmla="*/ 32 f29 1"/>
                  <a:gd name="f36" fmla="*/ 1 f28 1"/>
                  <a:gd name="f37" fmla="*/ 107 f29 1"/>
                  <a:gd name="f38" fmla="*/ 11 f28 1"/>
                  <a:gd name="f39" fmla="*/ 193 f29 1"/>
                  <a:gd name="f40" fmla="*/ 32 f28 1"/>
                  <a:gd name="f41" fmla="+- f30 0 f1"/>
                  <a:gd name="f42" fmla="*/ f33 1 193"/>
                  <a:gd name="f43" fmla="*/ f34 1 32"/>
                  <a:gd name="f44" fmla="*/ f35 1 193"/>
                  <a:gd name="f45" fmla="*/ f36 1 32"/>
                  <a:gd name="f46" fmla="*/ f37 1 193"/>
                  <a:gd name="f47" fmla="*/ f38 1 32"/>
                  <a:gd name="f48" fmla="*/ f39 1 193"/>
                  <a:gd name="f49" fmla="*/ f40 1 32"/>
                  <a:gd name="f50" fmla="*/ 0 1 f31"/>
                  <a:gd name="f51" fmla="*/ f25 1 f31"/>
                  <a:gd name="f52" fmla="*/ 0 1 f32"/>
                  <a:gd name="f53" fmla="*/ f26 1 f32"/>
                  <a:gd name="f54" fmla="*/ f42 1 f31"/>
                  <a:gd name="f55" fmla="*/ f43 1 f32"/>
                  <a:gd name="f56" fmla="*/ f44 1 f31"/>
                  <a:gd name="f57" fmla="*/ f45 1 f32"/>
                  <a:gd name="f58" fmla="*/ f46 1 f31"/>
                  <a:gd name="f59" fmla="*/ f47 1 f32"/>
                  <a:gd name="f60" fmla="*/ f48 1 f31"/>
                  <a:gd name="f61" fmla="*/ f49 1 f32"/>
                  <a:gd name="f62" fmla="*/ f50 f22 1"/>
                  <a:gd name="f63" fmla="*/ f51 f22 1"/>
                  <a:gd name="f64" fmla="*/ f53 f23 1"/>
                  <a:gd name="f65" fmla="*/ f52 f23 1"/>
                  <a:gd name="f66" fmla="*/ f54 f22 1"/>
                  <a:gd name="f67" fmla="*/ f55 f23 1"/>
                  <a:gd name="f68" fmla="*/ f56 f22 1"/>
                  <a:gd name="f69" fmla="*/ f57 f23 1"/>
                  <a:gd name="f70" fmla="*/ f58 f22 1"/>
                  <a:gd name="f71" fmla="*/ f59 f23 1"/>
                  <a:gd name="f72" fmla="*/ f60 f22 1"/>
                  <a:gd name="f73" fmla="*/ f61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70" y="f71"/>
                  </a:cxn>
                  <a:cxn ang="f41">
                    <a:pos x="f72" y="f73"/>
                  </a:cxn>
                </a:cxnLst>
                <a:rect l="f62" t="f65" r="f63" b="f64"/>
                <a:pathLst>
                  <a:path w="193" h="32">
                    <a:moveTo>
                      <a:pt x="f5" y="f5"/>
                    </a:moveTo>
                    <a:cubicBezTo>
                      <a:pt x="f8" y="f5"/>
                      <a:pt x="f9" y="f10"/>
                      <a:pt x="f7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6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201">
                <a:extLst>
                  <a:ext uri="{FF2B5EF4-FFF2-40B4-BE49-F238E27FC236}">
                    <a16:creationId xmlns:a16="http://schemas.microsoft.com/office/drawing/2014/main" id="{9D47ECF5-6674-1A4C-8485-47AA32DAD542}"/>
                  </a:ext>
                </a:extLst>
              </p:cNvPr>
              <p:cNvSpPr/>
              <p:nvPr/>
            </p:nvSpPr>
            <p:spPr>
              <a:xfrm>
                <a:off x="4228688" y="2163534"/>
                <a:ext cx="65800" cy="69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5"/>
                  <a:gd name="f7" fmla="val 9"/>
                  <a:gd name="f8" fmla="val 10"/>
                  <a:gd name="f9" fmla="val 7"/>
                  <a:gd name="f10" fmla="val 21"/>
                  <a:gd name="f11" fmla="val 6"/>
                  <a:gd name="f12" fmla="val 32"/>
                  <a:gd name="f13" fmla="val 5"/>
                  <a:gd name="f14" fmla="val 49"/>
                  <a:gd name="f15" fmla="val 2"/>
                  <a:gd name="f16" fmla="val 67"/>
                  <a:gd name="f17" fmla="val 1"/>
                  <a:gd name="f18" fmla="+- 0 0 -90"/>
                  <a:gd name="f19" fmla="*/ f3 1 85"/>
                  <a:gd name="f20" fmla="*/ f4 1 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85"/>
                  <a:gd name="f29" fmla="*/ f25 1 9"/>
                  <a:gd name="f30" fmla="*/ 0 f26 1"/>
                  <a:gd name="f31" fmla="*/ 9 f25 1"/>
                  <a:gd name="f32" fmla="*/ 32 f26 1"/>
                  <a:gd name="f33" fmla="*/ 5 f25 1"/>
                  <a:gd name="f34" fmla="*/ 85 f26 1"/>
                  <a:gd name="f35" fmla="*/ 0 f25 1"/>
                  <a:gd name="f36" fmla="+- f27 0 f1"/>
                  <a:gd name="f37" fmla="*/ f30 1 85"/>
                  <a:gd name="f38" fmla="*/ f31 1 9"/>
                  <a:gd name="f39" fmla="*/ f32 1 85"/>
                  <a:gd name="f40" fmla="*/ f33 1 9"/>
                  <a:gd name="f41" fmla="*/ f34 1 85"/>
                  <a:gd name="f42" fmla="*/ f35 1 9"/>
                  <a:gd name="f43" fmla="*/ 0 1 f28"/>
                  <a:gd name="f44" fmla="*/ f22 1 f28"/>
                  <a:gd name="f45" fmla="*/ 0 1 f29"/>
                  <a:gd name="f46" fmla="*/ f23 1 f29"/>
                  <a:gd name="f47" fmla="*/ f37 1 f28"/>
                  <a:gd name="f48" fmla="*/ f38 1 f29"/>
                  <a:gd name="f49" fmla="*/ f39 1 f28"/>
                  <a:gd name="f50" fmla="*/ f40 1 f29"/>
                  <a:gd name="f51" fmla="*/ f41 1 f28"/>
                  <a:gd name="f52" fmla="*/ f42 1 f29"/>
                  <a:gd name="f53" fmla="*/ f43 f19 1"/>
                  <a:gd name="f54" fmla="*/ f44 f19 1"/>
                  <a:gd name="f55" fmla="*/ f46 f20 1"/>
                  <a:gd name="f56" fmla="*/ f45 f20 1"/>
                  <a:gd name="f57" fmla="*/ f47 f19 1"/>
                  <a:gd name="f58" fmla="*/ f48 f20 1"/>
                  <a:gd name="f59" fmla="*/ f49 f19 1"/>
                  <a:gd name="f60" fmla="*/ f50 f20 1"/>
                  <a:gd name="f61" fmla="*/ f51 f19 1"/>
                  <a:gd name="f62" fmla="*/ f52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7" y="f58"/>
                  </a:cxn>
                  <a:cxn ang="f36">
                    <a:pos x="f59" y="f60"/>
                  </a:cxn>
                  <a:cxn ang="f36">
                    <a:pos x="f61" y="f62"/>
                  </a:cxn>
                </a:cxnLst>
                <a:rect l="f53" t="f56" r="f54" b="f55"/>
                <a:pathLst>
                  <a:path w="85" h="9">
                    <a:moveTo>
                      <a:pt x="f5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6" y="f5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202">
                <a:extLst>
                  <a:ext uri="{FF2B5EF4-FFF2-40B4-BE49-F238E27FC236}">
                    <a16:creationId xmlns:a16="http://schemas.microsoft.com/office/drawing/2014/main" id="{E920B47F-A888-F941-9525-964FE8E3A104}"/>
                  </a:ext>
                </a:extLst>
              </p:cNvPr>
              <p:cNvSpPr/>
              <p:nvPr/>
            </p:nvSpPr>
            <p:spPr>
              <a:xfrm>
                <a:off x="3851187" y="2177387"/>
                <a:ext cx="342863" cy="2008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39"/>
                  <a:gd name="f7" fmla="val 260"/>
                  <a:gd name="f8" fmla="val 7"/>
                  <a:gd name="f9" fmla="val 252"/>
                  <a:gd name="f10" fmla="val 13"/>
                  <a:gd name="f11" fmla="val 245"/>
                  <a:gd name="f12" fmla="val 20"/>
                  <a:gd name="f13" fmla="val 238"/>
                  <a:gd name="f14" fmla="val 101"/>
                  <a:gd name="f15" fmla="val 149"/>
                  <a:gd name="f16" fmla="val 202"/>
                  <a:gd name="f17" fmla="val 80"/>
                  <a:gd name="f18" fmla="val 314"/>
                  <a:gd name="f19" fmla="val 37"/>
                  <a:gd name="f20" fmla="val 355"/>
                  <a:gd name="f21" fmla="val 21"/>
                  <a:gd name="f22" fmla="val 396"/>
                  <a:gd name="f23" fmla="val 9"/>
                  <a:gd name="f24" fmla="+- 0 0 -90"/>
                  <a:gd name="f25" fmla="*/ f3 1 439"/>
                  <a:gd name="f26" fmla="*/ f4 1 260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439"/>
                  <a:gd name="f35" fmla="*/ f31 1 260"/>
                  <a:gd name="f36" fmla="*/ 0 f32 1"/>
                  <a:gd name="f37" fmla="*/ 260 f31 1"/>
                  <a:gd name="f38" fmla="*/ 20 f32 1"/>
                  <a:gd name="f39" fmla="*/ 238 f31 1"/>
                  <a:gd name="f40" fmla="*/ 314 f32 1"/>
                  <a:gd name="f41" fmla="*/ 37 f31 1"/>
                  <a:gd name="f42" fmla="*/ 439 f32 1"/>
                  <a:gd name="f43" fmla="*/ 0 f31 1"/>
                  <a:gd name="f44" fmla="+- f33 0 f1"/>
                  <a:gd name="f45" fmla="*/ f36 1 439"/>
                  <a:gd name="f46" fmla="*/ f37 1 260"/>
                  <a:gd name="f47" fmla="*/ f38 1 439"/>
                  <a:gd name="f48" fmla="*/ f39 1 260"/>
                  <a:gd name="f49" fmla="*/ f40 1 439"/>
                  <a:gd name="f50" fmla="*/ f41 1 260"/>
                  <a:gd name="f51" fmla="*/ f42 1 439"/>
                  <a:gd name="f52" fmla="*/ f43 1 260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6"/>
                  </a:cxn>
                </a:cxnLst>
                <a:rect l="f65" t="f68" r="f66" b="f67"/>
                <a:pathLst>
                  <a:path w="439" h="260">
                    <a:moveTo>
                      <a:pt x="f5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6" y="f5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203">
                <a:extLst>
                  <a:ext uri="{FF2B5EF4-FFF2-40B4-BE49-F238E27FC236}">
                    <a16:creationId xmlns:a16="http://schemas.microsoft.com/office/drawing/2014/main" id="{88033555-BD95-5C4F-8AFA-877D16EA0974}"/>
                  </a:ext>
                </a:extLst>
              </p:cNvPr>
              <p:cNvSpPr/>
              <p:nvPr/>
            </p:nvSpPr>
            <p:spPr>
              <a:xfrm>
                <a:off x="3702268" y="2502941"/>
                <a:ext cx="65800" cy="3116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6"/>
                  <a:gd name="f7" fmla="val 398"/>
                  <a:gd name="f8" fmla="val 6"/>
                  <a:gd name="f9" fmla="val 391"/>
                  <a:gd name="f10" fmla="val 5"/>
                  <a:gd name="f11" fmla="val 384"/>
                  <a:gd name="f12" fmla="val 378"/>
                  <a:gd name="f13" fmla="val 247"/>
                  <a:gd name="f14" fmla="val 27"/>
                  <a:gd name="f15" fmla="val 117"/>
                  <a:gd name="f16" fmla="+- 0 0 -90"/>
                  <a:gd name="f17" fmla="*/ f3 1 86"/>
                  <a:gd name="f18" fmla="*/ f4 1 398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86"/>
                  <a:gd name="f27" fmla="*/ f23 1 398"/>
                  <a:gd name="f28" fmla="*/ 6 f24 1"/>
                  <a:gd name="f29" fmla="*/ 398 f23 1"/>
                  <a:gd name="f30" fmla="*/ 5 f24 1"/>
                  <a:gd name="f31" fmla="*/ 378 f23 1"/>
                  <a:gd name="f32" fmla="*/ 86 f24 1"/>
                  <a:gd name="f33" fmla="*/ 0 f23 1"/>
                  <a:gd name="f34" fmla="+- f25 0 f1"/>
                  <a:gd name="f35" fmla="*/ f28 1 86"/>
                  <a:gd name="f36" fmla="*/ f29 1 398"/>
                  <a:gd name="f37" fmla="*/ f30 1 86"/>
                  <a:gd name="f38" fmla="*/ f31 1 398"/>
                  <a:gd name="f39" fmla="*/ f32 1 86"/>
                  <a:gd name="f40" fmla="*/ f33 1 398"/>
                  <a:gd name="f41" fmla="*/ 0 1 f26"/>
                  <a:gd name="f42" fmla="*/ f20 1 f26"/>
                  <a:gd name="f43" fmla="*/ 0 1 f27"/>
                  <a:gd name="f44" fmla="*/ f21 1 f27"/>
                  <a:gd name="f45" fmla="*/ f35 1 f26"/>
                  <a:gd name="f46" fmla="*/ f36 1 f27"/>
                  <a:gd name="f47" fmla="*/ f37 1 f26"/>
                  <a:gd name="f48" fmla="*/ f38 1 f27"/>
                  <a:gd name="f49" fmla="*/ f39 1 f26"/>
                  <a:gd name="f50" fmla="*/ f40 1 f27"/>
                  <a:gd name="f51" fmla="*/ f41 f17 1"/>
                  <a:gd name="f52" fmla="*/ f42 f17 1"/>
                  <a:gd name="f53" fmla="*/ f44 f18 1"/>
                  <a:gd name="f54" fmla="*/ f43 f18 1"/>
                  <a:gd name="f55" fmla="*/ f45 f17 1"/>
                  <a:gd name="f56" fmla="*/ f46 f18 1"/>
                  <a:gd name="f57" fmla="*/ f47 f17 1"/>
                  <a:gd name="f58" fmla="*/ f48 f18 1"/>
                  <a:gd name="f59" fmla="*/ f49 f17 1"/>
                  <a:gd name="f60" fmla="*/ f50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5" y="f56"/>
                  </a:cxn>
                  <a:cxn ang="f34">
                    <a:pos x="f57" y="f58"/>
                  </a:cxn>
                  <a:cxn ang="f34">
                    <a:pos x="f59" y="f60"/>
                  </a:cxn>
                </a:cxnLst>
                <a:rect l="f51" t="f54" r="f52" b="f53"/>
                <a:pathLst>
                  <a:path w="86" h="398">
                    <a:moveTo>
                      <a:pt x="f8" y="f7"/>
                    </a:moveTo>
                    <a:cubicBezTo>
                      <a:pt x="f8" y="f9"/>
                      <a:pt x="f10" y="f11"/>
                      <a:pt x="f10" y="f12"/>
                    </a:cubicBezTo>
                    <a:cubicBezTo>
                      <a:pt x="f5" y="f13"/>
                      <a:pt x="f14" y="f15"/>
                      <a:pt x="f6" y="f5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204">
                <a:extLst>
                  <a:ext uri="{FF2B5EF4-FFF2-40B4-BE49-F238E27FC236}">
                    <a16:creationId xmlns:a16="http://schemas.microsoft.com/office/drawing/2014/main" id="{AA23128F-8DC3-4440-B942-612D25FFEF79}"/>
                  </a:ext>
                </a:extLst>
              </p:cNvPr>
              <p:cNvSpPr/>
              <p:nvPr/>
            </p:nvSpPr>
            <p:spPr>
              <a:xfrm>
                <a:off x="3709190" y="2856192"/>
                <a:ext cx="58878" cy="1904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5"/>
                  <a:gd name="f7" fmla="val 243"/>
                  <a:gd name="f8" fmla="val 65"/>
                  <a:gd name="f9" fmla="val 222"/>
                  <a:gd name="f10" fmla="val 55"/>
                  <a:gd name="f11" fmla="val 200"/>
                  <a:gd name="f12" fmla="val 46"/>
                  <a:gd name="f13" fmla="val 178"/>
                  <a:gd name="f14" fmla="val 24"/>
                  <a:gd name="f15" fmla="val 121"/>
                  <a:gd name="f16" fmla="val 9"/>
                  <a:gd name="f17" fmla="val 61"/>
                  <a:gd name="f18" fmla="+- 0 0 -90"/>
                  <a:gd name="f19" fmla="*/ f3 1 75"/>
                  <a:gd name="f20" fmla="*/ f4 1 243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75"/>
                  <a:gd name="f29" fmla="*/ f25 1 243"/>
                  <a:gd name="f30" fmla="*/ 75 f26 1"/>
                  <a:gd name="f31" fmla="*/ 243 f25 1"/>
                  <a:gd name="f32" fmla="*/ 46 f26 1"/>
                  <a:gd name="f33" fmla="*/ 178 f25 1"/>
                  <a:gd name="f34" fmla="*/ 0 f26 1"/>
                  <a:gd name="f35" fmla="*/ 0 f25 1"/>
                  <a:gd name="f36" fmla="+- f27 0 f1"/>
                  <a:gd name="f37" fmla="*/ f30 1 75"/>
                  <a:gd name="f38" fmla="*/ f31 1 243"/>
                  <a:gd name="f39" fmla="*/ f32 1 75"/>
                  <a:gd name="f40" fmla="*/ f33 1 243"/>
                  <a:gd name="f41" fmla="*/ f34 1 75"/>
                  <a:gd name="f42" fmla="*/ f35 1 243"/>
                  <a:gd name="f43" fmla="*/ 0 1 f28"/>
                  <a:gd name="f44" fmla="*/ f22 1 f28"/>
                  <a:gd name="f45" fmla="*/ 0 1 f29"/>
                  <a:gd name="f46" fmla="*/ f23 1 f29"/>
                  <a:gd name="f47" fmla="*/ f37 1 f28"/>
                  <a:gd name="f48" fmla="*/ f38 1 f29"/>
                  <a:gd name="f49" fmla="*/ f39 1 f28"/>
                  <a:gd name="f50" fmla="*/ f40 1 f29"/>
                  <a:gd name="f51" fmla="*/ f41 1 f28"/>
                  <a:gd name="f52" fmla="*/ f42 1 f29"/>
                  <a:gd name="f53" fmla="*/ f43 f19 1"/>
                  <a:gd name="f54" fmla="*/ f44 f19 1"/>
                  <a:gd name="f55" fmla="*/ f46 f20 1"/>
                  <a:gd name="f56" fmla="*/ f45 f20 1"/>
                  <a:gd name="f57" fmla="*/ f47 f19 1"/>
                  <a:gd name="f58" fmla="*/ f48 f20 1"/>
                  <a:gd name="f59" fmla="*/ f49 f19 1"/>
                  <a:gd name="f60" fmla="*/ f50 f20 1"/>
                  <a:gd name="f61" fmla="*/ f51 f19 1"/>
                  <a:gd name="f62" fmla="*/ f52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7" y="f58"/>
                  </a:cxn>
                  <a:cxn ang="f36">
                    <a:pos x="f59" y="f60"/>
                  </a:cxn>
                  <a:cxn ang="f36">
                    <a:pos x="f61" y="f62"/>
                  </a:cxn>
                </a:cxnLst>
                <a:rect l="f53" t="f56" r="f54" b="f55"/>
                <a:pathLst>
                  <a:path w="75" h="24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5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205">
                <a:extLst>
                  <a:ext uri="{FF2B5EF4-FFF2-40B4-BE49-F238E27FC236}">
                    <a16:creationId xmlns:a16="http://schemas.microsoft.com/office/drawing/2014/main" id="{52BEBE5B-4116-EA45-8086-04E1983D7303}"/>
                  </a:ext>
                </a:extLst>
              </p:cNvPr>
              <p:cNvSpPr/>
              <p:nvPr/>
            </p:nvSpPr>
            <p:spPr>
              <a:xfrm>
                <a:off x="3799240" y="3102083"/>
                <a:ext cx="27706" cy="3463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"/>
                  <a:gd name="f7" fmla="val 46"/>
                  <a:gd name="f8" fmla="val 21"/>
                  <a:gd name="f9" fmla="val 31"/>
                  <a:gd name="f10" fmla="val 10"/>
                  <a:gd name="f11" fmla="val 16"/>
                  <a:gd name="f12" fmla="+- 0 0 -90"/>
                  <a:gd name="f13" fmla="*/ f3 1 32"/>
                  <a:gd name="f14" fmla="*/ f4 1 4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32"/>
                  <a:gd name="f23" fmla="*/ f19 1 46"/>
                  <a:gd name="f24" fmla="*/ 32 f20 1"/>
                  <a:gd name="f25" fmla="*/ 46 f19 1"/>
                  <a:gd name="f26" fmla="*/ 0 f20 1"/>
                  <a:gd name="f27" fmla="*/ 0 f19 1"/>
                  <a:gd name="f28" fmla="+- f21 0 f1"/>
                  <a:gd name="f29" fmla="*/ f24 1 32"/>
                  <a:gd name="f30" fmla="*/ f25 1 46"/>
                  <a:gd name="f31" fmla="*/ f26 1 32"/>
                  <a:gd name="f32" fmla="*/ f27 1 46"/>
                  <a:gd name="f33" fmla="*/ 0 1 f22"/>
                  <a:gd name="f34" fmla="*/ f16 1 f22"/>
                  <a:gd name="f35" fmla="*/ 0 1 f23"/>
                  <a:gd name="f36" fmla="*/ f17 1 f23"/>
                  <a:gd name="f37" fmla="*/ f29 1 f22"/>
                  <a:gd name="f38" fmla="*/ f30 1 f23"/>
                  <a:gd name="f39" fmla="*/ f31 1 f22"/>
                  <a:gd name="f40" fmla="*/ f32 1 f23"/>
                  <a:gd name="f41" fmla="*/ f33 f13 1"/>
                  <a:gd name="f42" fmla="*/ f34 f13 1"/>
                  <a:gd name="f43" fmla="*/ f36 f14 1"/>
                  <a:gd name="f44" fmla="*/ f35 f14 1"/>
                  <a:gd name="f45" fmla="*/ f37 f13 1"/>
                  <a:gd name="f46" fmla="*/ f38 f14 1"/>
                  <a:gd name="f47" fmla="*/ f39 f13 1"/>
                  <a:gd name="f48" fmla="*/ f4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</a:cxnLst>
                <a:rect l="f41" t="f44" r="f42" b="f43"/>
                <a:pathLst>
                  <a:path w="32" h="46">
                    <a:moveTo>
                      <a:pt x="f6" y="f7"/>
                    </a:moveTo>
                    <a:cubicBezTo>
                      <a:pt x="f8" y="f9"/>
                      <a:pt x="f10" y="f11"/>
                      <a:pt x="f5" y="f5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Freeform 206">
                <a:extLst>
                  <a:ext uri="{FF2B5EF4-FFF2-40B4-BE49-F238E27FC236}">
                    <a16:creationId xmlns:a16="http://schemas.microsoft.com/office/drawing/2014/main" id="{262B5348-4928-6C4E-B355-B23E2F873AA9}"/>
                  </a:ext>
                </a:extLst>
              </p:cNvPr>
              <p:cNvSpPr/>
              <p:nvPr/>
            </p:nvSpPr>
            <p:spPr>
              <a:xfrm>
                <a:off x="3837334" y="3154030"/>
                <a:ext cx="221650" cy="1731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6"/>
                  <a:gd name="f7" fmla="val 225"/>
                  <a:gd name="f8" fmla="val 193"/>
                  <a:gd name="f9" fmla="val 182"/>
                  <a:gd name="f10" fmla="val 110"/>
                  <a:gd name="f11" fmla="val 122"/>
                  <a:gd name="f12" fmla="val 41"/>
                  <a:gd name="f13" fmla="val 47"/>
                  <a:gd name="f14" fmla="val 33"/>
                  <a:gd name="f15" fmla="val 39"/>
                  <a:gd name="f16" fmla="val 26"/>
                  <a:gd name="f17" fmla="val 31"/>
                  <a:gd name="f18" fmla="val 19"/>
                  <a:gd name="f19" fmla="val 22"/>
                  <a:gd name="f20" fmla="val 11"/>
                  <a:gd name="f21" fmla="val 14"/>
                  <a:gd name="f22" fmla="val 6"/>
                  <a:gd name="f23" fmla="val 8"/>
                  <a:gd name="f24" fmla="+- 0 0 -90"/>
                  <a:gd name="f25" fmla="*/ f3 1 286"/>
                  <a:gd name="f26" fmla="*/ f4 1 225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86"/>
                  <a:gd name="f35" fmla="*/ f31 1 225"/>
                  <a:gd name="f36" fmla="*/ 286 f32 1"/>
                  <a:gd name="f37" fmla="*/ 225 f31 1"/>
                  <a:gd name="f38" fmla="*/ 41 f32 1"/>
                  <a:gd name="f39" fmla="*/ 47 f31 1"/>
                  <a:gd name="f40" fmla="*/ 19 f32 1"/>
                  <a:gd name="f41" fmla="*/ 22 f31 1"/>
                  <a:gd name="f42" fmla="*/ 0 f32 1"/>
                  <a:gd name="f43" fmla="*/ 0 f31 1"/>
                  <a:gd name="f44" fmla="+- f33 0 f1"/>
                  <a:gd name="f45" fmla="*/ f36 1 286"/>
                  <a:gd name="f46" fmla="*/ f37 1 225"/>
                  <a:gd name="f47" fmla="*/ f38 1 286"/>
                  <a:gd name="f48" fmla="*/ f39 1 225"/>
                  <a:gd name="f49" fmla="*/ f40 1 286"/>
                  <a:gd name="f50" fmla="*/ f41 1 225"/>
                  <a:gd name="f51" fmla="*/ f42 1 286"/>
                  <a:gd name="f52" fmla="*/ f43 1 225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6"/>
                  </a:cxn>
                </a:cxnLst>
                <a:rect l="f65" t="f68" r="f66" b="f67"/>
                <a:pathLst>
                  <a:path w="286" h="22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5" y="f5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reeform 207">
                <a:extLst>
                  <a:ext uri="{FF2B5EF4-FFF2-40B4-BE49-F238E27FC236}">
                    <a16:creationId xmlns:a16="http://schemas.microsoft.com/office/drawing/2014/main" id="{45F0D05A-BB12-3B46-9A0A-1EC6B3141821}"/>
                  </a:ext>
                </a:extLst>
              </p:cNvPr>
              <p:cNvSpPr/>
              <p:nvPr/>
            </p:nvSpPr>
            <p:spPr>
              <a:xfrm>
                <a:off x="4110932" y="3299493"/>
                <a:ext cx="516023" cy="1108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2"/>
                  <a:gd name="f7" fmla="val 141"/>
                  <a:gd name="f8" fmla="val 658"/>
                  <a:gd name="f9" fmla="val 2"/>
                  <a:gd name="f10" fmla="val 655"/>
                  <a:gd name="f11" fmla="val 4"/>
                  <a:gd name="f12" fmla="val 651"/>
                  <a:gd name="f13" fmla="val 6"/>
                  <a:gd name="f14" fmla="val 453"/>
                  <a:gd name="f15" fmla="val 119"/>
                  <a:gd name="f16" fmla="val 215"/>
                  <a:gd name="f17" fmla="val 64"/>
                  <a:gd name="f18" fmla="+- 0 0 -90"/>
                  <a:gd name="f19" fmla="*/ f3 1 662"/>
                  <a:gd name="f20" fmla="*/ f4 1 141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662"/>
                  <a:gd name="f29" fmla="*/ f25 1 141"/>
                  <a:gd name="f30" fmla="*/ 662 f26 1"/>
                  <a:gd name="f31" fmla="*/ 0 f25 1"/>
                  <a:gd name="f32" fmla="*/ 651 f26 1"/>
                  <a:gd name="f33" fmla="*/ 6 f25 1"/>
                  <a:gd name="f34" fmla="*/ 0 f26 1"/>
                  <a:gd name="f35" fmla="*/ 64 f25 1"/>
                  <a:gd name="f36" fmla="+- f27 0 f1"/>
                  <a:gd name="f37" fmla="*/ f30 1 662"/>
                  <a:gd name="f38" fmla="*/ f31 1 141"/>
                  <a:gd name="f39" fmla="*/ f32 1 662"/>
                  <a:gd name="f40" fmla="*/ f33 1 141"/>
                  <a:gd name="f41" fmla="*/ f34 1 662"/>
                  <a:gd name="f42" fmla="*/ f35 1 141"/>
                  <a:gd name="f43" fmla="*/ 0 1 f28"/>
                  <a:gd name="f44" fmla="*/ f22 1 f28"/>
                  <a:gd name="f45" fmla="*/ 0 1 f29"/>
                  <a:gd name="f46" fmla="*/ f23 1 f29"/>
                  <a:gd name="f47" fmla="*/ f37 1 f28"/>
                  <a:gd name="f48" fmla="*/ f38 1 f29"/>
                  <a:gd name="f49" fmla="*/ f39 1 f28"/>
                  <a:gd name="f50" fmla="*/ f40 1 f29"/>
                  <a:gd name="f51" fmla="*/ f41 1 f28"/>
                  <a:gd name="f52" fmla="*/ f42 1 f29"/>
                  <a:gd name="f53" fmla="*/ f43 f19 1"/>
                  <a:gd name="f54" fmla="*/ f44 f19 1"/>
                  <a:gd name="f55" fmla="*/ f46 f20 1"/>
                  <a:gd name="f56" fmla="*/ f45 f20 1"/>
                  <a:gd name="f57" fmla="*/ f47 f19 1"/>
                  <a:gd name="f58" fmla="*/ f48 f20 1"/>
                  <a:gd name="f59" fmla="*/ f49 f19 1"/>
                  <a:gd name="f60" fmla="*/ f50 f20 1"/>
                  <a:gd name="f61" fmla="*/ f51 f19 1"/>
                  <a:gd name="f62" fmla="*/ f52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7" y="f58"/>
                  </a:cxn>
                  <a:cxn ang="f36">
                    <a:pos x="f59" y="f60"/>
                  </a:cxn>
                  <a:cxn ang="f36">
                    <a:pos x="f61" y="f62"/>
                  </a:cxn>
                </a:cxnLst>
                <a:rect l="f53" t="f56" r="f54" b="f55"/>
                <a:pathLst>
                  <a:path w="662" h="141">
                    <a:moveTo>
                      <a:pt x="f6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7"/>
                      <a:pt x="f5" y="f1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Freeform 208">
                <a:extLst>
                  <a:ext uri="{FF2B5EF4-FFF2-40B4-BE49-F238E27FC236}">
                    <a16:creationId xmlns:a16="http://schemas.microsoft.com/office/drawing/2014/main" id="{99B87F5A-5C83-4049-A7F3-0EF0B2515D2D}"/>
                  </a:ext>
                </a:extLst>
              </p:cNvPr>
              <p:cNvSpPr/>
              <p:nvPr/>
            </p:nvSpPr>
            <p:spPr>
              <a:xfrm>
                <a:off x="4658127" y="3264856"/>
                <a:ext cx="20784" cy="138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19"/>
                  <a:gd name="f8" fmla="val 18"/>
                  <a:gd name="f9" fmla="val 7"/>
                  <a:gd name="f10" fmla="val 9"/>
                  <a:gd name="f11" fmla="val 13"/>
                  <a:gd name="f12" fmla="+- 0 0 -90"/>
                  <a:gd name="f13" fmla="*/ f3 1 26"/>
                  <a:gd name="f14" fmla="*/ f4 1 19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26"/>
                  <a:gd name="f23" fmla="*/ f19 1 19"/>
                  <a:gd name="f24" fmla="*/ 26 f20 1"/>
                  <a:gd name="f25" fmla="*/ 0 f19 1"/>
                  <a:gd name="f26" fmla="*/ 0 f20 1"/>
                  <a:gd name="f27" fmla="*/ 19 f19 1"/>
                  <a:gd name="f28" fmla="+- f21 0 f1"/>
                  <a:gd name="f29" fmla="*/ f24 1 26"/>
                  <a:gd name="f30" fmla="*/ f25 1 19"/>
                  <a:gd name="f31" fmla="*/ f26 1 26"/>
                  <a:gd name="f32" fmla="*/ f27 1 19"/>
                  <a:gd name="f33" fmla="*/ 0 1 f22"/>
                  <a:gd name="f34" fmla="*/ f16 1 f22"/>
                  <a:gd name="f35" fmla="*/ 0 1 f23"/>
                  <a:gd name="f36" fmla="*/ f17 1 f23"/>
                  <a:gd name="f37" fmla="*/ f29 1 f22"/>
                  <a:gd name="f38" fmla="*/ f30 1 f23"/>
                  <a:gd name="f39" fmla="*/ f31 1 f22"/>
                  <a:gd name="f40" fmla="*/ f32 1 f23"/>
                  <a:gd name="f41" fmla="*/ f33 f13 1"/>
                  <a:gd name="f42" fmla="*/ f34 f13 1"/>
                  <a:gd name="f43" fmla="*/ f36 f14 1"/>
                  <a:gd name="f44" fmla="*/ f35 f14 1"/>
                  <a:gd name="f45" fmla="*/ f37 f13 1"/>
                  <a:gd name="f46" fmla="*/ f38 f14 1"/>
                  <a:gd name="f47" fmla="*/ f39 f13 1"/>
                  <a:gd name="f48" fmla="*/ f4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</a:cxnLst>
                <a:rect l="f41" t="f44" r="f42" b="f43"/>
                <a:pathLst>
                  <a:path w="26" h="19">
                    <a:moveTo>
                      <a:pt x="f6" y="f5"/>
                    </a:moveTo>
                    <a:cubicBezTo>
                      <a:pt x="f8" y="f9"/>
                      <a:pt x="f10" y="f11"/>
                      <a:pt x="f5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Freeform 209">
                <a:extLst>
                  <a:ext uri="{FF2B5EF4-FFF2-40B4-BE49-F238E27FC236}">
                    <a16:creationId xmlns:a16="http://schemas.microsoft.com/office/drawing/2014/main" id="{5D7AEB24-995C-704B-B183-DBF2820B972E}"/>
                  </a:ext>
                </a:extLst>
              </p:cNvPr>
              <p:cNvSpPr/>
              <p:nvPr/>
            </p:nvSpPr>
            <p:spPr>
              <a:xfrm>
                <a:off x="4710083" y="3195590"/>
                <a:ext cx="45025" cy="450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"/>
                  <a:gd name="f7" fmla="val 56"/>
                  <a:gd name="f8" fmla="val 49"/>
                  <a:gd name="f9" fmla="val 9"/>
                  <a:gd name="f10" fmla="val 40"/>
                  <a:gd name="f11" fmla="val 18"/>
                  <a:gd name="f12" fmla="val 28"/>
                  <a:gd name="f13" fmla="val 31"/>
                  <a:gd name="f14" fmla="val 14"/>
                  <a:gd name="f15" fmla="val 43"/>
                  <a:gd name="f16" fmla="+- 0 0 -90"/>
                  <a:gd name="f17" fmla="*/ f3 1 58"/>
                  <a:gd name="f18" fmla="*/ f4 1 56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58"/>
                  <a:gd name="f27" fmla="*/ f23 1 56"/>
                  <a:gd name="f28" fmla="*/ 58 f24 1"/>
                  <a:gd name="f29" fmla="*/ 0 f23 1"/>
                  <a:gd name="f30" fmla="*/ 49 f24 1"/>
                  <a:gd name="f31" fmla="*/ 9 f23 1"/>
                  <a:gd name="f32" fmla="*/ 40 f24 1"/>
                  <a:gd name="f33" fmla="*/ 18 f23 1"/>
                  <a:gd name="f34" fmla="*/ 0 f24 1"/>
                  <a:gd name="f35" fmla="*/ 56 f23 1"/>
                  <a:gd name="f36" fmla="+- f25 0 f1"/>
                  <a:gd name="f37" fmla="*/ f28 1 58"/>
                  <a:gd name="f38" fmla="*/ f29 1 56"/>
                  <a:gd name="f39" fmla="*/ f30 1 58"/>
                  <a:gd name="f40" fmla="*/ f31 1 56"/>
                  <a:gd name="f41" fmla="*/ f32 1 58"/>
                  <a:gd name="f42" fmla="*/ f33 1 56"/>
                  <a:gd name="f43" fmla="*/ f34 1 58"/>
                  <a:gd name="f44" fmla="*/ f35 1 56"/>
                  <a:gd name="f45" fmla="*/ 0 1 f26"/>
                  <a:gd name="f46" fmla="*/ f20 1 f26"/>
                  <a:gd name="f47" fmla="*/ 0 1 f27"/>
                  <a:gd name="f48" fmla="*/ f21 1 f27"/>
                  <a:gd name="f49" fmla="*/ f37 1 f26"/>
                  <a:gd name="f50" fmla="*/ f38 1 f27"/>
                  <a:gd name="f51" fmla="*/ f39 1 f26"/>
                  <a:gd name="f52" fmla="*/ f40 1 f27"/>
                  <a:gd name="f53" fmla="*/ f41 1 f26"/>
                  <a:gd name="f54" fmla="*/ f42 1 f27"/>
                  <a:gd name="f55" fmla="*/ f43 1 f26"/>
                  <a:gd name="f56" fmla="*/ f44 1 f27"/>
                  <a:gd name="f57" fmla="*/ f45 f17 1"/>
                  <a:gd name="f58" fmla="*/ f46 f17 1"/>
                  <a:gd name="f59" fmla="*/ f48 f18 1"/>
                  <a:gd name="f60" fmla="*/ f47 f18 1"/>
                  <a:gd name="f61" fmla="*/ f49 f17 1"/>
                  <a:gd name="f62" fmla="*/ f50 f18 1"/>
                  <a:gd name="f63" fmla="*/ f51 f17 1"/>
                  <a:gd name="f64" fmla="*/ f52 f18 1"/>
                  <a:gd name="f65" fmla="*/ f53 f17 1"/>
                  <a:gd name="f66" fmla="*/ f54 f18 1"/>
                  <a:gd name="f67" fmla="*/ f55 f17 1"/>
                  <a:gd name="f68" fmla="*/ f56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1" y="f62"/>
                  </a:cxn>
                  <a:cxn ang="f36">
                    <a:pos x="f63" y="f64"/>
                  </a:cxn>
                  <a:cxn ang="f36">
                    <a:pos x="f65" y="f66"/>
                  </a:cxn>
                  <a:cxn ang="f36">
                    <a:pos x="f67" y="f68"/>
                  </a:cxn>
                </a:cxnLst>
                <a:rect l="f57" t="f60" r="f58" b="f59"/>
                <a:pathLst>
                  <a:path w="58" h="56">
                    <a:moveTo>
                      <a:pt x="f6" y="f5"/>
                    </a:moveTo>
                    <a:lnTo>
                      <a:pt x="f8" y="f9"/>
                    </a:lnTo>
                    <a:lnTo>
                      <a:pt x="f10" y="f11"/>
                    </a:lnTo>
                    <a:cubicBezTo>
                      <a:pt x="f12" y="f13"/>
                      <a:pt x="f14" y="f15"/>
                      <a:pt x="f5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reeform 210">
                <a:extLst>
                  <a:ext uri="{FF2B5EF4-FFF2-40B4-BE49-F238E27FC236}">
                    <a16:creationId xmlns:a16="http://schemas.microsoft.com/office/drawing/2014/main" id="{5CAA1AE6-0877-E249-8F67-DC864C31C8F0}"/>
                  </a:ext>
                </a:extLst>
              </p:cNvPr>
              <p:cNvSpPr/>
              <p:nvPr/>
            </p:nvSpPr>
            <p:spPr>
              <a:xfrm>
                <a:off x="4779349" y="2887364"/>
                <a:ext cx="135066" cy="283985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72"/>
                  <a:gd name="f8" fmla="val 147"/>
                  <a:gd name="f9" fmla="val 133"/>
                  <a:gd name="f10" fmla="val 87"/>
                  <a:gd name="f11" fmla="val 257"/>
                  <a:gd name="f12" fmla="+- 0 0 -90"/>
                  <a:gd name="f13" fmla="*/ f4 1 172"/>
                  <a:gd name="f14" fmla="*/ f5 1 360"/>
                  <a:gd name="f15" fmla="val f6"/>
                  <a:gd name="f16" fmla="val f7"/>
                  <a:gd name="f17" fmla="val f2"/>
                  <a:gd name="f18" fmla="*/ f12 f0 1"/>
                  <a:gd name="f19" fmla="+- f17 0 f15"/>
                  <a:gd name="f20" fmla="+- f16 0 f15"/>
                  <a:gd name="f21" fmla="*/ f18 1 f3"/>
                  <a:gd name="f22" fmla="*/ f20 1 172"/>
                  <a:gd name="f23" fmla="*/ f19 1 360"/>
                  <a:gd name="f24" fmla="*/ 172 f20 1"/>
                  <a:gd name="f25" fmla="*/ 0 f19 1"/>
                  <a:gd name="f26" fmla="*/ 0 f20 1"/>
                  <a:gd name="f27" fmla="*/ 360 f19 1"/>
                  <a:gd name="f28" fmla="+- f21 0 f1"/>
                  <a:gd name="f29" fmla="*/ f24 1 172"/>
                  <a:gd name="f30" fmla="*/ f25 1 360"/>
                  <a:gd name="f31" fmla="*/ f26 1 172"/>
                  <a:gd name="f32" fmla="*/ f27 1 360"/>
                  <a:gd name="f33" fmla="*/ 0 1 f22"/>
                  <a:gd name="f34" fmla="*/ f16 1 f22"/>
                  <a:gd name="f35" fmla="*/ 0 1 f23"/>
                  <a:gd name="f36" fmla="*/ f17 1 f23"/>
                  <a:gd name="f37" fmla="*/ f29 1 f22"/>
                  <a:gd name="f38" fmla="*/ f30 1 f23"/>
                  <a:gd name="f39" fmla="*/ f31 1 f22"/>
                  <a:gd name="f40" fmla="*/ f32 1 f23"/>
                  <a:gd name="f41" fmla="*/ f33 f13 1"/>
                  <a:gd name="f42" fmla="*/ f34 f13 1"/>
                  <a:gd name="f43" fmla="*/ f36 f14 1"/>
                  <a:gd name="f44" fmla="*/ f35 f14 1"/>
                  <a:gd name="f45" fmla="*/ f37 f13 1"/>
                  <a:gd name="f46" fmla="*/ f38 f14 1"/>
                  <a:gd name="f47" fmla="*/ f39 f13 1"/>
                  <a:gd name="f48" fmla="*/ f4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</a:cxnLst>
                <a:rect l="f41" t="f44" r="f42" b="f43"/>
                <a:pathLst>
                  <a:path w="172" h="360">
                    <a:moveTo>
                      <a:pt x="f7" y="f6"/>
                    </a:moveTo>
                    <a:cubicBezTo>
                      <a:pt x="f8" y="f9"/>
                      <a:pt x="f10" y="f11"/>
                      <a:pt x="f6" y="f2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7" name="Group 86">
              <a:extLst>
                <a:ext uri="{FF2B5EF4-FFF2-40B4-BE49-F238E27FC236}">
                  <a16:creationId xmlns:a16="http://schemas.microsoft.com/office/drawing/2014/main" id="{92E7C142-A7C5-394F-AD58-2AF67FF888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96432" y="1800772"/>
              <a:ext cx="367207" cy="453812"/>
              <a:chOff x="4360" y="644"/>
              <a:chExt cx="424" cy="524"/>
            </a:xfrm>
            <a:noFill/>
          </p:grpSpPr>
          <p:sp>
            <p:nvSpPr>
              <p:cNvPr id="208" name="Freeform 87">
                <a:extLst>
                  <a:ext uri="{FF2B5EF4-FFF2-40B4-BE49-F238E27FC236}">
                    <a16:creationId xmlns:a16="http://schemas.microsoft.com/office/drawing/2014/main" id="{45F1F861-CFFD-1E49-8241-6D28AA01D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952"/>
                <a:ext cx="62" cy="55"/>
              </a:xfrm>
              <a:custGeom>
                <a:avLst/>
                <a:gdLst>
                  <a:gd name="T0" fmla="*/ 177 w 177"/>
                  <a:gd name="T1" fmla="*/ 58 h 156"/>
                  <a:gd name="T2" fmla="*/ 82 w 177"/>
                  <a:gd name="T3" fmla="*/ 156 h 156"/>
                  <a:gd name="T4" fmla="*/ 0 w 177"/>
                  <a:gd name="T5" fmla="*/ 105 h 156"/>
                  <a:gd name="T6" fmla="*/ 126 w 177"/>
                  <a:gd name="T7" fmla="*/ 0 h 156"/>
                  <a:gd name="T8" fmla="*/ 177 w 177"/>
                  <a:gd name="T9" fmla="*/ 5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56">
                    <a:moveTo>
                      <a:pt x="177" y="58"/>
                    </a:moveTo>
                    <a:lnTo>
                      <a:pt x="82" y="156"/>
                    </a:lnTo>
                    <a:lnTo>
                      <a:pt x="0" y="105"/>
                    </a:lnTo>
                    <a:lnTo>
                      <a:pt x="126" y="0"/>
                    </a:lnTo>
                    <a:lnTo>
                      <a:pt x="177" y="58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88">
                <a:extLst>
                  <a:ext uri="{FF2B5EF4-FFF2-40B4-BE49-F238E27FC236}">
                    <a16:creationId xmlns:a16="http://schemas.microsoft.com/office/drawing/2014/main" id="{525D5440-168D-F641-927C-65C44A99E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951"/>
                <a:ext cx="66" cy="56"/>
              </a:xfrm>
              <a:custGeom>
                <a:avLst/>
                <a:gdLst>
                  <a:gd name="T0" fmla="*/ 0 w 188"/>
                  <a:gd name="T1" fmla="*/ 51 h 160"/>
                  <a:gd name="T2" fmla="*/ 106 w 188"/>
                  <a:gd name="T3" fmla="*/ 160 h 160"/>
                  <a:gd name="T4" fmla="*/ 188 w 188"/>
                  <a:gd name="T5" fmla="*/ 109 h 160"/>
                  <a:gd name="T6" fmla="*/ 57 w 188"/>
                  <a:gd name="T7" fmla="*/ 0 h 160"/>
                  <a:gd name="T8" fmla="*/ 0 w 188"/>
                  <a:gd name="T9" fmla="*/ 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60">
                    <a:moveTo>
                      <a:pt x="0" y="51"/>
                    </a:moveTo>
                    <a:lnTo>
                      <a:pt x="106" y="160"/>
                    </a:lnTo>
                    <a:lnTo>
                      <a:pt x="188" y="109"/>
                    </a:lnTo>
                    <a:lnTo>
                      <a:pt x="57" y="0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Line 89">
                <a:extLst>
                  <a:ext uri="{FF2B5EF4-FFF2-40B4-BE49-F238E27FC236}">
                    <a16:creationId xmlns:a16="http://schemas.microsoft.com/office/drawing/2014/main" id="{007A1EBC-32E0-F843-8A2A-224AC7E20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07" y="933"/>
                <a:ext cx="4" cy="25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Line 90">
                <a:extLst>
                  <a:ext uri="{FF2B5EF4-FFF2-40B4-BE49-F238E27FC236}">
                    <a16:creationId xmlns:a16="http://schemas.microsoft.com/office/drawing/2014/main" id="{E240716B-DA52-E742-8785-3F9A20E0A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5" y="932"/>
                <a:ext cx="2" cy="24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91">
                <a:extLst>
                  <a:ext uri="{FF2B5EF4-FFF2-40B4-BE49-F238E27FC236}">
                    <a16:creationId xmlns:a16="http://schemas.microsoft.com/office/drawing/2014/main" id="{497870CF-BCE0-094E-996F-C03FC7AA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808"/>
                <a:ext cx="37" cy="70"/>
              </a:xfrm>
              <a:custGeom>
                <a:avLst/>
                <a:gdLst>
                  <a:gd name="T0" fmla="*/ 105 w 105"/>
                  <a:gd name="T1" fmla="*/ 167 h 199"/>
                  <a:gd name="T2" fmla="*/ 18 w 105"/>
                  <a:gd name="T3" fmla="*/ 83 h 199"/>
                  <a:gd name="T4" fmla="*/ 58 w 105"/>
                  <a:gd name="T5" fmla="*/ 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99">
                    <a:moveTo>
                      <a:pt x="105" y="167"/>
                    </a:moveTo>
                    <a:cubicBezTo>
                      <a:pt x="105" y="167"/>
                      <a:pt x="44" y="199"/>
                      <a:pt x="18" y="83"/>
                    </a:cubicBezTo>
                    <a:cubicBezTo>
                      <a:pt x="0" y="0"/>
                      <a:pt x="58" y="10"/>
                      <a:pt x="58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92">
                <a:extLst>
                  <a:ext uri="{FF2B5EF4-FFF2-40B4-BE49-F238E27FC236}">
                    <a16:creationId xmlns:a16="http://schemas.microsoft.com/office/drawing/2014/main" id="{C572D39D-E897-DE41-87B0-CDC174D75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807"/>
                <a:ext cx="37" cy="71"/>
              </a:xfrm>
              <a:custGeom>
                <a:avLst/>
                <a:gdLst>
                  <a:gd name="T0" fmla="*/ 0 w 105"/>
                  <a:gd name="T1" fmla="*/ 171 h 202"/>
                  <a:gd name="T2" fmla="*/ 86 w 105"/>
                  <a:gd name="T3" fmla="*/ 82 h 202"/>
                  <a:gd name="T4" fmla="*/ 46 w 105"/>
                  <a:gd name="T5" fmla="*/ 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202">
                    <a:moveTo>
                      <a:pt x="0" y="171"/>
                    </a:moveTo>
                    <a:cubicBezTo>
                      <a:pt x="0" y="171"/>
                      <a:pt x="59" y="202"/>
                      <a:pt x="86" y="82"/>
                    </a:cubicBezTo>
                    <a:cubicBezTo>
                      <a:pt x="105" y="0"/>
                      <a:pt x="46" y="10"/>
                      <a:pt x="46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93">
                <a:extLst>
                  <a:ext uri="{FF2B5EF4-FFF2-40B4-BE49-F238E27FC236}">
                    <a16:creationId xmlns:a16="http://schemas.microsoft.com/office/drawing/2014/main" id="{2FDAA19E-B055-0447-AEDF-3CBA56A08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976"/>
                <a:ext cx="134" cy="124"/>
              </a:xfrm>
              <a:custGeom>
                <a:avLst/>
                <a:gdLst>
                  <a:gd name="T0" fmla="*/ 0 w 383"/>
                  <a:gd name="T1" fmla="*/ 0 h 354"/>
                  <a:gd name="T2" fmla="*/ 193 w 383"/>
                  <a:gd name="T3" fmla="*/ 68 h 354"/>
                  <a:gd name="T4" fmla="*/ 383 w 383"/>
                  <a:gd name="T5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354">
                    <a:moveTo>
                      <a:pt x="0" y="0"/>
                    </a:moveTo>
                    <a:cubicBezTo>
                      <a:pt x="61" y="29"/>
                      <a:pt x="126" y="52"/>
                      <a:pt x="193" y="68"/>
                    </a:cubicBezTo>
                    <a:cubicBezTo>
                      <a:pt x="369" y="113"/>
                      <a:pt x="383" y="256"/>
                      <a:pt x="383" y="354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94">
                <a:extLst>
                  <a:ext uri="{FF2B5EF4-FFF2-40B4-BE49-F238E27FC236}">
                    <a16:creationId xmlns:a16="http://schemas.microsoft.com/office/drawing/2014/main" id="{7F60700E-7D2B-C044-A2CD-463777548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975"/>
                <a:ext cx="137" cy="127"/>
              </a:xfrm>
              <a:custGeom>
                <a:avLst/>
                <a:gdLst>
                  <a:gd name="T0" fmla="*/ 389 w 389"/>
                  <a:gd name="T1" fmla="*/ 0 h 362"/>
                  <a:gd name="T2" fmla="*/ 189 w 389"/>
                  <a:gd name="T3" fmla="*/ 75 h 362"/>
                  <a:gd name="T4" fmla="*/ 1 w 389"/>
                  <a:gd name="T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" h="362">
                    <a:moveTo>
                      <a:pt x="389" y="0"/>
                    </a:moveTo>
                    <a:cubicBezTo>
                      <a:pt x="325" y="32"/>
                      <a:pt x="258" y="58"/>
                      <a:pt x="189" y="75"/>
                    </a:cubicBezTo>
                    <a:cubicBezTo>
                      <a:pt x="12" y="121"/>
                      <a:pt x="0" y="264"/>
                      <a:pt x="1" y="36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95">
                <a:extLst>
                  <a:ext uri="{FF2B5EF4-FFF2-40B4-BE49-F238E27FC236}">
                    <a16:creationId xmlns:a16="http://schemas.microsoft.com/office/drawing/2014/main" id="{2968D3B3-A7FB-A442-AD21-F781FC9E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803"/>
                <a:ext cx="199" cy="141"/>
              </a:xfrm>
              <a:custGeom>
                <a:avLst/>
                <a:gdLst>
                  <a:gd name="T0" fmla="*/ 567 w 567"/>
                  <a:gd name="T1" fmla="*/ 0 h 402"/>
                  <a:gd name="T2" fmla="*/ 567 w 567"/>
                  <a:gd name="T3" fmla="*/ 0 h 402"/>
                  <a:gd name="T4" fmla="*/ 446 w 567"/>
                  <a:gd name="T5" fmla="*/ 307 h 402"/>
                  <a:gd name="T6" fmla="*/ 354 w 567"/>
                  <a:gd name="T7" fmla="*/ 381 h 402"/>
                  <a:gd name="T8" fmla="*/ 216 w 567"/>
                  <a:gd name="T9" fmla="*/ 381 h 402"/>
                  <a:gd name="T10" fmla="*/ 109 w 567"/>
                  <a:gd name="T11" fmla="*/ 294 h 402"/>
                  <a:gd name="T12" fmla="*/ 0 w 567"/>
                  <a:gd name="T13" fmla="*/ 2 h 402"/>
                  <a:gd name="T14" fmla="*/ 0 w 567"/>
                  <a:gd name="T15" fmla="*/ 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7" h="402">
                    <a:moveTo>
                      <a:pt x="567" y="0"/>
                    </a:moveTo>
                    <a:lnTo>
                      <a:pt x="567" y="0"/>
                    </a:lnTo>
                    <a:cubicBezTo>
                      <a:pt x="563" y="92"/>
                      <a:pt x="481" y="265"/>
                      <a:pt x="446" y="307"/>
                    </a:cubicBezTo>
                    <a:cubicBezTo>
                      <a:pt x="421" y="338"/>
                      <a:pt x="390" y="364"/>
                      <a:pt x="354" y="381"/>
                    </a:cubicBezTo>
                    <a:cubicBezTo>
                      <a:pt x="310" y="402"/>
                      <a:pt x="260" y="402"/>
                      <a:pt x="216" y="381"/>
                    </a:cubicBezTo>
                    <a:cubicBezTo>
                      <a:pt x="175" y="359"/>
                      <a:pt x="139" y="330"/>
                      <a:pt x="109" y="294"/>
                    </a:cubicBezTo>
                    <a:cubicBezTo>
                      <a:pt x="69" y="242"/>
                      <a:pt x="5" y="93"/>
                      <a:pt x="0" y="2"/>
                    </a:cubicBezTo>
                    <a:lnTo>
                      <a:pt x="0" y="2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96">
                <a:extLst>
                  <a:ext uri="{FF2B5EF4-FFF2-40B4-BE49-F238E27FC236}">
                    <a16:creationId xmlns:a16="http://schemas.microsoft.com/office/drawing/2014/main" id="{75D8C2E0-EC80-1444-9E9E-E1D2D8A63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771"/>
                <a:ext cx="21" cy="32"/>
              </a:xfrm>
              <a:custGeom>
                <a:avLst/>
                <a:gdLst>
                  <a:gd name="T0" fmla="*/ 0 w 60"/>
                  <a:gd name="T1" fmla="*/ 0 h 92"/>
                  <a:gd name="T2" fmla="*/ 60 w 60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92">
                    <a:moveTo>
                      <a:pt x="0" y="0"/>
                    </a:moveTo>
                    <a:cubicBezTo>
                      <a:pt x="14" y="33"/>
                      <a:pt x="35" y="65"/>
                      <a:pt x="60" y="9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97">
                <a:extLst>
                  <a:ext uri="{FF2B5EF4-FFF2-40B4-BE49-F238E27FC236}">
                    <a16:creationId xmlns:a16="http://schemas.microsoft.com/office/drawing/2014/main" id="{473377E6-9816-8C4A-B8D5-11C944829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724"/>
                <a:ext cx="170" cy="94"/>
              </a:xfrm>
              <a:custGeom>
                <a:avLst/>
                <a:gdLst>
                  <a:gd name="T0" fmla="*/ 0 w 485"/>
                  <a:gd name="T1" fmla="*/ 228 h 269"/>
                  <a:gd name="T2" fmla="*/ 38 w 485"/>
                  <a:gd name="T3" fmla="*/ 216 h 269"/>
                  <a:gd name="T4" fmla="*/ 84 w 485"/>
                  <a:gd name="T5" fmla="*/ 201 h 269"/>
                  <a:gd name="T6" fmla="*/ 109 w 485"/>
                  <a:gd name="T7" fmla="*/ 269 h 269"/>
                  <a:gd name="T8" fmla="*/ 174 w 485"/>
                  <a:gd name="T9" fmla="*/ 112 h 269"/>
                  <a:gd name="T10" fmla="*/ 218 w 485"/>
                  <a:gd name="T11" fmla="*/ 177 h 269"/>
                  <a:gd name="T12" fmla="*/ 299 w 485"/>
                  <a:gd name="T13" fmla="*/ 62 h 269"/>
                  <a:gd name="T14" fmla="*/ 333 w 485"/>
                  <a:gd name="T15" fmla="*/ 116 h 269"/>
                  <a:gd name="T16" fmla="*/ 455 w 485"/>
                  <a:gd name="T17" fmla="*/ 0 h 269"/>
                  <a:gd name="T18" fmla="*/ 485 w 485"/>
                  <a:gd name="T19" fmla="*/ 8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5" h="269">
                    <a:moveTo>
                      <a:pt x="0" y="228"/>
                    </a:moveTo>
                    <a:cubicBezTo>
                      <a:pt x="0" y="228"/>
                      <a:pt x="16" y="224"/>
                      <a:pt x="38" y="216"/>
                    </a:cubicBezTo>
                    <a:cubicBezTo>
                      <a:pt x="60" y="207"/>
                      <a:pt x="72" y="172"/>
                      <a:pt x="84" y="201"/>
                    </a:cubicBezTo>
                    <a:cubicBezTo>
                      <a:pt x="95" y="231"/>
                      <a:pt x="109" y="269"/>
                      <a:pt x="109" y="269"/>
                    </a:cubicBezTo>
                    <a:cubicBezTo>
                      <a:pt x="109" y="269"/>
                      <a:pt x="95" y="186"/>
                      <a:pt x="174" y="112"/>
                    </a:cubicBezTo>
                    <a:cubicBezTo>
                      <a:pt x="174" y="112"/>
                      <a:pt x="200" y="179"/>
                      <a:pt x="218" y="177"/>
                    </a:cubicBezTo>
                    <a:cubicBezTo>
                      <a:pt x="218" y="177"/>
                      <a:pt x="261" y="86"/>
                      <a:pt x="299" y="62"/>
                    </a:cubicBezTo>
                    <a:cubicBezTo>
                      <a:pt x="336" y="38"/>
                      <a:pt x="308" y="106"/>
                      <a:pt x="333" y="116"/>
                    </a:cubicBezTo>
                    <a:cubicBezTo>
                      <a:pt x="333" y="116"/>
                      <a:pt x="348" y="44"/>
                      <a:pt x="455" y="0"/>
                    </a:cubicBezTo>
                    <a:cubicBezTo>
                      <a:pt x="455" y="0"/>
                      <a:pt x="466" y="38"/>
                      <a:pt x="485" y="85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98">
                <a:extLst>
                  <a:ext uri="{FF2B5EF4-FFF2-40B4-BE49-F238E27FC236}">
                    <a16:creationId xmlns:a16="http://schemas.microsoft.com/office/drawing/2014/main" id="{7E4AB9D5-2696-C84A-8D46-472600C7A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703"/>
                <a:ext cx="278" cy="289"/>
              </a:xfrm>
              <a:custGeom>
                <a:avLst/>
                <a:gdLst>
                  <a:gd name="T0" fmla="*/ 118 w 792"/>
                  <a:gd name="T1" fmla="*/ 806 h 823"/>
                  <a:gd name="T2" fmla="*/ 56 w 792"/>
                  <a:gd name="T3" fmla="*/ 119 h 823"/>
                  <a:gd name="T4" fmla="*/ 673 w 792"/>
                  <a:gd name="T5" fmla="*/ 0 h 823"/>
                  <a:gd name="T6" fmla="*/ 702 w 792"/>
                  <a:gd name="T7" fmla="*/ 91 h 823"/>
                  <a:gd name="T8" fmla="*/ 676 w 792"/>
                  <a:gd name="T9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823">
                    <a:moveTo>
                      <a:pt x="118" y="806"/>
                    </a:moveTo>
                    <a:cubicBezTo>
                      <a:pt x="118" y="806"/>
                      <a:pt x="0" y="423"/>
                      <a:pt x="56" y="119"/>
                    </a:cubicBezTo>
                    <a:lnTo>
                      <a:pt x="673" y="0"/>
                    </a:lnTo>
                    <a:lnTo>
                      <a:pt x="702" y="91"/>
                    </a:lnTo>
                    <a:cubicBezTo>
                      <a:pt x="792" y="340"/>
                      <a:pt x="676" y="823"/>
                      <a:pt x="676" y="823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Line 99">
                <a:extLst>
                  <a:ext uri="{FF2B5EF4-FFF2-40B4-BE49-F238E27FC236}">
                    <a16:creationId xmlns:a16="http://schemas.microsoft.com/office/drawing/2014/main" id="{5C795E6F-E04D-DD41-84C9-109027DE9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3" y="681"/>
                <a:ext cx="0" cy="2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Line 100">
                <a:extLst>
                  <a:ext uri="{FF2B5EF4-FFF2-40B4-BE49-F238E27FC236}">
                    <a16:creationId xmlns:a16="http://schemas.microsoft.com/office/drawing/2014/main" id="{418BF18F-8E5A-FC4D-AE94-E58213CA0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56" y="682"/>
                <a:ext cx="0" cy="6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1">
                <a:extLst>
                  <a:ext uri="{FF2B5EF4-FFF2-40B4-BE49-F238E27FC236}">
                    <a16:creationId xmlns:a16="http://schemas.microsoft.com/office/drawing/2014/main" id="{BE22698F-0F95-7847-8DCC-EF2892552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67"/>
                <a:ext cx="424" cy="89"/>
              </a:xfrm>
              <a:custGeom>
                <a:avLst/>
                <a:gdLst>
                  <a:gd name="T0" fmla="*/ 0 w 1208"/>
                  <a:gd name="T1" fmla="*/ 5 h 253"/>
                  <a:gd name="T2" fmla="*/ 581 w 1208"/>
                  <a:gd name="T3" fmla="*/ 66 h 253"/>
                  <a:gd name="T4" fmla="*/ 1157 w 1208"/>
                  <a:gd name="T5" fmla="*/ 0 h 253"/>
                  <a:gd name="T6" fmla="*/ 1157 w 1208"/>
                  <a:gd name="T7" fmla="*/ 85 h 253"/>
                  <a:gd name="T8" fmla="*/ 1106 w 1208"/>
                  <a:gd name="T9" fmla="*/ 161 h 253"/>
                  <a:gd name="T10" fmla="*/ 1158 w 1208"/>
                  <a:gd name="T11" fmla="*/ 253 h 253"/>
                  <a:gd name="T12" fmla="*/ 1208 w 1208"/>
                  <a:gd name="T13" fmla="*/ 160 h 253"/>
                  <a:gd name="T14" fmla="*/ 1174 w 1208"/>
                  <a:gd name="T15" fmla="*/ 11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8" h="253">
                    <a:moveTo>
                      <a:pt x="0" y="5"/>
                    </a:moveTo>
                    <a:lnTo>
                      <a:pt x="581" y="66"/>
                    </a:lnTo>
                    <a:lnTo>
                      <a:pt x="1157" y="0"/>
                    </a:lnTo>
                    <a:lnTo>
                      <a:pt x="1157" y="85"/>
                    </a:lnTo>
                    <a:lnTo>
                      <a:pt x="1106" y="161"/>
                    </a:lnTo>
                    <a:lnTo>
                      <a:pt x="1158" y="253"/>
                    </a:lnTo>
                    <a:lnTo>
                      <a:pt x="1208" y="160"/>
                    </a:lnTo>
                    <a:lnTo>
                      <a:pt x="1174" y="110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2">
                <a:extLst>
                  <a:ext uri="{FF2B5EF4-FFF2-40B4-BE49-F238E27FC236}">
                    <a16:creationId xmlns:a16="http://schemas.microsoft.com/office/drawing/2014/main" id="{C3EF0D88-FD7E-444B-9C14-811B90D85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44"/>
                <a:ext cx="406" cy="23"/>
              </a:xfrm>
              <a:custGeom>
                <a:avLst/>
                <a:gdLst>
                  <a:gd name="T0" fmla="*/ 1157 w 1157"/>
                  <a:gd name="T1" fmla="*/ 61 h 66"/>
                  <a:gd name="T2" fmla="*/ 576 w 1157"/>
                  <a:gd name="T3" fmla="*/ 0 h 66"/>
                  <a:gd name="T4" fmla="*/ 0 w 1157"/>
                  <a:gd name="T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7" h="66">
                    <a:moveTo>
                      <a:pt x="1157" y="61"/>
                    </a:moveTo>
                    <a:lnTo>
                      <a:pt x="576" y="0"/>
                    </a:lnTo>
                    <a:lnTo>
                      <a:pt x="0" y="66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">
                <a:extLst>
                  <a:ext uri="{FF2B5EF4-FFF2-40B4-BE49-F238E27FC236}">
                    <a16:creationId xmlns:a16="http://schemas.microsoft.com/office/drawing/2014/main" id="{5CD0B0B5-F6CD-B940-BE5E-731D62101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989"/>
                <a:ext cx="57" cy="43"/>
              </a:xfrm>
              <a:custGeom>
                <a:avLst/>
                <a:gdLst>
                  <a:gd name="T0" fmla="*/ 0 w 162"/>
                  <a:gd name="T1" fmla="*/ 51 h 122"/>
                  <a:gd name="T2" fmla="*/ 82 w 162"/>
                  <a:gd name="T3" fmla="*/ 0 h 122"/>
                  <a:gd name="T4" fmla="*/ 162 w 162"/>
                  <a:gd name="T5" fmla="*/ 51 h 122"/>
                  <a:gd name="T6" fmla="*/ 82 w 162"/>
                  <a:gd name="T7" fmla="*/ 122 h 122"/>
                  <a:gd name="T8" fmla="*/ 0 w 162"/>
                  <a:gd name="T9" fmla="*/ 5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22">
                    <a:moveTo>
                      <a:pt x="0" y="51"/>
                    </a:moveTo>
                    <a:lnTo>
                      <a:pt x="82" y="0"/>
                    </a:lnTo>
                    <a:lnTo>
                      <a:pt x="162" y="51"/>
                    </a:lnTo>
                    <a:lnTo>
                      <a:pt x="82" y="12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4">
                <a:extLst>
                  <a:ext uri="{FF2B5EF4-FFF2-40B4-BE49-F238E27FC236}">
                    <a16:creationId xmlns:a16="http://schemas.microsoft.com/office/drawing/2014/main" id="{CE761EC8-CA1D-424B-86DA-FF3551EB4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1022"/>
                <a:ext cx="49" cy="146"/>
              </a:xfrm>
              <a:custGeom>
                <a:avLst/>
                <a:gdLst>
                  <a:gd name="T0" fmla="*/ 39 w 141"/>
                  <a:gd name="T1" fmla="*/ 0 h 415"/>
                  <a:gd name="T2" fmla="*/ 0 w 141"/>
                  <a:gd name="T3" fmla="*/ 347 h 415"/>
                  <a:gd name="T4" fmla="*/ 70 w 141"/>
                  <a:gd name="T5" fmla="*/ 415 h 415"/>
                  <a:gd name="T6" fmla="*/ 141 w 141"/>
                  <a:gd name="T7" fmla="*/ 352 h 415"/>
                  <a:gd name="T8" fmla="*/ 96 w 141"/>
                  <a:gd name="T9" fmla="*/ 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415">
                    <a:moveTo>
                      <a:pt x="39" y="0"/>
                    </a:moveTo>
                    <a:lnTo>
                      <a:pt x="0" y="347"/>
                    </a:lnTo>
                    <a:lnTo>
                      <a:pt x="70" y="415"/>
                    </a:lnTo>
                    <a:lnTo>
                      <a:pt x="141" y="352"/>
                    </a:lnTo>
                    <a:lnTo>
                      <a:pt x="96" y="4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6" name="Group 107">
              <a:extLst>
                <a:ext uri="{FF2B5EF4-FFF2-40B4-BE49-F238E27FC236}">
                  <a16:creationId xmlns:a16="http://schemas.microsoft.com/office/drawing/2014/main" id="{E0AFCC2E-8F7E-1F42-83BB-B1DC2F8223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27750" y="1800772"/>
              <a:ext cx="362963" cy="456323"/>
              <a:chOff x="5293" y="619"/>
              <a:chExt cx="381" cy="479"/>
            </a:xfrm>
            <a:noFill/>
          </p:grpSpPr>
          <p:sp>
            <p:nvSpPr>
              <p:cNvPr id="227" name="Line 108">
                <a:extLst>
                  <a:ext uri="{FF2B5EF4-FFF2-40B4-BE49-F238E27FC236}">
                    <a16:creationId xmlns:a16="http://schemas.microsoft.com/office/drawing/2014/main" id="{D3787018-9CC0-BA4A-841F-50152F0DB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17" y="914"/>
                <a:ext cx="5" cy="65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Line 109">
                <a:extLst>
                  <a:ext uri="{FF2B5EF4-FFF2-40B4-BE49-F238E27FC236}">
                    <a16:creationId xmlns:a16="http://schemas.microsoft.com/office/drawing/2014/main" id="{1E864EA1-53A0-1F43-87D5-4FE7DA2C2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5" y="912"/>
                <a:ext cx="4" cy="67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110">
                <a:extLst>
                  <a:ext uri="{FF2B5EF4-FFF2-40B4-BE49-F238E27FC236}">
                    <a16:creationId xmlns:a16="http://schemas.microsoft.com/office/drawing/2014/main" id="{B75A11AF-539D-5140-A3D1-D304C1C64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" y="782"/>
                <a:ext cx="35" cy="68"/>
              </a:xfrm>
              <a:custGeom>
                <a:avLst/>
                <a:gdLst>
                  <a:gd name="T0" fmla="*/ 100 w 100"/>
                  <a:gd name="T1" fmla="*/ 193 h 193"/>
                  <a:gd name="T2" fmla="*/ 23 w 100"/>
                  <a:gd name="T3" fmla="*/ 91 h 193"/>
                  <a:gd name="T4" fmla="*/ 62 w 100"/>
                  <a:gd name="T5" fmla="*/ 1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193">
                    <a:moveTo>
                      <a:pt x="100" y="193"/>
                    </a:moveTo>
                    <a:cubicBezTo>
                      <a:pt x="100" y="193"/>
                      <a:pt x="45" y="182"/>
                      <a:pt x="23" y="91"/>
                    </a:cubicBezTo>
                    <a:cubicBezTo>
                      <a:pt x="0" y="0"/>
                      <a:pt x="62" y="10"/>
                      <a:pt x="62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111">
                <a:extLst>
                  <a:ext uri="{FF2B5EF4-FFF2-40B4-BE49-F238E27FC236}">
                    <a16:creationId xmlns:a16="http://schemas.microsoft.com/office/drawing/2014/main" id="{26982D10-9ED0-0644-BBCA-3151E9336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" y="942"/>
                <a:ext cx="152" cy="135"/>
              </a:xfrm>
              <a:custGeom>
                <a:avLst/>
                <a:gdLst>
                  <a:gd name="T0" fmla="*/ 0 w 433"/>
                  <a:gd name="T1" fmla="*/ 0 h 385"/>
                  <a:gd name="T2" fmla="*/ 248 w 433"/>
                  <a:gd name="T3" fmla="*/ 106 h 385"/>
                  <a:gd name="T4" fmla="*/ 433 w 433"/>
                  <a:gd name="T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3" h="385">
                    <a:moveTo>
                      <a:pt x="0" y="0"/>
                    </a:moveTo>
                    <a:cubicBezTo>
                      <a:pt x="0" y="0"/>
                      <a:pt x="56" y="57"/>
                      <a:pt x="248" y="106"/>
                    </a:cubicBezTo>
                    <a:cubicBezTo>
                      <a:pt x="420" y="151"/>
                      <a:pt x="433" y="290"/>
                      <a:pt x="433" y="385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112">
                <a:extLst>
                  <a:ext uri="{FF2B5EF4-FFF2-40B4-BE49-F238E27FC236}">
                    <a16:creationId xmlns:a16="http://schemas.microsoft.com/office/drawing/2014/main" id="{01D363B2-E65C-5B42-90B4-024B1ECED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942"/>
                <a:ext cx="152" cy="135"/>
              </a:xfrm>
              <a:custGeom>
                <a:avLst/>
                <a:gdLst>
                  <a:gd name="T0" fmla="*/ 432 w 432"/>
                  <a:gd name="T1" fmla="*/ 0 h 385"/>
                  <a:gd name="T2" fmla="*/ 184 w 432"/>
                  <a:gd name="T3" fmla="*/ 106 h 385"/>
                  <a:gd name="T4" fmla="*/ 0 w 432"/>
                  <a:gd name="T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385">
                    <a:moveTo>
                      <a:pt x="432" y="0"/>
                    </a:moveTo>
                    <a:cubicBezTo>
                      <a:pt x="432" y="0"/>
                      <a:pt x="376" y="57"/>
                      <a:pt x="184" y="106"/>
                    </a:cubicBezTo>
                    <a:cubicBezTo>
                      <a:pt x="12" y="151"/>
                      <a:pt x="0" y="290"/>
                      <a:pt x="0" y="385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113">
                <a:extLst>
                  <a:ext uri="{FF2B5EF4-FFF2-40B4-BE49-F238E27FC236}">
                    <a16:creationId xmlns:a16="http://schemas.microsoft.com/office/drawing/2014/main" id="{6E8AC07D-AC64-F046-8BB2-B1140B952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" y="981"/>
                <a:ext cx="14" cy="114"/>
              </a:xfrm>
              <a:custGeom>
                <a:avLst/>
                <a:gdLst>
                  <a:gd name="T0" fmla="*/ 0 w 39"/>
                  <a:gd name="T1" fmla="*/ 0 h 323"/>
                  <a:gd name="T2" fmla="*/ 39 w 39"/>
                  <a:gd name="T3" fmla="*/ 173 h 323"/>
                  <a:gd name="T4" fmla="*/ 39 w 39"/>
                  <a:gd name="T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3">
                    <a:moveTo>
                      <a:pt x="0" y="0"/>
                    </a:moveTo>
                    <a:cubicBezTo>
                      <a:pt x="24" y="54"/>
                      <a:pt x="37" y="113"/>
                      <a:pt x="39" y="173"/>
                    </a:cubicBezTo>
                    <a:lnTo>
                      <a:pt x="39" y="323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114">
                <a:extLst>
                  <a:ext uri="{FF2B5EF4-FFF2-40B4-BE49-F238E27FC236}">
                    <a16:creationId xmlns:a16="http://schemas.microsoft.com/office/drawing/2014/main" id="{FD2D220C-E4AB-064C-8669-099CA91A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" y="981"/>
                <a:ext cx="13" cy="114"/>
              </a:xfrm>
              <a:custGeom>
                <a:avLst/>
                <a:gdLst>
                  <a:gd name="T0" fmla="*/ 38 w 38"/>
                  <a:gd name="T1" fmla="*/ 0 h 323"/>
                  <a:gd name="T2" fmla="*/ 0 w 38"/>
                  <a:gd name="T3" fmla="*/ 173 h 323"/>
                  <a:gd name="T4" fmla="*/ 0 w 38"/>
                  <a:gd name="T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23">
                    <a:moveTo>
                      <a:pt x="38" y="0"/>
                    </a:moveTo>
                    <a:cubicBezTo>
                      <a:pt x="14" y="54"/>
                      <a:pt x="1" y="113"/>
                      <a:pt x="0" y="173"/>
                    </a:cubicBezTo>
                    <a:lnTo>
                      <a:pt x="0" y="323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115">
                <a:extLst>
                  <a:ext uri="{FF2B5EF4-FFF2-40B4-BE49-F238E27FC236}">
                    <a16:creationId xmlns:a16="http://schemas.microsoft.com/office/drawing/2014/main" id="{C33AEE49-9A8E-7946-A288-3D710DA17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3" y="965"/>
                <a:ext cx="168" cy="103"/>
              </a:xfrm>
              <a:custGeom>
                <a:avLst/>
                <a:gdLst>
                  <a:gd name="T0" fmla="*/ 0 w 477"/>
                  <a:gd name="T1" fmla="*/ 0 h 293"/>
                  <a:gd name="T2" fmla="*/ 41 w 477"/>
                  <a:gd name="T3" fmla="*/ 155 h 293"/>
                  <a:gd name="T4" fmla="*/ 223 w 477"/>
                  <a:gd name="T5" fmla="*/ 293 h 293"/>
                  <a:gd name="T6" fmla="*/ 427 w 477"/>
                  <a:gd name="T7" fmla="*/ 175 h 293"/>
                  <a:gd name="T8" fmla="*/ 477 w 477"/>
                  <a:gd name="T9" fmla="*/ 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93">
                    <a:moveTo>
                      <a:pt x="0" y="0"/>
                    </a:moveTo>
                    <a:cubicBezTo>
                      <a:pt x="21" y="50"/>
                      <a:pt x="34" y="102"/>
                      <a:pt x="41" y="155"/>
                    </a:cubicBezTo>
                    <a:cubicBezTo>
                      <a:pt x="48" y="233"/>
                      <a:pt x="92" y="293"/>
                      <a:pt x="223" y="293"/>
                    </a:cubicBezTo>
                    <a:cubicBezTo>
                      <a:pt x="327" y="293"/>
                      <a:pt x="394" y="291"/>
                      <a:pt x="427" y="175"/>
                    </a:cubicBezTo>
                    <a:cubicBezTo>
                      <a:pt x="456" y="71"/>
                      <a:pt x="477" y="7"/>
                      <a:pt x="477" y="7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116">
                <a:extLst>
                  <a:ext uri="{FF2B5EF4-FFF2-40B4-BE49-F238E27FC236}">
                    <a16:creationId xmlns:a16="http://schemas.microsoft.com/office/drawing/2014/main" id="{F5037B46-20BC-FD42-8886-96C664533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653"/>
                <a:ext cx="215" cy="323"/>
              </a:xfrm>
              <a:custGeom>
                <a:avLst/>
                <a:gdLst>
                  <a:gd name="T0" fmla="*/ 609 w 609"/>
                  <a:gd name="T1" fmla="*/ 914 h 914"/>
                  <a:gd name="T2" fmla="*/ 537 w 609"/>
                  <a:gd name="T3" fmla="*/ 433 h 914"/>
                  <a:gd name="T4" fmla="*/ 253 w 609"/>
                  <a:gd name="T5" fmla="*/ 99 h 914"/>
                  <a:gd name="T6" fmla="*/ 123 w 609"/>
                  <a:gd name="T7" fmla="*/ 0 h 914"/>
                  <a:gd name="T8" fmla="*/ 93 w 609"/>
                  <a:gd name="T9" fmla="*/ 155 h 914"/>
                  <a:gd name="T10" fmla="*/ 17 w 609"/>
                  <a:gd name="T11" fmla="*/ 377 h 914"/>
                  <a:gd name="T12" fmla="*/ 81 w 609"/>
                  <a:gd name="T13" fmla="*/ 627 h 914"/>
                  <a:gd name="T14" fmla="*/ 141 w 609"/>
                  <a:gd name="T15" fmla="*/ 698 h 914"/>
                  <a:gd name="T16" fmla="*/ 445 w 609"/>
                  <a:gd name="T17" fmla="*/ 698 h 914"/>
                  <a:gd name="T18" fmla="*/ 495 w 609"/>
                  <a:gd name="T19" fmla="*/ 637 h 914"/>
                  <a:gd name="T20" fmla="*/ 536 w 609"/>
                  <a:gd name="T21" fmla="*/ 537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9" h="914">
                    <a:moveTo>
                      <a:pt x="609" y="914"/>
                    </a:moveTo>
                    <a:cubicBezTo>
                      <a:pt x="609" y="914"/>
                      <a:pt x="523" y="747"/>
                      <a:pt x="537" y="433"/>
                    </a:cubicBezTo>
                    <a:cubicBezTo>
                      <a:pt x="546" y="209"/>
                      <a:pt x="338" y="141"/>
                      <a:pt x="253" y="99"/>
                    </a:cubicBezTo>
                    <a:cubicBezTo>
                      <a:pt x="203" y="75"/>
                      <a:pt x="158" y="42"/>
                      <a:pt x="123" y="0"/>
                    </a:cubicBezTo>
                    <a:cubicBezTo>
                      <a:pt x="142" y="53"/>
                      <a:pt x="131" y="113"/>
                      <a:pt x="93" y="155"/>
                    </a:cubicBezTo>
                    <a:cubicBezTo>
                      <a:pt x="29" y="228"/>
                      <a:pt x="0" y="281"/>
                      <a:pt x="17" y="377"/>
                    </a:cubicBezTo>
                    <a:cubicBezTo>
                      <a:pt x="21" y="467"/>
                      <a:pt x="43" y="562"/>
                      <a:pt x="81" y="627"/>
                    </a:cubicBezTo>
                    <a:cubicBezTo>
                      <a:pt x="98" y="653"/>
                      <a:pt x="118" y="677"/>
                      <a:pt x="141" y="698"/>
                    </a:cubicBezTo>
                    <a:cubicBezTo>
                      <a:pt x="226" y="778"/>
                      <a:pt x="360" y="778"/>
                      <a:pt x="445" y="698"/>
                    </a:cubicBezTo>
                    <a:cubicBezTo>
                      <a:pt x="465" y="680"/>
                      <a:pt x="482" y="660"/>
                      <a:pt x="495" y="637"/>
                    </a:cubicBezTo>
                    <a:cubicBezTo>
                      <a:pt x="511" y="605"/>
                      <a:pt x="525" y="572"/>
                      <a:pt x="536" y="537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117">
                <a:extLst>
                  <a:ext uri="{FF2B5EF4-FFF2-40B4-BE49-F238E27FC236}">
                    <a16:creationId xmlns:a16="http://schemas.microsoft.com/office/drawing/2014/main" id="{59127A4A-4AE0-9048-8DA3-6A8F455C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" y="811"/>
                <a:ext cx="52" cy="185"/>
              </a:xfrm>
              <a:custGeom>
                <a:avLst/>
                <a:gdLst>
                  <a:gd name="T0" fmla="*/ 31 w 148"/>
                  <a:gd name="T1" fmla="*/ 0 h 524"/>
                  <a:gd name="T2" fmla="*/ 148 w 148"/>
                  <a:gd name="T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524">
                    <a:moveTo>
                      <a:pt x="31" y="0"/>
                    </a:moveTo>
                    <a:cubicBezTo>
                      <a:pt x="0" y="240"/>
                      <a:pt x="148" y="524"/>
                      <a:pt x="148" y="524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118">
                <a:extLst>
                  <a:ext uri="{FF2B5EF4-FFF2-40B4-BE49-F238E27FC236}">
                    <a16:creationId xmlns:a16="http://schemas.microsoft.com/office/drawing/2014/main" id="{95E5E0A5-F4C9-204D-ADBD-40AB41E1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" y="619"/>
                <a:ext cx="184" cy="163"/>
              </a:xfrm>
              <a:custGeom>
                <a:avLst/>
                <a:gdLst>
                  <a:gd name="T0" fmla="*/ 0 w 523"/>
                  <a:gd name="T1" fmla="*/ 86 h 462"/>
                  <a:gd name="T2" fmla="*/ 222 w 523"/>
                  <a:gd name="T3" fmla="*/ 5 h 462"/>
                  <a:gd name="T4" fmla="*/ 512 w 523"/>
                  <a:gd name="T5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3" h="462">
                    <a:moveTo>
                      <a:pt x="0" y="86"/>
                    </a:moveTo>
                    <a:cubicBezTo>
                      <a:pt x="0" y="86"/>
                      <a:pt x="52" y="0"/>
                      <a:pt x="222" y="5"/>
                    </a:cubicBezTo>
                    <a:cubicBezTo>
                      <a:pt x="378" y="10"/>
                      <a:pt x="523" y="171"/>
                      <a:pt x="512" y="46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119">
                <a:extLst>
                  <a:ext uri="{FF2B5EF4-FFF2-40B4-BE49-F238E27FC236}">
                    <a16:creationId xmlns:a16="http://schemas.microsoft.com/office/drawing/2014/main" id="{D6BAE9BB-42A8-0F40-9C8E-B0D4CAE78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" y="649"/>
                <a:ext cx="68" cy="133"/>
              </a:xfrm>
              <a:custGeom>
                <a:avLst/>
                <a:gdLst>
                  <a:gd name="T0" fmla="*/ 192 w 192"/>
                  <a:gd name="T1" fmla="*/ 11 h 377"/>
                  <a:gd name="T2" fmla="*/ 121 w 192"/>
                  <a:gd name="T3" fmla="*/ 11 h 377"/>
                  <a:gd name="T4" fmla="*/ 53 w 192"/>
                  <a:gd name="T5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377">
                    <a:moveTo>
                      <a:pt x="192" y="11"/>
                    </a:moveTo>
                    <a:cubicBezTo>
                      <a:pt x="169" y="0"/>
                      <a:pt x="143" y="0"/>
                      <a:pt x="121" y="11"/>
                    </a:cubicBezTo>
                    <a:cubicBezTo>
                      <a:pt x="83" y="30"/>
                      <a:pt x="0" y="122"/>
                      <a:pt x="53" y="377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120">
                <a:extLst>
                  <a:ext uri="{FF2B5EF4-FFF2-40B4-BE49-F238E27FC236}">
                    <a16:creationId xmlns:a16="http://schemas.microsoft.com/office/drawing/2014/main" id="{A69048A1-68F1-F541-A1BF-5AA2BE2E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850"/>
                <a:ext cx="21" cy="123"/>
              </a:xfrm>
              <a:custGeom>
                <a:avLst/>
                <a:gdLst>
                  <a:gd name="T0" fmla="*/ 0 w 58"/>
                  <a:gd name="T1" fmla="*/ 349 h 349"/>
                  <a:gd name="T2" fmla="*/ 43 w 58"/>
                  <a:gd name="T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349">
                    <a:moveTo>
                      <a:pt x="0" y="349"/>
                    </a:moveTo>
                    <a:cubicBezTo>
                      <a:pt x="58" y="217"/>
                      <a:pt x="43" y="0"/>
                      <a:pt x="43" y="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121">
                <a:extLst>
                  <a:ext uri="{FF2B5EF4-FFF2-40B4-BE49-F238E27FC236}">
                    <a16:creationId xmlns:a16="http://schemas.microsoft.com/office/drawing/2014/main" id="{FCF7F0D9-6F4A-AF4A-9EBD-B2520D061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" y="739"/>
                <a:ext cx="50" cy="35"/>
              </a:xfrm>
              <a:custGeom>
                <a:avLst/>
                <a:gdLst>
                  <a:gd name="T0" fmla="*/ 0 w 141"/>
                  <a:gd name="T1" fmla="*/ 0 h 99"/>
                  <a:gd name="T2" fmla="*/ 141 w 141"/>
                  <a:gd name="T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1" h="99">
                    <a:moveTo>
                      <a:pt x="0" y="0"/>
                    </a:moveTo>
                    <a:cubicBezTo>
                      <a:pt x="55" y="20"/>
                      <a:pt x="104" y="54"/>
                      <a:pt x="141" y="99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eform 122">
                <a:extLst>
                  <a:ext uri="{FF2B5EF4-FFF2-40B4-BE49-F238E27FC236}">
                    <a16:creationId xmlns:a16="http://schemas.microsoft.com/office/drawing/2014/main" id="{3B1B099D-D471-AD43-9B4E-0C2D3F4EC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" y="660"/>
                <a:ext cx="67" cy="73"/>
              </a:xfrm>
              <a:custGeom>
                <a:avLst/>
                <a:gdLst>
                  <a:gd name="T0" fmla="*/ 0 w 190"/>
                  <a:gd name="T1" fmla="*/ 0 h 206"/>
                  <a:gd name="T2" fmla="*/ 157 w 190"/>
                  <a:gd name="T3" fmla="*/ 198 h 206"/>
                  <a:gd name="T4" fmla="*/ 190 w 190"/>
                  <a:gd name="T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" h="206">
                    <a:moveTo>
                      <a:pt x="0" y="0"/>
                    </a:moveTo>
                    <a:cubicBezTo>
                      <a:pt x="0" y="0"/>
                      <a:pt x="7" y="168"/>
                      <a:pt x="157" y="198"/>
                    </a:cubicBezTo>
                    <a:cubicBezTo>
                      <a:pt x="169" y="201"/>
                      <a:pt x="180" y="203"/>
                      <a:pt x="190" y="206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 123">
                <a:extLst>
                  <a:ext uri="{FF2B5EF4-FFF2-40B4-BE49-F238E27FC236}">
                    <a16:creationId xmlns:a16="http://schemas.microsoft.com/office/drawing/2014/main" id="{6B5414FD-5E4C-784A-9039-8442789C3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831"/>
                <a:ext cx="66" cy="177"/>
              </a:xfrm>
              <a:custGeom>
                <a:avLst/>
                <a:gdLst>
                  <a:gd name="T0" fmla="*/ 186 w 186"/>
                  <a:gd name="T1" fmla="*/ 0 h 502"/>
                  <a:gd name="T2" fmla="*/ 135 w 186"/>
                  <a:gd name="T3" fmla="*/ 278 h 502"/>
                  <a:gd name="T4" fmla="*/ 0 w 186"/>
                  <a:gd name="T5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6" h="502">
                    <a:moveTo>
                      <a:pt x="186" y="0"/>
                    </a:moveTo>
                    <a:cubicBezTo>
                      <a:pt x="186" y="0"/>
                      <a:pt x="172" y="210"/>
                      <a:pt x="135" y="278"/>
                    </a:cubicBezTo>
                    <a:cubicBezTo>
                      <a:pt x="98" y="346"/>
                      <a:pt x="3" y="422"/>
                      <a:pt x="0" y="50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Freeform 124">
                <a:extLst>
                  <a:ext uri="{FF2B5EF4-FFF2-40B4-BE49-F238E27FC236}">
                    <a16:creationId xmlns:a16="http://schemas.microsoft.com/office/drawing/2014/main" id="{D1F62F94-1FB9-4547-AEED-8ED38A686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1081"/>
                <a:ext cx="83" cy="17"/>
              </a:xfrm>
              <a:custGeom>
                <a:avLst/>
                <a:gdLst>
                  <a:gd name="T0" fmla="*/ 0 w 236"/>
                  <a:gd name="T1" fmla="*/ 0 h 47"/>
                  <a:gd name="T2" fmla="*/ 236 w 236"/>
                  <a:gd name="T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6" h="47">
                    <a:moveTo>
                      <a:pt x="0" y="0"/>
                    </a:moveTo>
                    <a:cubicBezTo>
                      <a:pt x="0" y="0"/>
                      <a:pt x="88" y="47"/>
                      <a:pt x="236" y="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47" name="Elbow Connector 246">
              <a:extLst>
                <a:ext uri="{FF2B5EF4-FFF2-40B4-BE49-F238E27FC236}">
                  <a16:creationId xmlns:a16="http://schemas.microsoft.com/office/drawing/2014/main" id="{62874361-61E1-0D43-9167-1A0AF9726BAF}"/>
                </a:ext>
              </a:extLst>
            </p:cNvPr>
            <p:cNvCxnSpPr>
              <a:cxnSpLocks/>
            </p:cNvCxnSpPr>
            <p:nvPr/>
          </p:nvCxnSpPr>
          <p:spPr>
            <a:xfrm>
              <a:off x="3095431" y="5182002"/>
              <a:ext cx="3369603" cy="686216"/>
            </a:xfrm>
            <a:prstGeom prst="bentConnector3">
              <a:avLst>
                <a:gd name="adj1" fmla="val 592"/>
              </a:avLst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Elbow Connector 248">
              <a:extLst>
                <a:ext uri="{FF2B5EF4-FFF2-40B4-BE49-F238E27FC236}">
                  <a16:creationId xmlns:a16="http://schemas.microsoft.com/office/drawing/2014/main" id="{F5C1FF9A-9E9D-4442-8163-B99DA60A8581}"/>
                </a:ext>
              </a:extLst>
            </p:cNvPr>
            <p:cNvCxnSpPr>
              <a:cxnSpLocks/>
            </p:cNvCxnSpPr>
            <p:nvPr/>
          </p:nvCxnSpPr>
          <p:spPr>
            <a:xfrm>
              <a:off x="5010347" y="5164501"/>
              <a:ext cx="1441641" cy="478428"/>
            </a:xfrm>
            <a:prstGeom prst="bentConnector3">
              <a:avLst>
                <a:gd name="adj1" fmla="val 1445"/>
              </a:avLst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5B2B16E6-CD13-1342-8554-F04B1F286243}"/>
                </a:ext>
              </a:extLst>
            </p:cNvPr>
            <p:cNvSpPr/>
            <p:nvPr/>
          </p:nvSpPr>
          <p:spPr>
            <a:xfrm>
              <a:off x="8142200" y="2516514"/>
              <a:ext cx="1526432" cy="245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Completes challenge successfully</a:t>
              </a: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9A2A3ACC-4CB1-A448-AC3E-0B25B6A96727}"/>
                </a:ext>
              </a:extLst>
            </p:cNvPr>
            <p:cNvGrpSpPr/>
            <p:nvPr/>
          </p:nvGrpSpPr>
          <p:grpSpPr>
            <a:xfrm>
              <a:off x="4795720" y="4376772"/>
              <a:ext cx="403523" cy="381583"/>
              <a:chOff x="7060194" y="4380431"/>
              <a:chExt cx="507447" cy="479857"/>
            </a:xfrm>
          </p:grpSpPr>
          <p:sp>
            <p:nvSpPr>
              <p:cNvPr id="363" name="Line 152">
                <a:extLst>
                  <a:ext uri="{FF2B5EF4-FFF2-40B4-BE49-F238E27FC236}">
                    <a16:creationId xmlns:a16="http://schemas.microsoft.com/office/drawing/2014/main" id="{A8DD9B2C-FD57-0144-9E19-68CD40A65DAB}"/>
                  </a:ext>
                </a:extLst>
              </p:cNvPr>
              <p:cNvSpPr/>
              <p:nvPr/>
            </p:nvSpPr>
            <p:spPr>
              <a:xfrm flipH="1">
                <a:off x="7142926" y="4554175"/>
                <a:ext cx="33645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Line 153">
                <a:extLst>
                  <a:ext uri="{FF2B5EF4-FFF2-40B4-BE49-F238E27FC236}">
                    <a16:creationId xmlns:a16="http://schemas.microsoft.com/office/drawing/2014/main" id="{44EEBB46-B28B-A14B-B12E-1E3C0BCB12FD}"/>
                  </a:ext>
                </a:extLst>
              </p:cNvPr>
              <p:cNvSpPr/>
              <p:nvPr/>
            </p:nvSpPr>
            <p:spPr>
              <a:xfrm flipH="1">
                <a:off x="7142926" y="4598301"/>
                <a:ext cx="33645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Line 154">
                <a:extLst>
                  <a:ext uri="{FF2B5EF4-FFF2-40B4-BE49-F238E27FC236}">
                    <a16:creationId xmlns:a16="http://schemas.microsoft.com/office/drawing/2014/main" id="{C3543D52-853B-874D-B797-C46E00B5B6D7}"/>
                  </a:ext>
                </a:extLst>
              </p:cNvPr>
              <p:cNvSpPr/>
              <p:nvPr/>
            </p:nvSpPr>
            <p:spPr>
              <a:xfrm flipH="1">
                <a:off x="7198083" y="4642427"/>
                <a:ext cx="226141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Line 155">
                <a:extLst>
                  <a:ext uri="{FF2B5EF4-FFF2-40B4-BE49-F238E27FC236}">
                    <a16:creationId xmlns:a16="http://schemas.microsoft.com/office/drawing/2014/main" id="{B7063500-A419-9F4B-911E-737A36FF84A3}"/>
                  </a:ext>
                </a:extLst>
              </p:cNvPr>
              <p:cNvSpPr/>
              <p:nvPr/>
            </p:nvSpPr>
            <p:spPr>
              <a:xfrm flipH="1">
                <a:off x="7258760" y="4689313"/>
                <a:ext cx="10479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 156">
                <a:extLst>
                  <a:ext uri="{FF2B5EF4-FFF2-40B4-BE49-F238E27FC236}">
                    <a16:creationId xmlns:a16="http://schemas.microsoft.com/office/drawing/2014/main" id="{5CF11134-D56A-6341-AD72-E42517C69FAD}"/>
                  </a:ext>
                </a:extLst>
              </p:cNvPr>
              <p:cNvSpPr/>
              <p:nvPr/>
            </p:nvSpPr>
            <p:spPr>
              <a:xfrm>
                <a:off x="7060194" y="4380431"/>
                <a:ext cx="507447" cy="3888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17"/>
                  <a:gd name="f7" fmla="val 625"/>
                  <a:gd name="f8" fmla="val 575"/>
                  <a:gd name="f9" fmla="val 59"/>
                  <a:gd name="f10" fmla="val 26"/>
                  <a:gd name="f11" fmla="val 599"/>
                  <a:gd name="f12" fmla="val 566"/>
                  <a:gd name="f13" fmla="val 27"/>
                  <a:gd name="f14" fmla="val 759"/>
                  <a:gd name="f15" fmla="val 791"/>
                  <a:gd name="f16" fmla="val 592"/>
                  <a:gd name="f17" fmla="val 801"/>
                  <a:gd name="f18" fmla="val 615"/>
                  <a:gd name="f19" fmla="val 776"/>
                  <a:gd name="f20" fmla="val 622"/>
                  <a:gd name="f21" fmla="val 774"/>
                  <a:gd name="f22" fmla="val 623"/>
                  <a:gd name="f23" fmla="val 749"/>
                  <a:gd name="f24" fmla="val 624"/>
                  <a:gd name="f25" fmla="val 747"/>
                  <a:gd name="f26" fmla="+- 0 0 -90"/>
                  <a:gd name="f27" fmla="*/ f3 1 817"/>
                  <a:gd name="f28" fmla="*/ f4 1 6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817"/>
                  <a:gd name="f37" fmla="*/ f33 1 625"/>
                  <a:gd name="f38" fmla="*/ 575 f34 1"/>
                  <a:gd name="f39" fmla="*/ 625 f33 1"/>
                  <a:gd name="f40" fmla="*/ 59 f34 1"/>
                  <a:gd name="f41" fmla="*/ 0 f34 1"/>
                  <a:gd name="f42" fmla="*/ 566 f33 1"/>
                  <a:gd name="f43" fmla="*/ 59 f33 1"/>
                  <a:gd name="f44" fmla="*/ 0 f33 1"/>
                  <a:gd name="f45" fmla="*/ 759 f34 1"/>
                  <a:gd name="f46" fmla="*/ 817 f34 1"/>
                  <a:gd name="f47" fmla="*/ 776 f34 1"/>
                  <a:gd name="f48" fmla="*/ 622 f33 1"/>
                  <a:gd name="f49" fmla="*/ 747 f34 1"/>
                  <a:gd name="f50" fmla="*/ 624 f33 1"/>
                  <a:gd name="f51" fmla="+- f35 0 f1"/>
                  <a:gd name="f52" fmla="*/ f38 1 817"/>
                  <a:gd name="f53" fmla="*/ f39 1 625"/>
                  <a:gd name="f54" fmla="*/ f40 1 817"/>
                  <a:gd name="f55" fmla="*/ f41 1 817"/>
                  <a:gd name="f56" fmla="*/ f42 1 625"/>
                  <a:gd name="f57" fmla="*/ f43 1 625"/>
                  <a:gd name="f58" fmla="*/ f44 1 625"/>
                  <a:gd name="f59" fmla="*/ f45 1 817"/>
                  <a:gd name="f60" fmla="*/ f46 1 817"/>
                  <a:gd name="f61" fmla="*/ f47 1 817"/>
                  <a:gd name="f62" fmla="*/ f48 1 625"/>
                  <a:gd name="f63" fmla="*/ f49 1 817"/>
                  <a:gd name="f64" fmla="*/ f50 1 6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6"/>
                  <a:gd name="f73" fmla="*/ f56 1 f37"/>
                  <a:gd name="f74" fmla="*/ f57 1 f37"/>
                  <a:gd name="f75" fmla="*/ f58 1 f37"/>
                  <a:gd name="f76" fmla="*/ f59 1 f36"/>
                  <a:gd name="f77" fmla="*/ f60 1 f36"/>
                  <a:gd name="f78" fmla="*/ f61 1 f36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7 1"/>
                  <a:gd name="f90" fmla="*/ f73 f28 1"/>
                  <a:gd name="f91" fmla="*/ f74 f28 1"/>
                  <a:gd name="f92" fmla="*/ f75 f28 1"/>
                  <a:gd name="f93" fmla="*/ f76 f27 1"/>
                  <a:gd name="f94" fmla="*/ f77 f27 1"/>
                  <a:gd name="f95" fmla="*/ f78 f27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7"/>
                  </a:cxn>
                  <a:cxn ang="f51">
                    <a:pos x="f89" y="f90"/>
                  </a:cxn>
                  <a:cxn ang="f51">
                    <a:pos x="f89" y="f91"/>
                  </a:cxn>
                  <a:cxn ang="f51">
                    <a:pos x="f88" y="f92"/>
                  </a:cxn>
                  <a:cxn ang="f51">
                    <a:pos x="f93" y="f92"/>
                  </a:cxn>
                  <a:cxn ang="f51">
                    <a:pos x="f94" y="f91"/>
                  </a:cxn>
                  <a:cxn ang="f51">
                    <a:pos x="f94" y="f90"/>
                  </a:cxn>
                  <a:cxn ang="f51">
                    <a:pos x="f95" y="f96"/>
                  </a:cxn>
                  <a:cxn ang="f51">
                    <a:pos x="f97" y="f98"/>
                  </a:cxn>
                </a:cxnLst>
                <a:rect l="f82" t="f85" r="f83" b="f84"/>
                <a:pathLst>
                  <a:path w="817" h="625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3"/>
                      <a:pt x="f10" y="f5"/>
                      <a:pt x="f9" y="f5"/>
                    </a:cubicBezTo>
                    <a:lnTo>
                      <a:pt x="f14" y="f5"/>
                    </a:lnTo>
                    <a:cubicBezTo>
                      <a:pt x="f15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157">
                <a:extLst>
                  <a:ext uri="{FF2B5EF4-FFF2-40B4-BE49-F238E27FC236}">
                    <a16:creationId xmlns:a16="http://schemas.microsoft.com/office/drawing/2014/main" id="{74C9451F-9FFB-BF45-8602-7EE4FB9A3664}"/>
                  </a:ext>
                </a:extLst>
              </p:cNvPr>
              <p:cNvSpPr/>
              <p:nvPr/>
            </p:nvSpPr>
            <p:spPr>
              <a:xfrm flipH="1">
                <a:off x="7153958" y="4487987"/>
                <a:ext cx="2758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Line 158">
                <a:extLst>
                  <a:ext uri="{FF2B5EF4-FFF2-40B4-BE49-F238E27FC236}">
                    <a16:creationId xmlns:a16="http://schemas.microsoft.com/office/drawing/2014/main" id="{923915E3-4BFD-5C48-A566-496D79F37207}"/>
                  </a:ext>
                </a:extLst>
              </p:cNvPr>
              <p:cNvSpPr/>
              <p:nvPr/>
            </p:nvSpPr>
            <p:spPr>
              <a:xfrm flipH="1">
                <a:off x="7443535" y="4487987"/>
                <a:ext cx="2758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Freeform 159">
                <a:extLst>
                  <a:ext uri="{FF2B5EF4-FFF2-40B4-BE49-F238E27FC236}">
                    <a16:creationId xmlns:a16="http://schemas.microsoft.com/office/drawing/2014/main" id="{D5929A94-FC09-5C4F-B8FE-A2708B934AA1}"/>
                  </a:ext>
                </a:extLst>
              </p:cNvPr>
              <p:cNvSpPr/>
              <p:nvPr/>
            </p:nvSpPr>
            <p:spPr>
              <a:xfrm>
                <a:off x="7217387" y="4463164"/>
                <a:ext cx="190294" cy="468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6"/>
                  <a:gd name="f7" fmla="val 73"/>
                  <a:gd name="f8" fmla="val 12"/>
                  <a:gd name="f9" fmla="val 60"/>
                  <a:gd name="f10" fmla="val 67"/>
                  <a:gd name="f11" fmla="val 300"/>
                  <a:gd name="f12" fmla="val 293"/>
                  <a:gd name="f13" fmla="val 5"/>
                  <a:gd name="f14" fmla="+- 0 0 -90"/>
                  <a:gd name="f15" fmla="*/ f3 1 306"/>
                  <a:gd name="f16" fmla="*/ f4 1 73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06"/>
                  <a:gd name="f25" fmla="*/ f21 1 73"/>
                  <a:gd name="f26" fmla="*/ 306 f22 1"/>
                  <a:gd name="f27" fmla="*/ 12 f21 1"/>
                  <a:gd name="f28" fmla="*/ 60 f21 1"/>
                  <a:gd name="f29" fmla="*/ 293 f22 1"/>
                  <a:gd name="f30" fmla="*/ 73 f21 1"/>
                  <a:gd name="f31" fmla="*/ 12 f22 1"/>
                  <a:gd name="f32" fmla="*/ 0 f22 1"/>
                  <a:gd name="f33" fmla="*/ 0 f21 1"/>
                  <a:gd name="f34" fmla="+- f23 0 f1"/>
                  <a:gd name="f35" fmla="*/ f26 1 306"/>
                  <a:gd name="f36" fmla="*/ f27 1 73"/>
                  <a:gd name="f37" fmla="*/ f28 1 73"/>
                  <a:gd name="f38" fmla="*/ f29 1 306"/>
                  <a:gd name="f39" fmla="*/ f30 1 73"/>
                  <a:gd name="f40" fmla="*/ f31 1 306"/>
                  <a:gd name="f41" fmla="*/ f32 1 306"/>
                  <a:gd name="f42" fmla="*/ f33 1 73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5"/>
                  <a:gd name="f50" fmla="*/ f38 1 f24"/>
                  <a:gd name="f51" fmla="*/ f39 1 f25"/>
                  <a:gd name="f52" fmla="*/ f40 1 f24"/>
                  <a:gd name="f53" fmla="*/ f41 1 f24"/>
                  <a:gd name="f54" fmla="*/ f42 1 f25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6 1"/>
                  <a:gd name="f62" fmla="*/ f50 f15 1"/>
                  <a:gd name="f63" fmla="*/ f51 f16 1"/>
                  <a:gd name="f64" fmla="*/ f52 f15 1"/>
                  <a:gd name="f65" fmla="*/ f53 f15 1"/>
                  <a:gd name="f66" fmla="*/ f54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59" y="f61"/>
                  </a:cxn>
                  <a:cxn ang="f34">
                    <a:pos x="f62" y="f63"/>
                  </a:cxn>
                  <a:cxn ang="f34">
                    <a:pos x="f64" y="f63"/>
                  </a:cxn>
                  <a:cxn ang="f34">
                    <a:pos x="f65" y="f61"/>
                  </a:cxn>
                  <a:cxn ang="f34">
                    <a:pos x="f65" y="f60"/>
                  </a:cxn>
                  <a:cxn ang="f34">
                    <a:pos x="f64" y="f66"/>
                  </a:cxn>
                  <a:cxn ang="f34">
                    <a:pos x="f62" y="f66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06" h="73">
                    <a:moveTo>
                      <a:pt x="f6" y="f8"/>
                    </a:moveTo>
                    <a:lnTo>
                      <a:pt x="f6" y="f9"/>
                    </a:lnTo>
                    <a:cubicBezTo>
                      <a:pt x="f6" y="f10"/>
                      <a:pt x="f11" y="f7"/>
                      <a:pt x="f12" y="f7"/>
                    </a:cubicBezTo>
                    <a:lnTo>
                      <a:pt x="f8" y="f7"/>
                    </a:lnTo>
                    <a:cubicBezTo>
                      <a:pt x="f13" y="f7"/>
                      <a:pt x="f5" y="f10"/>
                      <a:pt x="f5" y="f9"/>
                    </a:cubicBezTo>
                    <a:lnTo>
                      <a:pt x="f5" y="f8"/>
                    </a:lnTo>
                    <a:cubicBezTo>
                      <a:pt x="f5" y="f13"/>
                      <a:pt x="f13" y="f5"/>
                      <a:pt x="f8" y="f5"/>
                    </a:cubicBezTo>
                    <a:lnTo>
                      <a:pt x="f12" y="f5"/>
                    </a:lnTo>
                    <a:cubicBezTo>
                      <a:pt x="f11" y="f5"/>
                      <a:pt x="f6" y="f13"/>
                      <a:pt x="f6" y="f8"/>
                    </a:cubicBezTo>
                    <a:close/>
                  </a:path>
                </a:pathLst>
              </a:custGeom>
              <a:solidFill>
                <a:srgbClr val="B4DBEC"/>
              </a:solidFill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Freeform 160">
                <a:extLst>
                  <a:ext uri="{FF2B5EF4-FFF2-40B4-BE49-F238E27FC236}">
                    <a16:creationId xmlns:a16="http://schemas.microsoft.com/office/drawing/2014/main" id="{5B12FFB3-93E5-224B-A58A-3A018284788A}"/>
                  </a:ext>
                </a:extLst>
              </p:cNvPr>
              <p:cNvSpPr/>
              <p:nvPr/>
            </p:nvSpPr>
            <p:spPr>
              <a:xfrm>
                <a:off x="7402162" y="4672762"/>
                <a:ext cx="135137" cy="1323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"/>
                  <a:gd name="f7" fmla="val 210"/>
                  <a:gd name="f8" fmla="val 195"/>
                  <a:gd name="f9" fmla="val 137"/>
                  <a:gd name="f10" fmla="val 194"/>
                  <a:gd name="f11" fmla="val 138"/>
                  <a:gd name="f12" fmla="val 140"/>
                  <a:gd name="f13" fmla="val 193"/>
                  <a:gd name="f14" fmla="val 141"/>
                  <a:gd name="f15" fmla="val 186"/>
                  <a:gd name="f16" fmla="val 179"/>
                  <a:gd name="f17" fmla="val 146"/>
                  <a:gd name="f18" fmla="val 187"/>
                  <a:gd name="f19" fmla="val 145"/>
                  <a:gd name="f20" fmla="val 143"/>
                  <a:gd name="f21" fmla="val 188"/>
                  <a:gd name="f22" fmla="val 142"/>
                  <a:gd name="f23" fmla="val 189"/>
                  <a:gd name="f24" fmla="val 109"/>
                  <a:gd name="f25" fmla="val 75"/>
                  <a:gd name="f26" fmla="val 74"/>
                  <a:gd name="f27" fmla="val 73"/>
                  <a:gd name="f28" fmla="val 71"/>
                  <a:gd name="f29" fmla="val 32"/>
                  <a:gd name="f30" fmla="val 23"/>
                  <a:gd name="f31" fmla="val 22"/>
                  <a:gd name="f32" fmla="val 139"/>
                  <a:gd name="f33" fmla="val 21"/>
                  <a:gd name="f34" fmla="val 105"/>
                  <a:gd name="f35" fmla="val 70"/>
                  <a:gd name="f36" fmla="val 69"/>
                  <a:gd name="f37" fmla="val 31"/>
                  <a:gd name="f38" fmla="val 72"/>
                  <a:gd name="f39" fmla="val 108"/>
                  <a:gd name="f40" fmla="val 144"/>
                  <a:gd name="f41" fmla="val 185"/>
                  <a:gd name="f42" fmla="+- 0 0 -90"/>
                  <a:gd name="f43" fmla="*/ f3 1 216"/>
                  <a:gd name="f44" fmla="*/ f4 1 210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216"/>
                  <a:gd name="f53" fmla="*/ f49 1 210"/>
                  <a:gd name="f54" fmla="*/ 195 f50 1"/>
                  <a:gd name="f55" fmla="*/ 137 f49 1"/>
                  <a:gd name="f56" fmla="*/ 193 f50 1"/>
                  <a:gd name="f57" fmla="*/ 141 f49 1"/>
                  <a:gd name="f58" fmla="*/ 186 f50 1"/>
                  <a:gd name="f59" fmla="*/ 179 f49 1"/>
                  <a:gd name="f60" fmla="*/ 146 f50 1"/>
                  <a:gd name="f61" fmla="*/ 187 f49 1"/>
                  <a:gd name="f62" fmla="*/ 142 f50 1"/>
                  <a:gd name="f63" fmla="*/ 189 f49 1"/>
                  <a:gd name="f64" fmla="*/ 109 f50 1"/>
                  <a:gd name="f65" fmla="*/ 210 f49 1"/>
                  <a:gd name="f66" fmla="*/ 75 f50 1"/>
                  <a:gd name="f67" fmla="*/ 71 f50 1"/>
                  <a:gd name="f68" fmla="*/ 32 f50 1"/>
                  <a:gd name="f69" fmla="*/ 23 f50 1"/>
                  <a:gd name="f70" fmla="*/ 142 f49 1"/>
                  <a:gd name="f71" fmla="*/ 21 f50 1"/>
                  <a:gd name="f72" fmla="*/ 0 f50 1"/>
                  <a:gd name="f73" fmla="*/ 105 f49 1"/>
                  <a:gd name="f74" fmla="*/ 73 f49 1"/>
                  <a:gd name="f75" fmla="*/ 69 f49 1"/>
                  <a:gd name="f76" fmla="*/ 31 f50 1"/>
                  <a:gd name="f77" fmla="*/ 31 f49 1"/>
                  <a:gd name="f78" fmla="*/ 70 f50 1"/>
                  <a:gd name="f79" fmla="*/ 23 f49 1"/>
                  <a:gd name="f80" fmla="*/ 74 f50 1"/>
                  <a:gd name="f81" fmla="*/ 21 f49 1"/>
                  <a:gd name="f82" fmla="*/ 108 f50 1"/>
                  <a:gd name="f83" fmla="*/ 0 f49 1"/>
                  <a:gd name="f84" fmla="*/ 141 f50 1"/>
                  <a:gd name="f85" fmla="*/ 185 f50 1"/>
                  <a:gd name="f86" fmla="*/ 216 f50 1"/>
                  <a:gd name="f87" fmla="+- f51 0 f1"/>
                  <a:gd name="f88" fmla="*/ f54 1 216"/>
                  <a:gd name="f89" fmla="*/ f55 1 210"/>
                  <a:gd name="f90" fmla="*/ f56 1 216"/>
                  <a:gd name="f91" fmla="*/ f57 1 210"/>
                  <a:gd name="f92" fmla="*/ f58 1 216"/>
                  <a:gd name="f93" fmla="*/ f59 1 210"/>
                  <a:gd name="f94" fmla="*/ f60 1 216"/>
                  <a:gd name="f95" fmla="*/ f61 1 210"/>
                  <a:gd name="f96" fmla="*/ f62 1 216"/>
                  <a:gd name="f97" fmla="*/ f63 1 210"/>
                  <a:gd name="f98" fmla="*/ f64 1 216"/>
                  <a:gd name="f99" fmla="*/ f65 1 210"/>
                  <a:gd name="f100" fmla="*/ f66 1 216"/>
                  <a:gd name="f101" fmla="*/ f67 1 216"/>
                  <a:gd name="f102" fmla="*/ f68 1 216"/>
                  <a:gd name="f103" fmla="*/ f69 1 216"/>
                  <a:gd name="f104" fmla="*/ f70 1 210"/>
                  <a:gd name="f105" fmla="*/ f71 1 216"/>
                  <a:gd name="f106" fmla="*/ f72 1 216"/>
                  <a:gd name="f107" fmla="*/ f73 1 210"/>
                  <a:gd name="f108" fmla="*/ f74 1 210"/>
                  <a:gd name="f109" fmla="*/ f75 1 210"/>
                  <a:gd name="f110" fmla="*/ f76 1 216"/>
                  <a:gd name="f111" fmla="*/ f77 1 210"/>
                  <a:gd name="f112" fmla="*/ f78 1 216"/>
                  <a:gd name="f113" fmla="*/ f79 1 210"/>
                  <a:gd name="f114" fmla="*/ f80 1 216"/>
                  <a:gd name="f115" fmla="*/ f81 1 210"/>
                  <a:gd name="f116" fmla="*/ f82 1 216"/>
                  <a:gd name="f117" fmla="*/ f83 1 210"/>
                  <a:gd name="f118" fmla="*/ f84 1 216"/>
                  <a:gd name="f119" fmla="*/ f85 1 216"/>
                  <a:gd name="f120" fmla="*/ f86 1 216"/>
                  <a:gd name="f121" fmla="*/ 0 1 f52"/>
                  <a:gd name="f122" fmla="*/ f46 1 f52"/>
                  <a:gd name="f123" fmla="*/ 0 1 f53"/>
                  <a:gd name="f124" fmla="*/ f47 1 f53"/>
                  <a:gd name="f125" fmla="*/ f88 1 f52"/>
                  <a:gd name="f126" fmla="*/ f89 1 f53"/>
                  <a:gd name="f127" fmla="*/ f90 1 f52"/>
                  <a:gd name="f128" fmla="*/ f91 1 f53"/>
                  <a:gd name="f129" fmla="*/ f92 1 f52"/>
                  <a:gd name="f130" fmla="*/ f93 1 f53"/>
                  <a:gd name="f131" fmla="*/ f94 1 f52"/>
                  <a:gd name="f132" fmla="*/ f95 1 f53"/>
                  <a:gd name="f133" fmla="*/ f96 1 f52"/>
                  <a:gd name="f134" fmla="*/ f97 1 f53"/>
                  <a:gd name="f135" fmla="*/ f98 1 f52"/>
                  <a:gd name="f136" fmla="*/ f99 1 f53"/>
                  <a:gd name="f137" fmla="*/ f100 1 f52"/>
                  <a:gd name="f138" fmla="*/ f101 1 f52"/>
                  <a:gd name="f139" fmla="*/ f102 1 f52"/>
                  <a:gd name="f140" fmla="*/ f103 1 f52"/>
                  <a:gd name="f141" fmla="*/ f104 1 f53"/>
                  <a:gd name="f142" fmla="*/ f105 1 f52"/>
                  <a:gd name="f143" fmla="*/ f106 1 f52"/>
                  <a:gd name="f144" fmla="*/ f107 1 f53"/>
                  <a:gd name="f145" fmla="*/ f108 1 f53"/>
                  <a:gd name="f146" fmla="*/ f109 1 f53"/>
                  <a:gd name="f147" fmla="*/ f110 1 f52"/>
                  <a:gd name="f148" fmla="*/ f111 1 f53"/>
                  <a:gd name="f149" fmla="*/ f112 1 f52"/>
                  <a:gd name="f150" fmla="*/ f113 1 f53"/>
                  <a:gd name="f151" fmla="*/ f114 1 f52"/>
                  <a:gd name="f152" fmla="*/ f115 1 f53"/>
                  <a:gd name="f153" fmla="*/ f116 1 f52"/>
                  <a:gd name="f154" fmla="*/ f117 1 f53"/>
                  <a:gd name="f155" fmla="*/ f118 1 f52"/>
                  <a:gd name="f156" fmla="*/ f119 1 f52"/>
                  <a:gd name="f157" fmla="*/ f120 1 f52"/>
                  <a:gd name="f158" fmla="*/ f121 f43 1"/>
                  <a:gd name="f159" fmla="*/ f122 f43 1"/>
                  <a:gd name="f160" fmla="*/ f124 f44 1"/>
                  <a:gd name="f161" fmla="*/ f123 f44 1"/>
                  <a:gd name="f162" fmla="*/ f125 f43 1"/>
                  <a:gd name="f163" fmla="*/ f126 f44 1"/>
                  <a:gd name="f164" fmla="*/ f127 f43 1"/>
                  <a:gd name="f165" fmla="*/ f128 f44 1"/>
                  <a:gd name="f166" fmla="*/ f129 f43 1"/>
                  <a:gd name="f167" fmla="*/ f130 f44 1"/>
                  <a:gd name="f168" fmla="*/ f131 f43 1"/>
                  <a:gd name="f169" fmla="*/ f132 f44 1"/>
                  <a:gd name="f170" fmla="*/ f133 f43 1"/>
                  <a:gd name="f171" fmla="*/ f134 f44 1"/>
                  <a:gd name="f172" fmla="*/ f135 f43 1"/>
                  <a:gd name="f173" fmla="*/ f136 f44 1"/>
                  <a:gd name="f174" fmla="*/ f137 f43 1"/>
                  <a:gd name="f175" fmla="*/ f138 f43 1"/>
                  <a:gd name="f176" fmla="*/ f139 f43 1"/>
                  <a:gd name="f177" fmla="*/ f140 f43 1"/>
                  <a:gd name="f178" fmla="*/ f141 f44 1"/>
                  <a:gd name="f179" fmla="*/ f142 f43 1"/>
                  <a:gd name="f180" fmla="*/ f143 f43 1"/>
                  <a:gd name="f181" fmla="*/ f144 f44 1"/>
                  <a:gd name="f182" fmla="*/ f145 f44 1"/>
                  <a:gd name="f183" fmla="*/ f146 f44 1"/>
                  <a:gd name="f184" fmla="*/ f147 f43 1"/>
                  <a:gd name="f185" fmla="*/ f148 f44 1"/>
                  <a:gd name="f186" fmla="*/ f149 f43 1"/>
                  <a:gd name="f187" fmla="*/ f150 f44 1"/>
                  <a:gd name="f188" fmla="*/ f151 f43 1"/>
                  <a:gd name="f189" fmla="*/ f152 f44 1"/>
                  <a:gd name="f190" fmla="*/ f153 f43 1"/>
                  <a:gd name="f191" fmla="*/ f154 f44 1"/>
                  <a:gd name="f192" fmla="*/ f155 f43 1"/>
                  <a:gd name="f193" fmla="*/ f156 f43 1"/>
                  <a:gd name="f194" fmla="*/ f157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2" y="f163"/>
                  </a:cxn>
                  <a:cxn ang="f87">
                    <a:pos x="f164" y="f165"/>
                  </a:cxn>
                  <a:cxn ang="f87">
                    <a:pos x="f166" y="f167"/>
                  </a:cxn>
                  <a:cxn ang="f87">
                    <a:pos x="f168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1"/>
                  </a:cxn>
                  <a:cxn ang="f87">
                    <a:pos x="f175" y="f169"/>
                  </a:cxn>
                  <a:cxn ang="f87">
                    <a:pos x="f176" y="f167"/>
                  </a:cxn>
                  <a:cxn ang="f87">
                    <a:pos x="f177" y="f178"/>
                  </a:cxn>
                  <a:cxn ang="f87">
                    <a:pos x="f179" y="f163"/>
                  </a:cxn>
                  <a:cxn ang="f87">
                    <a:pos x="f180" y="f181"/>
                  </a:cxn>
                  <a:cxn ang="f87">
                    <a:pos x="f179" y="f182"/>
                  </a:cxn>
                  <a:cxn ang="f87">
                    <a:pos x="f177" y="f183"/>
                  </a:cxn>
                  <a:cxn ang="f87">
                    <a:pos x="f184" y="f185"/>
                  </a:cxn>
                  <a:cxn ang="f87">
                    <a:pos x="f186" y="f187"/>
                  </a:cxn>
                  <a:cxn ang="f87">
                    <a:pos x="f188" y="f189"/>
                  </a:cxn>
                  <a:cxn ang="f87">
                    <a:pos x="f190" y="f191"/>
                  </a:cxn>
                  <a:cxn ang="f87">
                    <a:pos x="f192" y="f189"/>
                  </a:cxn>
                  <a:cxn ang="f87">
                    <a:pos x="f168" y="f187"/>
                  </a:cxn>
                  <a:cxn ang="f87">
                    <a:pos x="f193" y="f185"/>
                  </a:cxn>
                  <a:cxn ang="f87">
                    <a:pos x="f164" y="f183"/>
                  </a:cxn>
                  <a:cxn ang="f87">
                    <a:pos x="f162" y="f182"/>
                  </a:cxn>
                  <a:cxn ang="f87">
                    <a:pos x="f194" y="f181"/>
                  </a:cxn>
                  <a:cxn ang="f87">
                    <a:pos x="f162" y="f163"/>
                  </a:cxn>
                </a:cxnLst>
                <a:rect l="f158" t="f161" r="f159" b="f160"/>
                <a:pathLst>
                  <a:path w="216" h="210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lnTo>
                      <a:pt x="f15" y="f16"/>
                    </a:lnTo>
                    <a:lnTo>
                      <a:pt x="f17" y="f18"/>
                    </a:lnTo>
                    <a:cubicBezTo>
                      <a:pt x="f19" y="f18"/>
                      <a:pt x="f20" y="f21"/>
                      <a:pt x="f22" y="f23"/>
                    </a:cubicBezTo>
                    <a:lnTo>
                      <a:pt x="f24" y="f7"/>
                    </a:lnTo>
                    <a:lnTo>
                      <a:pt x="f25" y="f23"/>
                    </a:lnTo>
                    <a:cubicBezTo>
                      <a:pt x="f26" y="f21"/>
                      <a:pt x="f27" y="f18"/>
                      <a:pt x="f28" y="f18"/>
                    </a:cubicBezTo>
                    <a:lnTo>
                      <a:pt x="f29" y="f16"/>
                    </a:lnTo>
                    <a:lnTo>
                      <a:pt x="f30" y="f22"/>
                    </a:lnTo>
                    <a:cubicBezTo>
                      <a:pt x="f30" y="f12"/>
                      <a:pt x="f31" y="f32"/>
                      <a:pt x="f33" y="f9"/>
                    </a:cubicBezTo>
                    <a:lnTo>
                      <a:pt x="f5" y="f34"/>
                    </a:lnTo>
                    <a:lnTo>
                      <a:pt x="f33" y="f27"/>
                    </a:lnTo>
                    <a:cubicBezTo>
                      <a:pt x="f31" y="f28"/>
                      <a:pt x="f30" y="f35"/>
                      <a:pt x="f30" y="f36"/>
                    </a:cubicBezTo>
                    <a:lnTo>
                      <a:pt x="f37" y="f37"/>
                    </a:lnTo>
                    <a:lnTo>
                      <a:pt x="f35" y="f30"/>
                    </a:lnTo>
                    <a:cubicBezTo>
                      <a:pt x="f38" y="f30"/>
                      <a:pt x="f27" y="f31"/>
                      <a:pt x="f26" y="f33"/>
                    </a:cubicBezTo>
                    <a:lnTo>
                      <a:pt x="f39" y="f5"/>
                    </a:lnTo>
                    <a:lnTo>
                      <a:pt x="f14" y="f33"/>
                    </a:lnTo>
                    <a:cubicBezTo>
                      <a:pt x="f20" y="f31"/>
                      <a:pt x="f40" y="f30"/>
                      <a:pt x="f17" y="f30"/>
                    </a:cubicBezTo>
                    <a:lnTo>
                      <a:pt x="f41" y="f37"/>
                    </a:lnTo>
                    <a:lnTo>
                      <a:pt x="f13" y="f36"/>
                    </a:lnTo>
                    <a:cubicBezTo>
                      <a:pt x="f13" y="f35"/>
                      <a:pt x="f10" y="f28"/>
                      <a:pt x="f8" y="f27"/>
                    </a:cubicBezTo>
                    <a:lnTo>
                      <a:pt x="f6" y="f34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Freeform 161">
                <a:extLst>
                  <a:ext uri="{FF2B5EF4-FFF2-40B4-BE49-F238E27FC236}">
                    <a16:creationId xmlns:a16="http://schemas.microsoft.com/office/drawing/2014/main" id="{4FBF0BDA-B62E-A949-8DF2-32F7ECF97B0E}"/>
                  </a:ext>
                </a:extLst>
              </p:cNvPr>
              <p:cNvSpPr/>
              <p:nvPr/>
            </p:nvSpPr>
            <p:spPr>
              <a:xfrm>
                <a:off x="7432504" y="4700344"/>
                <a:ext cx="74460" cy="74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1"/>
                  <a:gd name="f7" fmla="val 119"/>
                  <a:gd name="f8" fmla="val 109"/>
                  <a:gd name="f9" fmla="val 78"/>
                  <a:gd name="f10" fmla="val 108"/>
                  <a:gd name="f11" fmla="val 79"/>
                  <a:gd name="f12" fmla="val 80"/>
                  <a:gd name="f13" fmla="val 103"/>
                  <a:gd name="f14" fmla="val 101"/>
                  <a:gd name="f15" fmla="val 81"/>
                  <a:gd name="f16" fmla="val 106"/>
                  <a:gd name="f17" fmla="val 60"/>
                  <a:gd name="f18" fmla="val 42"/>
                  <a:gd name="f19" fmla="val 41"/>
                  <a:gd name="f20" fmla="val 40"/>
                  <a:gd name="f21" fmla="val 39"/>
                  <a:gd name="f22" fmla="val 18"/>
                  <a:gd name="f23" fmla="val 13"/>
                  <a:gd name="f24" fmla="val 12"/>
                  <a:gd name="f25" fmla="val 14"/>
                  <a:gd name="f26" fmla="+- 0 0 -90"/>
                  <a:gd name="f27" fmla="*/ f3 1 121"/>
                  <a:gd name="f28" fmla="*/ f4 1 119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121"/>
                  <a:gd name="f37" fmla="*/ f33 1 119"/>
                  <a:gd name="f38" fmla="*/ 109 f34 1"/>
                  <a:gd name="f39" fmla="*/ 78 f33 1"/>
                  <a:gd name="f40" fmla="*/ 108 f34 1"/>
                  <a:gd name="f41" fmla="*/ 80 f33 1"/>
                  <a:gd name="f42" fmla="*/ 103 f34 1"/>
                  <a:gd name="f43" fmla="*/ 101 f33 1"/>
                  <a:gd name="f44" fmla="*/ 81 f34 1"/>
                  <a:gd name="f45" fmla="*/ 106 f33 1"/>
                  <a:gd name="f46" fmla="*/ 79 f34 1"/>
                  <a:gd name="f47" fmla="*/ 60 f34 1"/>
                  <a:gd name="f48" fmla="*/ 119 f33 1"/>
                  <a:gd name="f49" fmla="*/ 42 f34 1"/>
                  <a:gd name="f50" fmla="*/ 39 f34 1"/>
                  <a:gd name="f51" fmla="*/ 18 f34 1"/>
                  <a:gd name="f52" fmla="*/ 13 f34 1"/>
                  <a:gd name="f53" fmla="*/ 12 f34 1"/>
                  <a:gd name="f54" fmla="*/ 0 f34 1"/>
                  <a:gd name="f55" fmla="*/ 60 f33 1"/>
                  <a:gd name="f56" fmla="*/ 42 f33 1"/>
                  <a:gd name="f57" fmla="*/ 39 f33 1"/>
                  <a:gd name="f58" fmla="*/ 18 f33 1"/>
                  <a:gd name="f59" fmla="*/ 14 f33 1"/>
                  <a:gd name="f60" fmla="*/ 13 f33 1"/>
                  <a:gd name="f61" fmla="*/ 0 f33 1"/>
                  <a:gd name="f62" fmla="*/ 121 f34 1"/>
                  <a:gd name="f63" fmla="+- f35 0 f1"/>
                  <a:gd name="f64" fmla="*/ f38 1 121"/>
                  <a:gd name="f65" fmla="*/ f39 1 119"/>
                  <a:gd name="f66" fmla="*/ f40 1 121"/>
                  <a:gd name="f67" fmla="*/ f41 1 119"/>
                  <a:gd name="f68" fmla="*/ f42 1 121"/>
                  <a:gd name="f69" fmla="*/ f43 1 119"/>
                  <a:gd name="f70" fmla="*/ f44 1 121"/>
                  <a:gd name="f71" fmla="*/ f45 1 119"/>
                  <a:gd name="f72" fmla="*/ f46 1 121"/>
                  <a:gd name="f73" fmla="*/ f47 1 121"/>
                  <a:gd name="f74" fmla="*/ f48 1 119"/>
                  <a:gd name="f75" fmla="*/ f49 1 121"/>
                  <a:gd name="f76" fmla="*/ f50 1 121"/>
                  <a:gd name="f77" fmla="*/ f51 1 121"/>
                  <a:gd name="f78" fmla="*/ f52 1 121"/>
                  <a:gd name="f79" fmla="*/ f53 1 121"/>
                  <a:gd name="f80" fmla="*/ f54 1 121"/>
                  <a:gd name="f81" fmla="*/ f55 1 119"/>
                  <a:gd name="f82" fmla="*/ f56 1 119"/>
                  <a:gd name="f83" fmla="*/ f57 1 119"/>
                  <a:gd name="f84" fmla="*/ f58 1 119"/>
                  <a:gd name="f85" fmla="*/ f59 1 119"/>
                  <a:gd name="f86" fmla="*/ f60 1 119"/>
                  <a:gd name="f87" fmla="*/ f61 1 119"/>
                  <a:gd name="f88" fmla="*/ f62 1 121"/>
                  <a:gd name="f89" fmla="*/ 0 1 f36"/>
                  <a:gd name="f90" fmla="*/ f30 1 f36"/>
                  <a:gd name="f91" fmla="*/ 0 1 f37"/>
                  <a:gd name="f92" fmla="*/ f31 1 f37"/>
                  <a:gd name="f93" fmla="*/ f64 1 f36"/>
                  <a:gd name="f94" fmla="*/ f65 1 f37"/>
                  <a:gd name="f95" fmla="*/ f66 1 f36"/>
                  <a:gd name="f96" fmla="*/ f67 1 f37"/>
                  <a:gd name="f97" fmla="*/ f68 1 f36"/>
                  <a:gd name="f98" fmla="*/ f69 1 f37"/>
                  <a:gd name="f99" fmla="*/ f70 1 f36"/>
                  <a:gd name="f100" fmla="*/ f71 1 f37"/>
                  <a:gd name="f101" fmla="*/ f72 1 f36"/>
                  <a:gd name="f102" fmla="*/ f73 1 f36"/>
                  <a:gd name="f103" fmla="*/ f74 1 f37"/>
                  <a:gd name="f104" fmla="*/ f75 1 f36"/>
                  <a:gd name="f105" fmla="*/ f76 1 f36"/>
                  <a:gd name="f106" fmla="*/ f77 1 f36"/>
                  <a:gd name="f107" fmla="*/ f78 1 f36"/>
                  <a:gd name="f108" fmla="*/ f79 1 f36"/>
                  <a:gd name="f109" fmla="*/ f80 1 f36"/>
                  <a:gd name="f110" fmla="*/ f81 1 f37"/>
                  <a:gd name="f111" fmla="*/ f82 1 f37"/>
                  <a:gd name="f112" fmla="*/ f83 1 f37"/>
                  <a:gd name="f113" fmla="*/ f84 1 f37"/>
                  <a:gd name="f114" fmla="*/ f85 1 f37"/>
                  <a:gd name="f115" fmla="*/ f86 1 f37"/>
                  <a:gd name="f116" fmla="*/ f87 1 f37"/>
                  <a:gd name="f117" fmla="*/ f88 1 f36"/>
                  <a:gd name="f118" fmla="*/ f89 f27 1"/>
                  <a:gd name="f119" fmla="*/ f90 f27 1"/>
                  <a:gd name="f120" fmla="*/ f92 f28 1"/>
                  <a:gd name="f121" fmla="*/ f91 f28 1"/>
                  <a:gd name="f122" fmla="*/ f93 f27 1"/>
                  <a:gd name="f123" fmla="*/ f94 f28 1"/>
                  <a:gd name="f124" fmla="*/ f95 f27 1"/>
                  <a:gd name="f125" fmla="*/ f96 f28 1"/>
                  <a:gd name="f126" fmla="*/ f97 f27 1"/>
                  <a:gd name="f127" fmla="*/ f98 f28 1"/>
                  <a:gd name="f128" fmla="*/ f99 f27 1"/>
                  <a:gd name="f129" fmla="*/ f100 f28 1"/>
                  <a:gd name="f130" fmla="*/ f101 f27 1"/>
                  <a:gd name="f131" fmla="*/ f102 f27 1"/>
                  <a:gd name="f132" fmla="*/ f103 f28 1"/>
                  <a:gd name="f133" fmla="*/ f104 f27 1"/>
                  <a:gd name="f134" fmla="*/ f105 f27 1"/>
                  <a:gd name="f135" fmla="*/ f106 f27 1"/>
                  <a:gd name="f136" fmla="*/ f107 f27 1"/>
                  <a:gd name="f137" fmla="*/ f108 f27 1"/>
                  <a:gd name="f138" fmla="*/ f109 f27 1"/>
                  <a:gd name="f139" fmla="*/ f110 f28 1"/>
                  <a:gd name="f140" fmla="*/ f111 f28 1"/>
                  <a:gd name="f141" fmla="*/ f112 f28 1"/>
                  <a:gd name="f142" fmla="*/ f113 f28 1"/>
                  <a:gd name="f143" fmla="*/ f114 f28 1"/>
                  <a:gd name="f144" fmla="*/ f115 f28 1"/>
                  <a:gd name="f145" fmla="*/ f116 f28 1"/>
                  <a:gd name="f146" fmla="*/ f11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22" y="f123"/>
                  </a:cxn>
                  <a:cxn ang="f63">
                    <a:pos x="f124" y="f125"/>
                  </a:cxn>
                  <a:cxn ang="f63">
                    <a:pos x="f126" y="f127"/>
                  </a:cxn>
                  <a:cxn ang="f63">
                    <a:pos x="f128" y="f129"/>
                  </a:cxn>
                  <a:cxn ang="f63">
                    <a:pos x="f130" y="f129"/>
                  </a:cxn>
                  <a:cxn ang="f63">
                    <a:pos x="f131" y="f132"/>
                  </a:cxn>
                  <a:cxn ang="f63">
                    <a:pos x="f133" y="f129"/>
                  </a:cxn>
                  <a:cxn ang="f63">
                    <a:pos x="f134" y="f129"/>
                  </a:cxn>
                  <a:cxn ang="f63">
                    <a:pos x="f135" y="f127"/>
                  </a:cxn>
                  <a:cxn ang="f63">
                    <a:pos x="f136" y="f125"/>
                  </a:cxn>
                  <a:cxn ang="f63">
                    <a:pos x="f137" y="f123"/>
                  </a:cxn>
                  <a:cxn ang="f63">
                    <a:pos x="f138" y="f139"/>
                  </a:cxn>
                  <a:cxn ang="f63">
                    <a:pos x="f137" y="f140"/>
                  </a:cxn>
                  <a:cxn ang="f63">
                    <a:pos x="f136" y="f141"/>
                  </a:cxn>
                  <a:cxn ang="f63">
                    <a:pos x="f135" y="f142"/>
                  </a:cxn>
                  <a:cxn ang="f63">
                    <a:pos x="f134" y="f143"/>
                  </a:cxn>
                  <a:cxn ang="f63">
                    <a:pos x="f133" y="f144"/>
                  </a:cxn>
                  <a:cxn ang="f63">
                    <a:pos x="f131" y="f145"/>
                  </a:cxn>
                  <a:cxn ang="f63">
                    <a:pos x="f130" y="f144"/>
                  </a:cxn>
                  <a:cxn ang="f63">
                    <a:pos x="f128" y="f143"/>
                  </a:cxn>
                  <a:cxn ang="f63">
                    <a:pos x="f126" y="f142"/>
                  </a:cxn>
                  <a:cxn ang="f63">
                    <a:pos x="f124" y="f141"/>
                  </a:cxn>
                  <a:cxn ang="f63">
                    <a:pos x="f122" y="f140"/>
                  </a:cxn>
                  <a:cxn ang="f63">
                    <a:pos x="f146" y="f139"/>
                  </a:cxn>
                  <a:cxn ang="f63">
                    <a:pos x="f122" y="f123"/>
                  </a:cxn>
                </a:cxnLst>
                <a:rect l="f118" t="f121" r="f119" b="f120"/>
                <a:pathLst>
                  <a:path w="121" h="119">
                    <a:moveTo>
                      <a:pt x="f8" y="f9"/>
                    </a:moveTo>
                    <a:cubicBezTo>
                      <a:pt x="f10" y="f9"/>
                      <a:pt x="f10" y="f11"/>
                      <a:pt x="f10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5" y="f16"/>
                      <a:pt x="f12" y="f16"/>
                      <a:pt x="f11" y="f16"/>
                    </a:cubicBezTo>
                    <a:lnTo>
                      <a:pt x="f17" y="f7"/>
                    </a:lnTo>
                    <a:lnTo>
                      <a:pt x="f18" y="f16"/>
                    </a:lnTo>
                    <a:cubicBezTo>
                      <a:pt x="f19" y="f16"/>
                      <a:pt x="f20" y="f16"/>
                      <a:pt x="f21" y="f16"/>
                    </a:cubicBezTo>
                    <a:lnTo>
                      <a:pt x="f22" y="f14"/>
                    </a:lnTo>
                    <a:lnTo>
                      <a:pt x="f23" y="f12"/>
                    </a:lnTo>
                    <a:cubicBezTo>
                      <a:pt x="f23" y="f11"/>
                      <a:pt x="f23" y="f9"/>
                      <a:pt x="f24" y="f9"/>
                    </a:cubicBezTo>
                    <a:lnTo>
                      <a:pt x="f5" y="f17"/>
                    </a:lnTo>
                    <a:lnTo>
                      <a:pt x="f24" y="f18"/>
                    </a:lnTo>
                    <a:cubicBezTo>
                      <a:pt x="f23" y="f19"/>
                      <a:pt x="f23" y="f20"/>
                      <a:pt x="f23" y="f21"/>
                    </a:cubicBezTo>
                    <a:lnTo>
                      <a:pt x="f22" y="f22"/>
                    </a:lnTo>
                    <a:lnTo>
                      <a:pt x="f21" y="f25"/>
                    </a:lnTo>
                    <a:cubicBezTo>
                      <a:pt x="f20" y="f25"/>
                      <a:pt x="f19" y="f23"/>
                      <a:pt x="f18" y="f23"/>
                    </a:cubicBezTo>
                    <a:lnTo>
                      <a:pt x="f17" y="f5"/>
                    </a:lnTo>
                    <a:lnTo>
                      <a:pt x="f11" y="f23"/>
                    </a:lnTo>
                    <a:cubicBezTo>
                      <a:pt x="f12" y="f23"/>
                      <a:pt x="f15" y="f25"/>
                      <a:pt x="f15" y="f25"/>
                    </a:cubicBezTo>
                    <a:lnTo>
                      <a:pt x="f13" y="f22"/>
                    </a:lnTo>
                    <a:lnTo>
                      <a:pt x="f10" y="f21"/>
                    </a:lnTo>
                    <a:cubicBezTo>
                      <a:pt x="f10" y="f20"/>
                      <a:pt x="f10" y="f19"/>
                      <a:pt x="f8" y="f18"/>
                    </a:cubicBezTo>
                    <a:lnTo>
                      <a:pt x="f6" y="f1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B4DBEC"/>
              </a:solidFill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Freeform 162">
                <a:extLst>
                  <a:ext uri="{FF2B5EF4-FFF2-40B4-BE49-F238E27FC236}">
                    <a16:creationId xmlns:a16="http://schemas.microsoft.com/office/drawing/2014/main" id="{D0AFF1BB-40DF-BB49-A316-A8DBAC98DC32}"/>
                  </a:ext>
                </a:extLst>
              </p:cNvPr>
              <p:cNvSpPr/>
              <p:nvPr/>
            </p:nvSpPr>
            <p:spPr>
              <a:xfrm>
                <a:off x="7435257" y="4788588"/>
                <a:ext cx="66188" cy="717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"/>
                  <a:gd name="f7" fmla="val 113"/>
                  <a:gd name="f8" fmla="val 53"/>
                  <a:gd name="f9" fmla="val 82"/>
                  <a:gd name="f10" fmla="+- 0 0 -90"/>
                  <a:gd name="f11" fmla="*/ f3 1 107"/>
                  <a:gd name="f12" fmla="*/ f4 1 113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8 1 107"/>
                  <a:gd name="f21" fmla="*/ f17 1 113"/>
                  <a:gd name="f22" fmla="*/ 107 f18 1"/>
                  <a:gd name="f23" fmla="*/ 0 f17 1"/>
                  <a:gd name="f24" fmla="*/ 113 f17 1"/>
                  <a:gd name="f25" fmla="*/ 53 f18 1"/>
                  <a:gd name="f26" fmla="*/ 82 f17 1"/>
                  <a:gd name="f27" fmla="*/ 0 f18 1"/>
                  <a:gd name="f28" fmla="+- f19 0 f1"/>
                  <a:gd name="f29" fmla="*/ f22 1 107"/>
                  <a:gd name="f30" fmla="*/ f23 1 113"/>
                  <a:gd name="f31" fmla="*/ f24 1 113"/>
                  <a:gd name="f32" fmla="*/ f25 1 107"/>
                  <a:gd name="f33" fmla="*/ f26 1 113"/>
                  <a:gd name="f34" fmla="*/ f27 1 107"/>
                  <a:gd name="f35" fmla="*/ 0 1 f20"/>
                  <a:gd name="f36" fmla="*/ f14 1 f20"/>
                  <a:gd name="f37" fmla="*/ 0 1 f21"/>
                  <a:gd name="f38" fmla="*/ f15 1 f21"/>
                  <a:gd name="f39" fmla="*/ f29 1 f20"/>
                  <a:gd name="f40" fmla="*/ f30 1 f21"/>
                  <a:gd name="f41" fmla="*/ f31 1 f21"/>
                  <a:gd name="f42" fmla="*/ f32 1 f20"/>
                  <a:gd name="f43" fmla="*/ f33 1 f21"/>
                  <a:gd name="f44" fmla="*/ f34 1 f20"/>
                  <a:gd name="f45" fmla="*/ f35 f11 1"/>
                  <a:gd name="f46" fmla="*/ f36 f11 1"/>
                  <a:gd name="f47" fmla="*/ f38 f12 1"/>
                  <a:gd name="f48" fmla="*/ f37 f12 1"/>
                  <a:gd name="f49" fmla="*/ f39 f11 1"/>
                  <a:gd name="f50" fmla="*/ f40 f12 1"/>
                  <a:gd name="f51" fmla="*/ f41 f12 1"/>
                  <a:gd name="f52" fmla="*/ f42 f11 1"/>
                  <a:gd name="f53" fmla="*/ f43 f12 1"/>
                  <a:gd name="f54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9" y="f50"/>
                  </a:cxn>
                  <a:cxn ang="f28">
                    <a:pos x="f49" y="f51"/>
                  </a:cxn>
                  <a:cxn ang="f28">
                    <a:pos x="f52" y="f53"/>
                  </a:cxn>
                  <a:cxn ang="f28">
                    <a:pos x="f54" y="f51"/>
                  </a:cxn>
                  <a:cxn ang="f28">
                    <a:pos x="f54" y="f50"/>
                  </a:cxn>
                </a:cxnLst>
                <a:rect l="f45" t="f48" r="f46" b="f47"/>
                <a:pathLst>
                  <a:path w="107" h="113">
                    <a:moveTo>
                      <a:pt x="f6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5" y="f7"/>
                    </a:lnTo>
                    <a:lnTo>
                      <a:pt x="f5" y="f5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Freeform 163">
                <a:extLst>
                  <a:ext uri="{FF2B5EF4-FFF2-40B4-BE49-F238E27FC236}">
                    <a16:creationId xmlns:a16="http://schemas.microsoft.com/office/drawing/2014/main" id="{AF2AB83C-BEB9-B84F-8F6F-089F6D560A34}"/>
                  </a:ext>
                </a:extLst>
              </p:cNvPr>
              <p:cNvSpPr/>
              <p:nvPr/>
            </p:nvSpPr>
            <p:spPr>
              <a:xfrm>
                <a:off x="7087769" y="4410766"/>
                <a:ext cx="421948" cy="3281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9"/>
                  <a:gd name="f7" fmla="val 525"/>
                  <a:gd name="f8" fmla="val 507"/>
                  <a:gd name="f9" fmla="val 45"/>
                  <a:gd name="f10" fmla="val 500"/>
                  <a:gd name="f11" fmla="val 25"/>
                  <a:gd name="f12" fmla="val 480"/>
                  <a:gd name="f13" fmla="val 44"/>
                  <a:gd name="f14" fmla="+- 0 0 -90"/>
                  <a:gd name="f15" fmla="*/ f3 1 679"/>
                  <a:gd name="f16" fmla="*/ f4 1 52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79"/>
                  <a:gd name="f25" fmla="*/ f21 1 525"/>
                  <a:gd name="f26" fmla="*/ 507 f22 1"/>
                  <a:gd name="f27" fmla="*/ 525 f21 1"/>
                  <a:gd name="f28" fmla="*/ 45 f22 1"/>
                  <a:gd name="f29" fmla="*/ 0 f22 1"/>
                  <a:gd name="f30" fmla="*/ 480 f21 1"/>
                  <a:gd name="f31" fmla="*/ 44 f21 1"/>
                  <a:gd name="f32" fmla="*/ 0 f21 1"/>
                  <a:gd name="f33" fmla="*/ 679 f22 1"/>
                  <a:gd name="f34" fmla="+- f23 0 f1"/>
                  <a:gd name="f35" fmla="*/ f26 1 679"/>
                  <a:gd name="f36" fmla="*/ f27 1 525"/>
                  <a:gd name="f37" fmla="*/ f28 1 679"/>
                  <a:gd name="f38" fmla="*/ f29 1 679"/>
                  <a:gd name="f39" fmla="*/ f30 1 525"/>
                  <a:gd name="f40" fmla="*/ f31 1 525"/>
                  <a:gd name="f41" fmla="*/ f32 1 525"/>
                  <a:gd name="f42" fmla="*/ f33 1 679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4"/>
                  <a:gd name="f50" fmla="*/ f38 1 f24"/>
                  <a:gd name="f51" fmla="*/ f39 1 f25"/>
                  <a:gd name="f52" fmla="*/ f40 1 f25"/>
                  <a:gd name="f53" fmla="*/ f41 1 f25"/>
                  <a:gd name="f54" fmla="*/ f42 1 f24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5 1"/>
                  <a:gd name="f62" fmla="*/ f50 f15 1"/>
                  <a:gd name="f63" fmla="*/ f51 f16 1"/>
                  <a:gd name="f64" fmla="*/ f52 f16 1"/>
                  <a:gd name="f65" fmla="*/ f53 f16 1"/>
                  <a:gd name="f66" fmla="*/ f5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0"/>
                  </a:cxn>
                  <a:cxn ang="f34">
                    <a:pos x="f62" y="f63"/>
                  </a:cxn>
                  <a:cxn ang="f34">
                    <a:pos x="f62" y="f64"/>
                  </a:cxn>
                  <a:cxn ang="f34">
                    <a:pos x="f61" y="f65"/>
                  </a:cxn>
                  <a:cxn ang="f34">
                    <a:pos x="f66" y="f65"/>
                  </a:cxn>
                </a:cxnLst>
                <a:rect l="f55" t="f58" r="f56" b="f57"/>
                <a:pathLst>
                  <a:path w="679" h="525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9" y="f10"/>
                      <a:pt x="f11" y="f12"/>
                      <a:pt x="f5" y="f12"/>
                    </a:cubicBezTo>
                    <a:lnTo>
                      <a:pt x="f5" y="f13"/>
                    </a:lnTo>
                    <a:cubicBezTo>
                      <a:pt x="f11" y="f13"/>
                      <a:pt x="f9" y="f11"/>
                      <a:pt x="f9" y="f5"/>
                    </a:cubicBezTo>
                    <a:lnTo>
                      <a:pt x="f6" y="f5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Freeform 164">
                <a:extLst>
                  <a:ext uri="{FF2B5EF4-FFF2-40B4-BE49-F238E27FC236}">
                    <a16:creationId xmlns:a16="http://schemas.microsoft.com/office/drawing/2014/main" id="{1F4D00B3-866F-C34B-B62A-D232BC91A43B}"/>
                  </a:ext>
                </a:extLst>
              </p:cNvPr>
              <p:cNvSpPr/>
              <p:nvPr/>
            </p:nvSpPr>
            <p:spPr>
              <a:xfrm>
                <a:off x="7509724" y="4410766"/>
                <a:ext cx="27582" cy="3171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509"/>
                  <a:gd name="f8" fmla="val 25"/>
                  <a:gd name="f9" fmla="val 20"/>
                  <a:gd name="f10" fmla="val 44"/>
                  <a:gd name="f11" fmla="val 480"/>
                  <a:gd name="f12" fmla="val 491"/>
                  <a:gd name="f13" fmla="val 41"/>
                  <a:gd name="f14" fmla="val 501"/>
                  <a:gd name="f15" fmla="val 34"/>
                  <a:gd name="f16" fmla="+- 0 0 -90"/>
                  <a:gd name="f17" fmla="*/ f3 1 45"/>
                  <a:gd name="f18" fmla="*/ f4 1 509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45"/>
                  <a:gd name="f27" fmla="*/ f23 1 509"/>
                  <a:gd name="f28" fmla="*/ 0 f24 1"/>
                  <a:gd name="f29" fmla="*/ 0 f23 1"/>
                  <a:gd name="f30" fmla="*/ 45 f24 1"/>
                  <a:gd name="f31" fmla="*/ 44 f23 1"/>
                  <a:gd name="f32" fmla="*/ 480 f23 1"/>
                  <a:gd name="f33" fmla="*/ 34 f24 1"/>
                  <a:gd name="f34" fmla="*/ 509 f23 1"/>
                  <a:gd name="f35" fmla="+- f25 0 f1"/>
                  <a:gd name="f36" fmla="*/ f28 1 45"/>
                  <a:gd name="f37" fmla="*/ f29 1 509"/>
                  <a:gd name="f38" fmla="*/ f30 1 45"/>
                  <a:gd name="f39" fmla="*/ f31 1 509"/>
                  <a:gd name="f40" fmla="*/ f32 1 509"/>
                  <a:gd name="f41" fmla="*/ f33 1 45"/>
                  <a:gd name="f42" fmla="*/ f34 1 509"/>
                  <a:gd name="f43" fmla="*/ 0 1 f26"/>
                  <a:gd name="f44" fmla="*/ f20 1 f26"/>
                  <a:gd name="f45" fmla="*/ 0 1 f27"/>
                  <a:gd name="f46" fmla="*/ f21 1 f27"/>
                  <a:gd name="f47" fmla="*/ f36 1 f26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1 f26"/>
                  <a:gd name="f53" fmla="*/ f42 1 f27"/>
                  <a:gd name="f54" fmla="*/ f43 f17 1"/>
                  <a:gd name="f55" fmla="*/ f44 f17 1"/>
                  <a:gd name="f56" fmla="*/ f46 f18 1"/>
                  <a:gd name="f57" fmla="*/ f45 f18 1"/>
                  <a:gd name="f58" fmla="*/ f47 f17 1"/>
                  <a:gd name="f59" fmla="*/ f48 f18 1"/>
                  <a:gd name="f60" fmla="*/ f49 f17 1"/>
                  <a:gd name="f61" fmla="*/ f50 f18 1"/>
                  <a:gd name="f62" fmla="*/ f51 f18 1"/>
                  <a:gd name="f63" fmla="*/ f52 f17 1"/>
                  <a:gd name="f64" fmla="*/ f53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8" y="f59"/>
                  </a:cxn>
                  <a:cxn ang="f35">
                    <a:pos x="f60" y="f61"/>
                  </a:cxn>
                  <a:cxn ang="f35">
                    <a:pos x="f60" y="f62"/>
                  </a:cxn>
                  <a:cxn ang="f35">
                    <a:pos x="f63" y="f64"/>
                  </a:cxn>
                </a:cxnLst>
                <a:rect l="f54" t="f57" r="f55" b="f56"/>
                <a:pathLst>
                  <a:path w="45" h="509">
                    <a:moveTo>
                      <a:pt x="f5" y="f5"/>
                    </a:moveTo>
                    <a:cubicBezTo>
                      <a:pt x="f5" y="f8"/>
                      <a:pt x="f9" y="f10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EBD1B529-D6FE-0B4A-A938-2F16B7A9BA6F}"/>
                </a:ext>
              </a:extLst>
            </p:cNvPr>
            <p:cNvSpPr/>
            <p:nvPr/>
          </p:nvSpPr>
          <p:spPr>
            <a:xfrm>
              <a:off x="4331042" y="1393785"/>
              <a:ext cx="1688006" cy="299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EC Square Sans Pro Extra Black" panose="020B0506040000020004" pitchFamily="34" charset="0"/>
                  <a:ea typeface="+mn-ea"/>
                  <a:cs typeface="+mn-cs"/>
                </a:rPr>
                <a:t>In-house education</a:t>
              </a: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77D7E59-E123-9D48-9F17-C019E83D0945}"/>
                </a:ext>
              </a:extLst>
            </p:cNvPr>
            <p:cNvSpPr/>
            <p:nvPr/>
          </p:nvSpPr>
          <p:spPr>
            <a:xfrm>
              <a:off x="2789293" y="1414945"/>
              <a:ext cx="639876" cy="299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EC Square Sans Pro Extra Black" panose="020B0506040000020004" pitchFamily="34" charset="0"/>
                  <a:ea typeface="+mn-ea"/>
                  <a:cs typeface="+mn-cs"/>
                </a:rPr>
                <a:t>ESSIF</a:t>
              </a:r>
            </a:p>
          </p:txBody>
        </p:sp>
        <p:sp>
          <p:nvSpPr>
            <p:cNvPr id="396" name="Freeform 95">
              <a:extLst>
                <a:ext uri="{FF2B5EF4-FFF2-40B4-BE49-F238E27FC236}">
                  <a16:creationId xmlns:a16="http://schemas.microsoft.com/office/drawing/2014/main" id="{8411EB13-71AE-48AC-BB83-B6CD3B339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1442" y="3284837"/>
              <a:ext cx="384617" cy="314625"/>
            </a:xfrm>
            <a:custGeom>
              <a:avLst/>
              <a:gdLst>
                <a:gd name="T0" fmla="*/ 21 w 2365"/>
                <a:gd name="T1" fmla="*/ 453 h 1935"/>
                <a:gd name="T2" fmla="*/ 5 w 2365"/>
                <a:gd name="T3" fmla="*/ 631 h 1935"/>
                <a:gd name="T4" fmla="*/ 375 w 2365"/>
                <a:gd name="T5" fmla="*/ 807 h 1935"/>
                <a:gd name="T6" fmla="*/ 425 w 2365"/>
                <a:gd name="T7" fmla="*/ 957 h 1935"/>
                <a:gd name="T8" fmla="*/ 466 w 2365"/>
                <a:gd name="T9" fmla="*/ 881 h 1935"/>
                <a:gd name="T10" fmla="*/ 1451 w 2365"/>
                <a:gd name="T11" fmla="*/ 1015 h 1935"/>
                <a:gd name="T12" fmla="*/ 1733 w 2365"/>
                <a:gd name="T13" fmla="*/ 1458 h 1935"/>
                <a:gd name="T14" fmla="*/ 1190 w 2365"/>
                <a:gd name="T15" fmla="*/ 1582 h 1935"/>
                <a:gd name="T16" fmla="*/ 734 w 2365"/>
                <a:gd name="T17" fmla="*/ 1496 h 1935"/>
                <a:gd name="T18" fmla="*/ 461 w 2365"/>
                <a:gd name="T19" fmla="*/ 1145 h 1935"/>
                <a:gd name="T20" fmla="*/ 400 w 2365"/>
                <a:gd name="T21" fmla="*/ 1052 h 1935"/>
                <a:gd name="T22" fmla="*/ 683 w 2365"/>
                <a:gd name="T23" fmla="*/ 1559 h 1935"/>
                <a:gd name="T24" fmla="*/ 1527 w 2365"/>
                <a:gd name="T25" fmla="*/ 1617 h 1935"/>
                <a:gd name="T26" fmla="*/ 1733 w 2365"/>
                <a:gd name="T27" fmla="*/ 1605 h 1935"/>
                <a:gd name="T28" fmla="*/ 1666 w 2365"/>
                <a:gd name="T29" fmla="*/ 1730 h 1935"/>
                <a:gd name="T30" fmla="*/ 1669 w 2365"/>
                <a:gd name="T31" fmla="*/ 1891 h 1935"/>
                <a:gd name="T32" fmla="*/ 1842 w 2365"/>
                <a:gd name="T33" fmla="*/ 1921 h 1935"/>
                <a:gd name="T34" fmla="*/ 1906 w 2365"/>
                <a:gd name="T35" fmla="*/ 1805 h 1935"/>
                <a:gd name="T36" fmla="*/ 1848 w 2365"/>
                <a:gd name="T37" fmla="*/ 1693 h 1935"/>
                <a:gd name="T38" fmla="*/ 1820 w 2365"/>
                <a:gd name="T39" fmla="*/ 1518 h 1935"/>
                <a:gd name="T40" fmla="*/ 1964 w 2365"/>
                <a:gd name="T41" fmla="*/ 1381 h 1935"/>
                <a:gd name="T42" fmla="*/ 2175 w 2365"/>
                <a:gd name="T43" fmla="*/ 740 h 1935"/>
                <a:gd name="T44" fmla="*/ 2269 w 2365"/>
                <a:gd name="T45" fmla="*/ 415 h 1935"/>
                <a:gd name="T46" fmla="*/ 1559 w 2365"/>
                <a:gd name="T47" fmla="*/ 164 h 1935"/>
                <a:gd name="T48" fmla="*/ 1712 w 2365"/>
                <a:gd name="T49" fmla="*/ 284 h 1935"/>
                <a:gd name="T50" fmla="*/ 2071 w 2365"/>
                <a:gd name="T51" fmla="*/ 536 h 1935"/>
                <a:gd name="T52" fmla="*/ 1170 w 2365"/>
                <a:gd name="T53" fmla="*/ 392 h 1935"/>
                <a:gd name="T54" fmla="*/ 1211 w 2365"/>
                <a:gd name="T55" fmla="*/ 475 h 1935"/>
                <a:gd name="T56" fmla="*/ 1641 w 2365"/>
                <a:gd name="T57" fmla="*/ 689 h 1935"/>
                <a:gd name="T58" fmla="*/ 1165 w 2365"/>
                <a:gd name="T59" fmla="*/ 858 h 1935"/>
                <a:gd name="T60" fmla="*/ 326 w 2365"/>
                <a:gd name="T61" fmla="*/ 543 h 1935"/>
                <a:gd name="T62" fmla="*/ 857 w 2365"/>
                <a:gd name="T63" fmla="*/ 212 h 1935"/>
                <a:gd name="T64" fmla="*/ 1461 w 2365"/>
                <a:gd name="T65" fmla="*/ 182 h 1935"/>
                <a:gd name="T66" fmla="*/ 1466 w 2365"/>
                <a:gd name="T67" fmla="*/ 114 h 1935"/>
                <a:gd name="T68" fmla="*/ 1075 w 2365"/>
                <a:gd name="T69" fmla="*/ 42 h 1935"/>
                <a:gd name="T70" fmla="*/ 1142 w 2365"/>
                <a:gd name="T71" fmla="*/ 959 h 1935"/>
                <a:gd name="T72" fmla="*/ 1130 w 2365"/>
                <a:gd name="T73" fmla="*/ 1012 h 1935"/>
                <a:gd name="T74" fmla="*/ 84 w 2365"/>
                <a:gd name="T75" fmla="*/ 589 h 1935"/>
                <a:gd name="T76" fmla="*/ 337 w 2365"/>
                <a:gd name="T77" fmla="*/ 633 h 1935"/>
                <a:gd name="T78" fmla="*/ 2127 w 2365"/>
                <a:gd name="T79" fmla="*/ 673 h 1935"/>
                <a:gd name="T80" fmla="*/ 1816 w 2365"/>
                <a:gd name="T81" fmla="*/ 750 h 1935"/>
                <a:gd name="T82" fmla="*/ 2142 w 2365"/>
                <a:gd name="T83" fmla="*/ 593 h 1935"/>
                <a:gd name="T84" fmla="*/ 2283 w 2365"/>
                <a:gd name="T85" fmla="*/ 580 h 1935"/>
                <a:gd name="T86" fmla="*/ 1496 w 2365"/>
                <a:gd name="T87" fmla="*/ 917 h 1935"/>
                <a:gd name="T88" fmla="*/ 1233 w 2365"/>
                <a:gd name="T89" fmla="*/ 978 h 1935"/>
                <a:gd name="T90" fmla="*/ 1671 w 2365"/>
                <a:gd name="T91" fmla="*/ 772 h 1935"/>
                <a:gd name="T92" fmla="*/ 1914 w 2365"/>
                <a:gd name="T93" fmla="*/ 1261 h 1935"/>
                <a:gd name="T94" fmla="*/ 1830 w 2365"/>
                <a:gd name="T95" fmla="*/ 1398 h 1935"/>
                <a:gd name="T96" fmla="*/ 1825 w 2365"/>
                <a:gd name="T97" fmla="*/ 899 h 1935"/>
                <a:gd name="T98" fmla="*/ 1912 w 2365"/>
                <a:gd name="T99" fmla="*/ 894 h 1935"/>
                <a:gd name="T100" fmla="*/ 1827 w 2365"/>
                <a:gd name="T101" fmla="*/ 1822 h 1935"/>
                <a:gd name="T102" fmla="*/ 1738 w 2365"/>
                <a:gd name="T103" fmla="*/ 1843 h 1935"/>
                <a:gd name="T104" fmla="*/ 1757 w 2365"/>
                <a:gd name="T105" fmla="*/ 1749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65" h="1935">
                  <a:moveTo>
                    <a:pt x="1075" y="42"/>
                  </a:moveTo>
                  <a:lnTo>
                    <a:pt x="892" y="113"/>
                  </a:lnTo>
                  <a:lnTo>
                    <a:pt x="508" y="260"/>
                  </a:lnTo>
                  <a:lnTo>
                    <a:pt x="320" y="331"/>
                  </a:lnTo>
                  <a:lnTo>
                    <a:pt x="55" y="437"/>
                  </a:lnTo>
                  <a:lnTo>
                    <a:pt x="21" y="453"/>
                  </a:lnTo>
                  <a:lnTo>
                    <a:pt x="16" y="458"/>
                  </a:lnTo>
                  <a:lnTo>
                    <a:pt x="9" y="476"/>
                  </a:lnTo>
                  <a:lnTo>
                    <a:pt x="1" y="520"/>
                  </a:lnTo>
                  <a:lnTo>
                    <a:pt x="0" y="558"/>
                  </a:lnTo>
                  <a:lnTo>
                    <a:pt x="0" y="594"/>
                  </a:lnTo>
                  <a:lnTo>
                    <a:pt x="5" y="631"/>
                  </a:lnTo>
                  <a:lnTo>
                    <a:pt x="16" y="650"/>
                  </a:lnTo>
                  <a:lnTo>
                    <a:pt x="36" y="668"/>
                  </a:lnTo>
                  <a:lnTo>
                    <a:pt x="67" y="685"/>
                  </a:lnTo>
                  <a:lnTo>
                    <a:pt x="140" y="716"/>
                  </a:lnTo>
                  <a:lnTo>
                    <a:pt x="216" y="745"/>
                  </a:lnTo>
                  <a:lnTo>
                    <a:pt x="375" y="807"/>
                  </a:lnTo>
                  <a:lnTo>
                    <a:pt x="383" y="882"/>
                  </a:lnTo>
                  <a:lnTo>
                    <a:pt x="386" y="903"/>
                  </a:lnTo>
                  <a:lnTo>
                    <a:pt x="392" y="933"/>
                  </a:lnTo>
                  <a:lnTo>
                    <a:pt x="401" y="950"/>
                  </a:lnTo>
                  <a:lnTo>
                    <a:pt x="415" y="956"/>
                  </a:lnTo>
                  <a:lnTo>
                    <a:pt x="425" y="957"/>
                  </a:lnTo>
                  <a:lnTo>
                    <a:pt x="434" y="956"/>
                  </a:lnTo>
                  <a:lnTo>
                    <a:pt x="447" y="951"/>
                  </a:lnTo>
                  <a:lnTo>
                    <a:pt x="456" y="938"/>
                  </a:lnTo>
                  <a:lnTo>
                    <a:pt x="462" y="916"/>
                  </a:lnTo>
                  <a:lnTo>
                    <a:pt x="463" y="902"/>
                  </a:lnTo>
                  <a:lnTo>
                    <a:pt x="466" y="881"/>
                  </a:lnTo>
                  <a:lnTo>
                    <a:pt x="473" y="851"/>
                  </a:lnTo>
                  <a:lnTo>
                    <a:pt x="476" y="848"/>
                  </a:lnTo>
                  <a:lnTo>
                    <a:pt x="561" y="878"/>
                  </a:lnTo>
                  <a:lnTo>
                    <a:pt x="836" y="982"/>
                  </a:lnTo>
                  <a:lnTo>
                    <a:pt x="1190" y="1117"/>
                  </a:lnTo>
                  <a:lnTo>
                    <a:pt x="1451" y="1015"/>
                  </a:lnTo>
                  <a:lnTo>
                    <a:pt x="1657" y="938"/>
                  </a:lnTo>
                  <a:lnTo>
                    <a:pt x="1723" y="915"/>
                  </a:lnTo>
                  <a:lnTo>
                    <a:pt x="1727" y="930"/>
                  </a:lnTo>
                  <a:lnTo>
                    <a:pt x="1732" y="1078"/>
                  </a:lnTo>
                  <a:lnTo>
                    <a:pt x="1733" y="1187"/>
                  </a:lnTo>
                  <a:lnTo>
                    <a:pt x="1733" y="1458"/>
                  </a:lnTo>
                  <a:lnTo>
                    <a:pt x="1646" y="1495"/>
                  </a:lnTo>
                  <a:lnTo>
                    <a:pt x="1589" y="1517"/>
                  </a:lnTo>
                  <a:lnTo>
                    <a:pt x="1479" y="1550"/>
                  </a:lnTo>
                  <a:lnTo>
                    <a:pt x="1369" y="1571"/>
                  </a:lnTo>
                  <a:lnTo>
                    <a:pt x="1252" y="1581"/>
                  </a:lnTo>
                  <a:lnTo>
                    <a:pt x="1190" y="1582"/>
                  </a:lnTo>
                  <a:lnTo>
                    <a:pt x="1144" y="1581"/>
                  </a:lnTo>
                  <a:lnTo>
                    <a:pt x="1056" y="1576"/>
                  </a:lnTo>
                  <a:lnTo>
                    <a:pt x="971" y="1565"/>
                  </a:lnTo>
                  <a:lnTo>
                    <a:pt x="890" y="1548"/>
                  </a:lnTo>
                  <a:lnTo>
                    <a:pt x="811" y="1525"/>
                  </a:lnTo>
                  <a:lnTo>
                    <a:pt x="734" y="1496"/>
                  </a:lnTo>
                  <a:lnTo>
                    <a:pt x="658" y="1461"/>
                  </a:lnTo>
                  <a:lnTo>
                    <a:pt x="584" y="1420"/>
                  </a:lnTo>
                  <a:lnTo>
                    <a:pt x="546" y="1397"/>
                  </a:lnTo>
                  <a:lnTo>
                    <a:pt x="468" y="1345"/>
                  </a:lnTo>
                  <a:lnTo>
                    <a:pt x="463" y="1193"/>
                  </a:lnTo>
                  <a:lnTo>
                    <a:pt x="461" y="1145"/>
                  </a:lnTo>
                  <a:lnTo>
                    <a:pt x="457" y="1082"/>
                  </a:lnTo>
                  <a:lnTo>
                    <a:pt x="449" y="1051"/>
                  </a:lnTo>
                  <a:lnTo>
                    <a:pt x="435" y="1040"/>
                  </a:lnTo>
                  <a:lnTo>
                    <a:pt x="425" y="1040"/>
                  </a:lnTo>
                  <a:lnTo>
                    <a:pt x="414" y="1040"/>
                  </a:lnTo>
                  <a:lnTo>
                    <a:pt x="400" y="1052"/>
                  </a:lnTo>
                  <a:lnTo>
                    <a:pt x="390" y="1110"/>
                  </a:lnTo>
                  <a:lnTo>
                    <a:pt x="386" y="1210"/>
                  </a:lnTo>
                  <a:lnTo>
                    <a:pt x="381" y="1380"/>
                  </a:lnTo>
                  <a:lnTo>
                    <a:pt x="486" y="1450"/>
                  </a:lnTo>
                  <a:lnTo>
                    <a:pt x="549" y="1491"/>
                  </a:lnTo>
                  <a:lnTo>
                    <a:pt x="683" y="1559"/>
                  </a:lnTo>
                  <a:lnTo>
                    <a:pt x="823" y="1610"/>
                  </a:lnTo>
                  <a:lnTo>
                    <a:pt x="969" y="1645"/>
                  </a:lnTo>
                  <a:lnTo>
                    <a:pt x="1118" y="1662"/>
                  </a:lnTo>
                  <a:lnTo>
                    <a:pt x="1268" y="1661"/>
                  </a:lnTo>
                  <a:lnTo>
                    <a:pt x="1417" y="1643"/>
                  </a:lnTo>
                  <a:lnTo>
                    <a:pt x="1527" y="1617"/>
                  </a:lnTo>
                  <a:lnTo>
                    <a:pt x="1599" y="1595"/>
                  </a:lnTo>
                  <a:lnTo>
                    <a:pt x="1635" y="1582"/>
                  </a:lnTo>
                  <a:lnTo>
                    <a:pt x="1706" y="1556"/>
                  </a:lnTo>
                  <a:lnTo>
                    <a:pt x="1730" y="1548"/>
                  </a:lnTo>
                  <a:lnTo>
                    <a:pt x="1732" y="1561"/>
                  </a:lnTo>
                  <a:lnTo>
                    <a:pt x="1733" y="1605"/>
                  </a:lnTo>
                  <a:lnTo>
                    <a:pt x="1733" y="1620"/>
                  </a:lnTo>
                  <a:lnTo>
                    <a:pt x="1727" y="1648"/>
                  </a:lnTo>
                  <a:lnTo>
                    <a:pt x="1715" y="1674"/>
                  </a:lnTo>
                  <a:lnTo>
                    <a:pt x="1695" y="1701"/>
                  </a:lnTo>
                  <a:lnTo>
                    <a:pt x="1681" y="1715"/>
                  </a:lnTo>
                  <a:lnTo>
                    <a:pt x="1666" y="1730"/>
                  </a:lnTo>
                  <a:lnTo>
                    <a:pt x="1646" y="1755"/>
                  </a:lnTo>
                  <a:lnTo>
                    <a:pt x="1637" y="1778"/>
                  </a:lnTo>
                  <a:lnTo>
                    <a:pt x="1637" y="1804"/>
                  </a:lnTo>
                  <a:lnTo>
                    <a:pt x="1640" y="1820"/>
                  </a:lnTo>
                  <a:lnTo>
                    <a:pt x="1646" y="1848"/>
                  </a:lnTo>
                  <a:lnTo>
                    <a:pt x="1669" y="1891"/>
                  </a:lnTo>
                  <a:lnTo>
                    <a:pt x="1703" y="1919"/>
                  </a:lnTo>
                  <a:lnTo>
                    <a:pt x="1748" y="1934"/>
                  </a:lnTo>
                  <a:lnTo>
                    <a:pt x="1775" y="1935"/>
                  </a:lnTo>
                  <a:lnTo>
                    <a:pt x="1790" y="1935"/>
                  </a:lnTo>
                  <a:lnTo>
                    <a:pt x="1817" y="1930"/>
                  </a:lnTo>
                  <a:lnTo>
                    <a:pt x="1842" y="1921"/>
                  </a:lnTo>
                  <a:lnTo>
                    <a:pt x="1862" y="1909"/>
                  </a:lnTo>
                  <a:lnTo>
                    <a:pt x="1879" y="1892"/>
                  </a:lnTo>
                  <a:lnTo>
                    <a:pt x="1892" y="1871"/>
                  </a:lnTo>
                  <a:lnTo>
                    <a:pt x="1901" y="1847"/>
                  </a:lnTo>
                  <a:lnTo>
                    <a:pt x="1906" y="1820"/>
                  </a:lnTo>
                  <a:lnTo>
                    <a:pt x="1906" y="1805"/>
                  </a:lnTo>
                  <a:lnTo>
                    <a:pt x="1906" y="1789"/>
                  </a:lnTo>
                  <a:lnTo>
                    <a:pt x="1901" y="1761"/>
                  </a:lnTo>
                  <a:lnTo>
                    <a:pt x="1891" y="1738"/>
                  </a:lnTo>
                  <a:lnTo>
                    <a:pt x="1873" y="1716"/>
                  </a:lnTo>
                  <a:lnTo>
                    <a:pt x="1861" y="1705"/>
                  </a:lnTo>
                  <a:lnTo>
                    <a:pt x="1848" y="1693"/>
                  </a:lnTo>
                  <a:lnTo>
                    <a:pt x="1830" y="1671"/>
                  </a:lnTo>
                  <a:lnTo>
                    <a:pt x="1820" y="1645"/>
                  </a:lnTo>
                  <a:lnTo>
                    <a:pt x="1817" y="1608"/>
                  </a:lnTo>
                  <a:lnTo>
                    <a:pt x="1816" y="1583"/>
                  </a:lnTo>
                  <a:lnTo>
                    <a:pt x="1816" y="1556"/>
                  </a:lnTo>
                  <a:lnTo>
                    <a:pt x="1820" y="1518"/>
                  </a:lnTo>
                  <a:lnTo>
                    <a:pt x="1833" y="1494"/>
                  </a:lnTo>
                  <a:lnTo>
                    <a:pt x="1859" y="1472"/>
                  </a:lnTo>
                  <a:lnTo>
                    <a:pt x="1880" y="1458"/>
                  </a:lnTo>
                  <a:lnTo>
                    <a:pt x="1915" y="1437"/>
                  </a:lnTo>
                  <a:lnTo>
                    <a:pt x="1949" y="1407"/>
                  </a:lnTo>
                  <a:lnTo>
                    <a:pt x="1964" y="1381"/>
                  </a:lnTo>
                  <a:lnTo>
                    <a:pt x="1974" y="1347"/>
                  </a:lnTo>
                  <a:lnTo>
                    <a:pt x="1980" y="1299"/>
                  </a:lnTo>
                  <a:lnTo>
                    <a:pt x="1985" y="1196"/>
                  </a:lnTo>
                  <a:lnTo>
                    <a:pt x="1986" y="1092"/>
                  </a:lnTo>
                  <a:lnTo>
                    <a:pt x="1991" y="812"/>
                  </a:lnTo>
                  <a:lnTo>
                    <a:pt x="2175" y="740"/>
                  </a:lnTo>
                  <a:lnTo>
                    <a:pt x="2358" y="670"/>
                  </a:lnTo>
                  <a:lnTo>
                    <a:pt x="2363" y="558"/>
                  </a:lnTo>
                  <a:lnTo>
                    <a:pt x="2365" y="515"/>
                  </a:lnTo>
                  <a:lnTo>
                    <a:pt x="2364" y="455"/>
                  </a:lnTo>
                  <a:lnTo>
                    <a:pt x="2361" y="448"/>
                  </a:lnTo>
                  <a:lnTo>
                    <a:pt x="2269" y="415"/>
                  </a:lnTo>
                  <a:lnTo>
                    <a:pt x="1966" y="298"/>
                  </a:lnTo>
                  <a:lnTo>
                    <a:pt x="1810" y="239"/>
                  </a:lnTo>
                  <a:lnTo>
                    <a:pt x="1637" y="178"/>
                  </a:lnTo>
                  <a:lnTo>
                    <a:pt x="1573" y="159"/>
                  </a:lnTo>
                  <a:lnTo>
                    <a:pt x="1565" y="158"/>
                  </a:lnTo>
                  <a:lnTo>
                    <a:pt x="1559" y="164"/>
                  </a:lnTo>
                  <a:lnTo>
                    <a:pt x="1551" y="184"/>
                  </a:lnTo>
                  <a:lnTo>
                    <a:pt x="1550" y="195"/>
                  </a:lnTo>
                  <a:lnTo>
                    <a:pt x="1550" y="199"/>
                  </a:lnTo>
                  <a:lnTo>
                    <a:pt x="1558" y="209"/>
                  </a:lnTo>
                  <a:lnTo>
                    <a:pt x="1586" y="227"/>
                  </a:lnTo>
                  <a:lnTo>
                    <a:pt x="1712" y="284"/>
                  </a:lnTo>
                  <a:lnTo>
                    <a:pt x="1875" y="348"/>
                  </a:lnTo>
                  <a:lnTo>
                    <a:pt x="2004" y="399"/>
                  </a:lnTo>
                  <a:lnTo>
                    <a:pt x="2181" y="471"/>
                  </a:lnTo>
                  <a:lnTo>
                    <a:pt x="2200" y="482"/>
                  </a:lnTo>
                  <a:lnTo>
                    <a:pt x="2188" y="490"/>
                  </a:lnTo>
                  <a:lnTo>
                    <a:pt x="2071" y="536"/>
                  </a:lnTo>
                  <a:lnTo>
                    <a:pt x="1986" y="568"/>
                  </a:lnTo>
                  <a:lnTo>
                    <a:pt x="1771" y="648"/>
                  </a:lnTo>
                  <a:lnTo>
                    <a:pt x="1476" y="513"/>
                  </a:lnTo>
                  <a:lnTo>
                    <a:pt x="1335" y="450"/>
                  </a:lnTo>
                  <a:lnTo>
                    <a:pt x="1211" y="401"/>
                  </a:lnTo>
                  <a:lnTo>
                    <a:pt x="1170" y="392"/>
                  </a:lnTo>
                  <a:lnTo>
                    <a:pt x="1163" y="395"/>
                  </a:lnTo>
                  <a:lnTo>
                    <a:pt x="1157" y="402"/>
                  </a:lnTo>
                  <a:lnTo>
                    <a:pt x="1151" y="415"/>
                  </a:lnTo>
                  <a:lnTo>
                    <a:pt x="1155" y="430"/>
                  </a:lnTo>
                  <a:lnTo>
                    <a:pt x="1169" y="446"/>
                  </a:lnTo>
                  <a:lnTo>
                    <a:pt x="1211" y="475"/>
                  </a:lnTo>
                  <a:lnTo>
                    <a:pt x="1318" y="529"/>
                  </a:lnTo>
                  <a:lnTo>
                    <a:pt x="1398" y="565"/>
                  </a:lnTo>
                  <a:lnTo>
                    <a:pt x="1493" y="608"/>
                  </a:lnTo>
                  <a:lnTo>
                    <a:pt x="1625" y="672"/>
                  </a:lnTo>
                  <a:lnTo>
                    <a:pt x="1641" y="683"/>
                  </a:lnTo>
                  <a:lnTo>
                    <a:pt x="1641" y="689"/>
                  </a:lnTo>
                  <a:lnTo>
                    <a:pt x="1608" y="708"/>
                  </a:lnTo>
                  <a:lnTo>
                    <a:pt x="1512" y="750"/>
                  </a:lnTo>
                  <a:lnTo>
                    <a:pt x="1340" y="814"/>
                  </a:lnTo>
                  <a:lnTo>
                    <a:pt x="1227" y="848"/>
                  </a:lnTo>
                  <a:lnTo>
                    <a:pt x="1177" y="859"/>
                  </a:lnTo>
                  <a:lnTo>
                    <a:pt x="1165" y="858"/>
                  </a:lnTo>
                  <a:lnTo>
                    <a:pt x="1135" y="851"/>
                  </a:lnTo>
                  <a:lnTo>
                    <a:pt x="985" y="797"/>
                  </a:lnTo>
                  <a:lnTo>
                    <a:pt x="890" y="760"/>
                  </a:lnTo>
                  <a:lnTo>
                    <a:pt x="657" y="670"/>
                  </a:lnTo>
                  <a:lnTo>
                    <a:pt x="421" y="580"/>
                  </a:lnTo>
                  <a:lnTo>
                    <a:pt x="326" y="543"/>
                  </a:lnTo>
                  <a:lnTo>
                    <a:pt x="196" y="489"/>
                  </a:lnTo>
                  <a:lnTo>
                    <a:pt x="183" y="480"/>
                  </a:lnTo>
                  <a:lnTo>
                    <a:pt x="203" y="468"/>
                  </a:lnTo>
                  <a:lnTo>
                    <a:pt x="401" y="387"/>
                  </a:lnTo>
                  <a:lnTo>
                    <a:pt x="546" y="332"/>
                  </a:lnTo>
                  <a:lnTo>
                    <a:pt x="857" y="212"/>
                  </a:lnTo>
                  <a:lnTo>
                    <a:pt x="1046" y="138"/>
                  </a:lnTo>
                  <a:lnTo>
                    <a:pt x="1185" y="83"/>
                  </a:lnTo>
                  <a:lnTo>
                    <a:pt x="1313" y="133"/>
                  </a:lnTo>
                  <a:lnTo>
                    <a:pt x="1365" y="153"/>
                  </a:lnTo>
                  <a:lnTo>
                    <a:pt x="1446" y="179"/>
                  </a:lnTo>
                  <a:lnTo>
                    <a:pt x="1461" y="182"/>
                  </a:lnTo>
                  <a:lnTo>
                    <a:pt x="1473" y="181"/>
                  </a:lnTo>
                  <a:lnTo>
                    <a:pt x="1489" y="170"/>
                  </a:lnTo>
                  <a:lnTo>
                    <a:pt x="1495" y="152"/>
                  </a:lnTo>
                  <a:lnTo>
                    <a:pt x="1490" y="132"/>
                  </a:lnTo>
                  <a:lnTo>
                    <a:pt x="1481" y="123"/>
                  </a:lnTo>
                  <a:lnTo>
                    <a:pt x="1466" y="114"/>
                  </a:lnTo>
                  <a:lnTo>
                    <a:pt x="1381" y="76"/>
                  </a:lnTo>
                  <a:lnTo>
                    <a:pt x="1272" y="32"/>
                  </a:lnTo>
                  <a:lnTo>
                    <a:pt x="1190" y="2"/>
                  </a:lnTo>
                  <a:lnTo>
                    <a:pt x="1178" y="0"/>
                  </a:lnTo>
                  <a:lnTo>
                    <a:pt x="1153" y="10"/>
                  </a:lnTo>
                  <a:lnTo>
                    <a:pt x="1075" y="42"/>
                  </a:lnTo>
                  <a:close/>
                  <a:moveTo>
                    <a:pt x="486" y="690"/>
                  </a:moveTo>
                  <a:lnTo>
                    <a:pt x="717" y="777"/>
                  </a:lnTo>
                  <a:lnTo>
                    <a:pt x="996" y="885"/>
                  </a:lnTo>
                  <a:lnTo>
                    <a:pt x="1094" y="927"/>
                  </a:lnTo>
                  <a:lnTo>
                    <a:pt x="1127" y="945"/>
                  </a:lnTo>
                  <a:lnTo>
                    <a:pt x="1142" y="959"/>
                  </a:lnTo>
                  <a:lnTo>
                    <a:pt x="1146" y="972"/>
                  </a:lnTo>
                  <a:lnTo>
                    <a:pt x="1146" y="980"/>
                  </a:lnTo>
                  <a:lnTo>
                    <a:pt x="1148" y="992"/>
                  </a:lnTo>
                  <a:lnTo>
                    <a:pt x="1147" y="1007"/>
                  </a:lnTo>
                  <a:lnTo>
                    <a:pt x="1142" y="1013"/>
                  </a:lnTo>
                  <a:lnTo>
                    <a:pt x="1130" y="1012"/>
                  </a:lnTo>
                  <a:lnTo>
                    <a:pt x="1121" y="1008"/>
                  </a:lnTo>
                  <a:lnTo>
                    <a:pt x="686" y="840"/>
                  </a:lnTo>
                  <a:lnTo>
                    <a:pt x="196" y="653"/>
                  </a:lnTo>
                  <a:lnTo>
                    <a:pt x="140" y="631"/>
                  </a:lnTo>
                  <a:lnTo>
                    <a:pt x="96" y="605"/>
                  </a:lnTo>
                  <a:lnTo>
                    <a:pt x="84" y="589"/>
                  </a:lnTo>
                  <a:lnTo>
                    <a:pt x="83" y="580"/>
                  </a:lnTo>
                  <a:lnTo>
                    <a:pt x="84" y="567"/>
                  </a:lnTo>
                  <a:lnTo>
                    <a:pt x="93" y="550"/>
                  </a:lnTo>
                  <a:lnTo>
                    <a:pt x="100" y="548"/>
                  </a:lnTo>
                  <a:lnTo>
                    <a:pt x="127" y="556"/>
                  </a:lnTo>
                  <a:lnTo>
                    <a:pt x="337" y="633"/>
                  </a:lnTo>
                  <a:lnTo>
                    <a:pt x="486" y="690"/>
                  </a:lnTo>
                  <a:close/>
                  <a:moveTo>
                    <a:pt x="2283" y="580"/>
                  </a:moveTo>
                  <a:lnTo>
                    <a:pt x="2282" y="590"/>
                  </a:lnTo>
                  <a:lnTo>
                    <a:pt x="2261" y="611"/>
                  </a:lnTo>
                  <a:lnTo>
                    <a:pt x="2213" y="637"/>
                  </a:lnTo>
                  <a:lnTo>
                    <a:pt x="2127" y="673"/>
                  </a:lnTo>
                  <a:lnTo>
                    <a:pt x="2066" y="697"/>
                  </a:lnTo>
                  <a:lnTo>
                    <a:pt x="1894" y="763"/>
                  </a:lnTo>
                  <a:lnTo>
                    <a:pt x="1833" y="782"/>
                  </a:lnTo>
                  <a:lnTo>
                    <a:pt x="1826" y="780"/>
                  </a:lnTo>
                  <a:lnTo>
                    <a:pt x="1817" y="762"/>
                  </a:lnTo>
                  <a:lnTo>
                    <a:pt x="1816" y="750"/>
                  </a:lnTo>
                  <a:lnTo>
                    <a:pt x="1817" y="740"/>
                  </a:lnTo>
                  <a:lnTo>
                    <a:pt x="1835" y="721"/>
                  </a:lnTo>
                  <a:lnTo>
                    <a:pt x="1875" y="698"/>
                  </a:lnTo>
                  <a:lnTo>
                    <a:pt x="1946" y="669"/>
                  </a:lnTo>
                  <a:lnTo>
                    <a:pt x="1996" y="650"/>
                  </a:lnTo>
                  <a:lnTo>
                    <a:pt x="2142" y="593"/>
                  </a:lnTo>
                  <a:lnTo>
                    <a:pt x="2208" y="565"/>
                  </a:lnTo>
                  <a:lnTo>
                    <a:pt x="2227" y="557"/>
                  </a:lnTo>
                  <a:lnTo>
                    <a:pt x="2256" y="550"/>
                  </a:lnTo>
                  <a:lnTo>
                    <a:pt x="2274" y="554"/>
                  </a:lnTo>
                  <a:lnTo>
                    <a:pt x="2282" y="568"/>
                  </a:lnTo>
                  <a:lnTo>
                    <a:pt x="2283" y="580"/>
                  </a:lnTo>
                  <a:close/>
                  <a:moveTo>
                    <a:pt x="1733" y="787"/>
                  </a:moveTo>
                  <a:lnTo>
                    <a:pt x="1732" y="799"/>
                  </a:lnTo>
                  <a:lnTo>
                    <a:pt x="1715" y="821"/>
                  </a:lnTo>
                  <a:lnTo>
                    <a:pt x="1665" y="848"/>
                  </a:lnTo>
                  <a:lnTo>
                    <a:pt x="1569" y="888"/>
                  </a:lnTo>
                  <a:lnTo>
                    <a:pt x="1496" y="917"/>
                  </a:lnTo>
                  <a:lnTo>
                    <a:pt x="1310" y="988"/>
                  </a:lnTo>
                  <a:lnTo>
                    <a:pt x="1246" y="1012"/>
                  </a:lnTo>
                  <a:lnTo>
                    <a:pt x="1244" y="1012"/>
                  </a:lnTo>
                  <a:lnTo>
                    <a:pt x="1239" y="1009"/>
                  </a:lnTo>
                  <a:lnTo>
                    <a:pt x="1234" y="994"/>
                  </a:lnTo>
                  <a:lnTo>
                    <a:pt x="1233" y="978"/>
                  </a:lnTo>
                  <a:lnTo>
                    <a:pt x="1234" y="966"/>
                  </a:lnTo>
                  <a:lnTo>
                    <a:pt x="1252" y="944"/>
                  </a:lnTo>
                  <a:lnTo>
                    <a:pt x="1303" y="916"/>
                  </a:lnTo>
                  <a:lnTo>
                    <a:pt x="1403" y="875"/>
                  </a:lnTo>
                  <a:lnTo>
                    <a:pt x="1480" y="845"/>
                  </a:lnTo>
                  <a:lnTo>
                    <a:pt x="1671" y="772"/>
                  </a:lnTo>
                  <a:lnTo>
                    <a:pt x="1730" y="748"/>
                  </a:lnTo>
                  <a:lnTo>
                    <a:pt x="1732" y="757"/>
                  </a:lnTo>
                  <a:lnTo>
                    <a:pt x="1733" y="787"/>
                  </a:lnTo>
                  <a:close/>
                  <a:moveTo>
                    <a:pt x="1916" y="1085"/>
                  </a:moveTo>
                  <a:lnTo>
                    <a:pt x="1916" y="1161"/>
                  </a:lnTo>
                  <a:lnTo>
                    <a:pt x="1914" y="1261"/>
                  </a:lnTo>
                  <a:lnTo>
                    <a:pt x="1906" y="1316"/>
                  </a:lnTo>
                  <a:lnTo>
                    <a:pt x="1891" y="1347"/>
                  </a:lnTo>
                  <a:lnTo>
                    <a:pt x="1880" y="1360"/>
                  </a:lnTo>
                  <a:lnTo>
                    <a:pt x="1864" y="1376"/>
                  </a:lnTo>
                  <a:lnTo>
                    <a:pt x="1838" y="1396"/>
                  </a:lnTo>
                  <a:lnTo>
                    <a:pt x="1830" y="1398"/>
                  </a:lnTo>
                  <a:lnTo>
                    <a:pt x="1827" y="1395"/>
                  </a:lnTo>
                  <a:lnTo>
                    <a:pt x="1822" y="1355"/>
                  </a:lnTo>
                  <a:lnTo>
                    <a:pt x="1817" y="1243"/>
                  </a:lnTo>
                  <a:lnTo>
                    <a:pt x="1816" y="1140"/>
                  </a:lnTo>
                  <a:lnTo>
                    <a:pt x="1817" y="994"/>
                  </a:lnTo>
                  <a:lnTo>
                    <a:pt x="1825" y="899"/>
                  </a:lnTo>
                  <a:lnTo>
                    <a:pt x="1837" y="873"/>
                  </a:lnTo>
                  <a:lnTo>
                    <a:pt x="1846" y="867"/>
                  </a:lnTo>
                  <a:lnTo>
                    <a:pt x="1869" y="853"/>
                  </a:lnTo>
                  <a:lnTo>
                    <a:pt x="1892" y="849"/>
                  </a:lnTo>
                  <a:lnTo>
                    <a:pt x="1903" y="859"/>
                  </a:lnTo>
                  <a:lnTo>
                    <a:pt x="1912" y="894"/>
                  </a:lnTo>
                  <a:lnTo>
                    <a:pt x="1916" y="1000"/>
                  </a:lnTo>
                  <a:lnTo>
                    <a:pt x="1916" y="1085"/>
                  </a:lnTo>
                  <a:close/>
                  <a:moveTo>
                    <a:pt x="1816" y="1773"/>
                  </a:moveTo>
                  <a:lnTo>
                    <a:pt x="1824" y="1783"/>
                  </a:lnTo>
                  <a:lnTo>
                    <a:pt x="1830" y="1803"/>
                  </a:lnTo>
                  <a:lnTo>
                    <a:pt x="1827" y="1822"/>
                  </a:lnTo>
                  <a:lnTo>
                    <a:pt x="1818" y="1839"/>
                  </a:lnTo>
                  <a:lnTo>
                    <a:pt x="1804" y="1852"/>
                  </a:lnTo>
                  <a:lnTo>
                    <a:pt x="1786" y="1859"/>
                  </a:lnTo>
                  <a:lnTo>
                    <a:pt x="1767" y="1860"/>
                  </a:lnTo>
                  <a:lnTo>
                    <a:pt x="1747" y="1851"/>
                  </a:lnTo>
                  <a:lnTo>
                    <a:pt x="1738" y="1843"/>
                  </a:lnTo>
                  <a:lnTo>
                    <a:pt x="1732" y="1837"/>
                  </a:lnTo>
                  <a:lnTo>
                    <a:pt x="1725" y="1823"/>
                  </a:lnTo>
                  <a:lnTo>
                    <a:pt x="1721" y="1799"/>
                  </a:lnTo>
                  <a:lnTo>
                    <a:pt x="1730" y="1770"/>
                  </a:lnTo>
                  <a:lnTo>
                    <a:pt x="1745" y="1754"/>
                  </a:lnTo>
                  <a:lnTo>
                    <a:pt x="1757" y="1749"/>
                  </a:lnTo>
                  <a:lnTo>
                    <a:pt x="1765" y="1748"/>
                  </a:lnTo>
                  <a:lnTo>
                    <a:pt x="1778" y="1750"/>
                  </a:lnTo>
                  <a:lnTo>
                    <a:pt x="1806" y="1764"/>
                  </a:lnTo>
                  <a:lnTo>
                    <a:pt x="1816" y="1773"/>
                  </a:lnTo>
                  <a:close/>
                </a:path>
              </a:pathLst>
            </a:custGeom>
            <a:solidFill>
              <a:srgbClr val="3C87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8" name="Group 86">
              <a:extLst>
                <a:ext uri="{FF2B5EF4-FFF2-40B4-BE49-F238E27FC236}">
                  <a16:creationId xmlns:a16="http://schemas.microsoft.com/office/drawing/2014/main" id="{95808207-5144-43FA-9742-D3F7E4045E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72800" y="1807743"/>
              <a:ext cx="367207" cy="453812"/>
              <a:chOff x="4360" y="644"/>
              <a:chExt cx="424" cy="524"/>
            </a:xfrm>
            <a:noFill/>
          </p:grpSpPr>
          <p:sp>
            <p:nvSpPr>
              <p:cNvPr id="399" name="Freeform 87">
                <a:extLst>
                  <a:ext uri="{FF2B5EF4-FFF2-40B4-BE49-F238E27FC236}">
                    <a16:creationId xmlns:a16="http://schemas.microsoft.com/office/drawing/2014/main" id="{4EC51979-6E8B-4114-A815-79D6B8CDD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952"/>
                <a:ext cx="62" cy="55"/>
              </a:xfrm>
              <a:custGeom>
                <a:avLst/>
                <a:gdLst>
                  <a:gd name="T0" fmla="*/ 177 w 177"/>
                  <a:gd name="T1" fmla="*/ 58 h 156"/>
                  <a:gd name="T2" fmla="*/ 82 w 177"/>
                  <a:gd name="T3" fmla="*/ 156 h 156"/>
                  <a:gd name="T4" fmla="*/ 0 w 177"/>
                  <a:gd name="T5" fmla="*/ 105 h 156"/>
                  <a:gd name="T6" fmla="*/ 126 w 177"/>
                  <a:gd name="T7" fmla="*/ 0 h 156"/>
                  <a:gd name="T8" fmla="*/ 177 w 177"/>
                  <a:gd name="T9" fmla="*/ 5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56">
                    <a:moveTo>
                      <a:pt x="177" y="58"/>
                    </a:moveTo>
                    <a:lnTo>
                      <a:pt x="82" y="156"/>
                    </a:lnTo>
                    <a:lnTo>
                      <a:pt x="0" y="105"/>
                    </a:lnTo>
                    <a:lnTo>
                      <a:pt x="126" y="0"/>
                    </a:lnTo>
                    <a:lnTo>
                      <a:pt x="177" y="58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88">
                <a:extLst>
                  <a:ext uri="{FF2B5EF4-FFF2-40B4-BE49-F238E27FC236}">
                    <a16:creationId xmlns:a16="http://schemas.microsoft.com/office/drawing/2014/main" id="{9DDF9F59-79F6-4E20-A642-87C24DB29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951"/>
                <a:ext cx="66" cy="56"/>
              </a:xfrm>
              <a:custGeom>
                <a:avLst/>
                <a:gdLst>
                  <a:gd name="T0" fmla="*/ 0 w 188"/>
                  <a:gd name="T1" fmla="*/ 51 h 160"/>
                  <a:gd name="T2" fmla="*/ 106 w 188"/>
                  <a:gd name="T3" fmla="*/ 160 h 160"/>
                  <a:gd name="T4" fmla="*/ 188 w 188"/>
                  <a:gd name="T5" fmla="*/ 109 h 160"/>
                  <a:gd name="T6" fmla="*/ 57 w 188"/>
                  <a:gd name="T7" fmla="*/ 0 h 160"/>
                  <a:gd name="T8" fmla="*/ 0 w 188"/>
                  <a:gd name="T9" fmla="*/ 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60">
                    <a:moveTo>
                      <a:pt x="0" y="51"/>
                    </a:moveTo>
                    <a:lnTo>
                      <a:pt x="106" y="160"/>
                    </a:lnTo>
                    <a:lnTo>
                      <a:pt x="188" y="109"/>
                    </a:lnTo>
                    <a:lnTo>
                      <a:pt x="57" y="0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Line 89">
                <a:extLst>
                  <a:ext uri="{FF2B5EF4-FFF2-40B4-BE49-F238E27FC236}">
                    <a16:creationId xmlns:a16="http://schemas.microsoft.com/office/drawing/2014/main" id="{73B43523-AEBE-48AF-96E5-95F218C0C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07" y="933"/>
                <a:ext cx="4" cy="25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Line 90">
                <a:extLst>
                  <a:ext uri="{FF2B5EF4-FFF2-40B4-BE49-F238E27FC236}">
                    <a16:creationId xmlns:a16="http://schemas.microsoft.com/office/drawing/2014/main" id="{58DD891C-CA74-4F45-9D89-3F8C4DEF3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5" y="932"/>
                <a:ext cx="2" cy="24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Freeform 91">
                <a:extLst>
                  <a:ext uri="{FF2B5EF4-FFF2-40B4-BE49-F238E27FC236}">
                    <a16:creationId xmlns:a16="http://schemas.microsoft.com/office/drawing/2014/main" id="{C974C9DF-4F09-46E6-8178-FA78E491F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808"/>
                <a:ext cx="37" cy="70"/>
              </a:xfrm>
              <a:custGeom>
                <a:avLst/>
                <a:gdLst>
                  <a:gd name="T0" fmla="*/ 105 w 105"/>
                  <a:gd name="T1" fmla="*/ 167 h 199"/>
                  <a:gd name="T2" fmla="*/ 18 w 105"/>
                  <a:gd name="T3" fmla="*/ 83 h 199"/>
                  <a:gd name="T4" fmla="*/ 58 w 105"/>
                  <a:gd name="T5" fmla="*/ 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99">
                    <a:moveTo>
                      <a:pt x="105" y="167"/>
                    </a:moveTo>
                    <a:cubicBezTo>
                      <a:pt x="105" y="167"/>
                      <a:pt x="44" y="199"/>
                      <a:pt x="18" y="83"/>
                    </a:cubicBezTo>
                    <a:cubicBezTo>
                      <a:pt x="0" y="0"/>
                      <a:pt x="58" y="10"/>
                      <a:pt x="58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Freeform 92">
                <a:extLst>
                  <a:ext uri="{FF2B5EF4-FFF2-40B4-BE49-F238E27FC236}">
                    <a16:creationId xmlns:a16="http://schemas.microsoft.com/office/drawing/2014/main" id="{DEA629C0-3FC9-4E98-B1DF-E89B0870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807"/>
                <a:ext cx="37" cy="71"/>
              </a:xfrm>
              <a:custGeom>
                <a:avLst/>
                <a:gdLst>
                  <a:gd name="T0" fmla="*/ 0 w 105"/>
                  <a:gd name="T1" fmla="*/ 171 h 202"/>
                  <a:gd name="T2" fmla="*/ 86 w 105"/>
                  <a:gd name="T3" fmla="*/ 82 h 202"/>
                  <a:gd name="T4" fmla="*/ 46 w 105"/>
                  <a:gd name="T5" fmla="*/ 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202">
                    <a:moveTo>
                      <a:pt x="0" y="171"/>
                    </a:moveTo>
                    <a:cubicBezTo>
                      <a:pt x="0" y="171"/>
                      <a:pt x="59" y="202"/>
                      <a:pt x="86" y="82"/>
                    </a:cubicBezTo>
                    <a:cubicBezTo>
                      <a:pt x="105" y="0"/>
                      <a:pt x="46" y="10"/>
                      <a:pt x="46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Freeform 93">
                <a:extLst>
                  <a:ext uri="{FF2B5EF4-FFF2-40B4-BE49-F238E27FC236}">
                    <a16:creationId xmlns:a16="http://schemas.microsoft.com/office/drawing/2014/main" id="{84C65B7F-C837-4F00-AC4B-5E30B0F96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976"/>
                <a:ext cx="134" cy="124"/>
              </a:xfrm>
              <a:custGeom>
                <a:avLst/>
                <a:gdLst>
                  <a:gd name="T0" fmla="*/ 0 w 383"/>
                  <a:gd name="T1" fmla="*/ 0 h 354"/>
                  <a:gd name="T2" fmla="*/ 193 w 383"/>
                  <a:gd name="T3" fmla="*/ 68 h 354"/>
                  <a:gd name="T4" fmla="*/ 383 w 383"/>
                  <a:gd name="T5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354">
                    <a:moveTo>
                      <a:pt x="0" y="0"/>
                    </a:moveTo>
                    <a:cubicBezTo>
                      <a:pt x="61" y="29"/>
                      <a:pt x="126" y="52"/>
                      <a:pt x="193" y="68"/>
                    </a:cubicBezTo>
                    <a:cubicBezTo>
                      <a:pt x="369" y="113"/>
                      <a:pt x="383" y="256"/>
                      <a:pt x="383" y="354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Freeform 94">
                <a:extLst>
                  <a:ext uri="{FF2B5EF4-FFF2-40B4-BE49-F238E27FC236}">
                    <a16:creationId xmlns:a16="http://schemas.microsoft.com/office/drawing/2014/main" id="{80E691EF-40F9-443F-A86C-BE4D3856C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975"/>
                <a:ext cx="137" cy="127"/>
              </a:xfrm>
              <a:custGeom>
                <a:avLst/>
                <a:gdLst>
                  <a:gd name="T0" fmla="*/ 389 w 389"/>
                  <a:gd name="T1" fmla="*/ 0 h 362"/>
                  <a:gd name="T2" fmla="*/ 189 w 389"/>
                  <a:gd name="T3" fmla="*/ 75 h 362"/>
                  <a:gd name="T4" fmla="*/ 1 w 389"/>
                  <a:gd name="T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" h="362">
                    <a:moveTo>
                      <a:pt x="389" y="0"/>
                    </a:moveTo>
                    <a:cubicBezTo>
                      <a:pt x="325" y="32"/>
                      <a:pt x="258" y="58"/>
                      <a:pt x="189" y="75"/>
                    </a:cubicBezTo>
                    <a:cubicBezTo>
                      <a:pt x="12" y="121"/>
                      <a:pt x="0" y="264"/>
                      <a:pt x="1" y="36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Freeform 95">
                <a:extLst>
                  <a:ext uri="{FF2B5EF4-FFF2-40B4-BE49-F238E27FC236}">
                    <a16:creationId xmlns:a16="http://schemas.microsoft.com/office/drawing/2014/main" id="{081A41EE-1E3C-4D74-B862-12A4539C4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803"/>
                <a:ext cx="199" cy="141"/>
              </a:xfrm>
              <a:custGeom>
                <a:avLst/>
                <a:gdLst>
                  <a:gd name="T0" fmla="*/ 567 w 567"/>
                  <a:gd name="T1" fmla="*/ 0 h 402"/>
                  <a:gd name="T2" fmla="*/ 567 w 567"/>
                  <a:gd name="T3" fmla="*/ 0 h 402"/>
                  <a:gd name="T4" fmla="*/ 446 w 567"/>
                  <a:gd name="T5" fmla="*/ 307 h 402"/>
                  <a:gd name="T6" fmla="*/ 354 w 567"/>
                  <a:gd name="T7" fmla="*/ 381 h 402"/>
                  <a:gd name="T8" fmla="*/ 216 w 567"/>
                  <a:gd name="T9" fmla="*/ 381 h 402"/>
                  <a:gd name="T10" fmla="*/ 109 w 567"/>
                  <a:gd name="T11" fmla="*/ 294 h 402"/>
                  <a:gd name="T12" fmla="*/ 0 w 567"/>
                  <a:gd name="T13" fmla="*/ 2 h 402"/>
                  <a:gd name="T14" fmla="*/ 0 w 567"/>
                  <a:gd name="T15" fmla="*/ 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7" h="402">
                    <a:moveTo>
                      <a:pt x="567" y="0"/>
                    </a:moveTo>
                    <a:lnTo>
                      <a:pt x="567" y="0"/>
                    </a:lnTo>
                    <a:cubicBezTo>
                      <a:pt x="563" y="92"/>
                      <a:pt x="481" y="265"/>
                      <a:pt x="446" y="307"/>
                    </a:cubicBezTo>
                    <a:cubicBezTo>
                      <a:pt x="421" y="338"/>
                      <a:pt x="390" y="364"/>
                      <a:pt x="354" y="381"/>
                    </a:cubicBezTo>
                    <a:cubicBezTo>
                      <a:pt x="310" y="402"/>
                      <a:pt x="260" y="402"/>
                      <a:pt x="216" y="381"/>
                    </a:cubicBezTo>
                    <a:cubicBezTo>
                      <a:pt x="175" y="359"/>
                      <a:pt x="139" y="330"/>
                      <a:pt x="109" y="294"/>
                    </a:cubicBezTo>
                    <a:cubicBezTo>
                      <a:pt x="69" y="242"/>
                      <a:pt x="5" y="93"/>
                      <a:pt x="0" y="2"/>
                    </a:cubicBezTo>
                    <a:lnTo>
                      <a:pt x="0" y="2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96">
                <a:extLst>
                  <a:ext uri="{FF2B5EF4-FFF2-40B4-BE49-F238E27FC236}">
                    <a16:creationId xmlns:a16="http://schemas.microsoft.com/office/drawing/2014/main" id="{290F7C09-B374-4338-94D5-DD5B86A1E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771"/>
                <a:ext cx="21" cy="32"/>
              </a:xfrm>
              <a:custGeom>
                <a:avLst/>
                <a:gdLst>
                  <a:gd name="T0" fmla="*/ 0 w 60"/>
                  <a:gd name="T1" fmla="*/ 0 h 92"/>
                  <a:gd name="T2" fmla="*/ 60 w 60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92">
                    <a:moveTo>
                      <a:pt x="0" y="0"/>
                    </a:moveTo>
                    <a:cubicBezTo>
                      <a:pt x="14" y="33"/>
                      <a:pt x="35" y="65"/>
                      <a:pt x="60" y="9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97">
                <a:extLst>
                  <a:ext uri="{FF2B5EF4-FFF2-40B4-BE49-F238E27FC236}">
                    <a16:creationId xmlns:a16="http://schemas.microsoft.com/office/drawing/2014/main" id="{9119C41C-50DB-45EA-A15C-4090E33A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724"/>
                <a:ext cx="170" cy="94"/>
              </a:xfrm>
              <a:custGeom>
                <a:avLst/>
                <a:gdLst>
                  <a:gd name="T0" fmla="*/ 0 w 485"/>
                  <a:gd name="T1" fmla="*/ 228 h 269"/>
                  <a:gd name="T2" fmla="*/ 38 w 485"/>
                  <a:gd name="T3" fmla="*/ 216 h 269"/>
                  <a:gd name="T4" fmla="*/ 84 w 485"/>
                  <a:gd name="T5" fmla="*/ 201 h 269"/>
                  <a:gd name="T6" fmla="*/ 109 w 485"/>
                  <a:gd name="T7" fmla="*/ 269 h 269"/>
                  <a:gd name="T8" fmla="*/ 174 w 485"/>
                  <a:gd name="T9" fmla="*/ 112 h 269"/>
                  <a:gd name="T10" fmla="*/ 218 w 485"/>
                  <a:gd name="T11" fmla="*/ 177 h 269"/>
                  <a:gd name="T12" fmla="*/ 299 w 485"/>
                  <a:gd name="T13" fmla="*/ 62 h 269"/>
                  <a:gd name="T14" fmla="*/ 333 w 485"/>
                  <a:gd name="T15" fmla="*/ 116 h 269"/>
                  <a:gd name="T16" fmla="*/ 455 w 485"/>
                  <a:gd name="T17" fmla="*/ 0 h 269"/>
                  <a:gd name="T18" fmla="*/ 485 w 485"/>
                  <a:gd name="T19" fmla="*/ 8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5" h="269">
                    <a:moveTo>
                      <a:pt x="0" y="228"/>
                    </a:moveTo>
                    <a:cubicBezTo>
                      <a:pt x="0" y="228"/>
                      <a:pt x="16" y="224"/>
                      <a:pt x="38" y="216"/>
                    </a:cubicBezTo>
                    <a:cubicBezTo>
                      <a:pt x="60" y="207"/>
                      <a:pt x="72" y="172"/>
                      <a:pt x="84" y="201"/>
                    </a:cubicBezTo>
                    <a:cubicBezTo>
                      <a:pt x="95" y="231"/>
                      <a:pt x="109" y="269"/>
                      <a:pt x="109" y="269"/>
                    </a:cubicBezTo>
                    <a:cubicBezTo>
                      <a:pt x="109" y="269"/>
                      <a:pt x="95" y="186"/>
                      <a:pt x="174" y="112"/>
                    </a:cubicBezTo>
                    <a:cubicBezTo>
                      <a:pt x="174" y="112"/>
                      <a:pt x="200" y="179"/>
                      <a:pt x="218" y="177"/>
                    </a:cubicBezTo>
                    <a:cubicBezTo>
                      <a:pt x="218" y="177"/>
                      <a:pt x="261" y="86"/>
                      <a:pt x="299" y="62"/>
                    </a:cubicBezTo>
                    <a:cubicBezTo>
                      <a:pt x="336" y="38"/>
                      <a:pt x="308" y="106"/>
                      <a:pt x="333" y="116"/>
                    </a:cubicBezTo>
                    <a:cubicBezTo>
                      <a:pt x="333" y="116"/>
                      <a:pt x="348" y="44"/>
                      <a:pt x="455" y="0"/>
                    </a:cubicBezTo>
                    <a:cubicBezTo>
                      <a:pt x="455" y="0"/>
                      <a:pt x="466" y="38"/>
                      <a:pt x="485" y="85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98">
                <a:extLst>
                  <a:ext uri="{FF2B5EF4-FFF2-40B4-BE49-F238E27FC236}">
                    <a16:creationId xmlns:a16="http://schemas.microsoft.com/office/drawing/2014/main" id="{B57A9E24-51CB-4884-92B4-6D534A1E9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703"/>
                <a:ext cx="278" cy="289"/>
              </a:xfrm>
              <a:custGeom>
                <a:avLst/>
                <a:gdLst>
                  <a:gd name="T0" fmla="*/ 118 w 792"/>
                  <a:gd name="T1" fmla="*/ 806 h 823"/>
                  <a:gd name="T2" fmla="*/ 56 w 792"/>
                  <a:gd name="T3" fmla="*/ 119 h 823"/>
                  <a:gd name="T4" fmla="*/ 673 w 792"/>
                  <a:gd name="T5" fmla="*/ 0 h 823"/>
                  <a:gd name="T6" fmla="*/ 702 w 792"/>
                  <a:gd name="T7" fmla="*/ 91 h 823"/>
                  <a:gd name="T8" fmla="*/ 676 w 792"/>
                  <a:gd name="T9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823">
                    <a:moveTo>
                      <a:pt x="118" y="806"/>
                    </a:moveTo>
                    <a:cubicBezTo>
                      <a:pt x="118" y="806"/>
                      <a:pt x="0" y="423"/>
                      <a:pt x="56" y="119"/>
                    </a:cubicBezTo>
                    <a:lnTo>
                      <a:pt x="673" y="0"/>
                    </a:lnTo>
                    <a:lnTo>
                      <a:pt x="702" y="91"/>
                    </a:lnTo>
                    <a:cubicBezTo>
                      <a:pt x="792" y="340"/>
                      <a:pt x="676" y="823"/>
                      <a:pt x="676" y="823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Line 99">
                <a:extLst>
                  <a:ext uri="{FF2B5EF4-FFF2-40B4-BE49-F238E27FC236}">
                    <a16:creationId xmlns:a16="http://schemas.microsoft.com/office/drawing/2014/main" id="{47FAE11A-5AAE-470B-B270-C5CF616A8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3" y="681"/>
                <a:ext cx="0" cy="2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Line 100">
                <a:extLst>
                  <a:ext uri="{FF2B5EF4-FFF2-40B4-BE49-F238E27FC236}">
                    <a16:creationId xmlns:a16="http://schemas.microsoft.com/office/drawing/2014/main" id="{864F51DF-8A47-4A9D-B202-CCC108AEC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56" y="682"/>
                <a:ext cx="0" cy="6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101">
                <a:extLst>
                  <a:ext uri="{FF2B5EF4-FFF2-40B4-BE49-F238E27FC236}">
                    <a16:creationId xmlns:a16="http://schemas.microsoft.com/office/drawing/2014/main" id="{9655F454-FDCB-41F1-84C4-CDC13BCE0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67"/>
                <a:ext cx="424" cy="89"/>
              </a:xfrm>
              <a:custGeom>
                <a:avLst/>
                <a:gdLst>
                  <a:gd name="T0" fmla="*/ 0 w 1208"/>
                  <a:gd name="T1" fmla="*/ 5 h 253"/>
                  <a:gd name="T2" fmla="*/ 581 w 1208"/>
                  <a:gd name="T3" fmla="*/ 66 h 253"/>
                  <a:gd name="T4" fmla="*/ 1157 w 1208"/>
                  <a:gd name="T5" fmla="*/ 0 h 253"/>
                  <a:gd name="T6" fmla="*/ 1157 w 1208"/>
                  <a:gd name="T7" fmla="*/ 85 h 253"/>
                  <a:gd name="T8" fmla="*/ 1106 w 1208"/>
                  <a:gd name="T9" fmla="*/ 161 h 253"/>
                  <a:gd name="T10" fmla="*/ 1158 w 1208"/>
                  <a:gd name="T11" fmla="*/ 253 h 253"/>
                  <a:gd name="T12" fmla="*/ 1208 w 1208"/>
                  <a:gd name="T13" fmla="*/ 160 h 253"/>
                  <a:gd name="T14" fmla="*/ 1174 w 1208"/>
                  <a:gd name="T15" fmla="*/ 11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8" h="253">
                    <a:moveTo>
                      <a:pt x="0" y="5"/>
                    </a:moveTo>
                    <a:lnTo>
                      <a:pt x="581" y="66"/>
                    </a:lnTo>
                    <a:lnTo>
                      <a:pt x="1157" y="0"/>
                    </a:lnTo>
                    <a:lnTo>
                      <a:pt x="1157" y="85"/>
                    </a:lnTo>
                    <a:lnTo>
                      <a:pt x="1106" y="161"/>
                    </a:lnTo>
                    <a:lnTo>
                      <a:pt x="1158" y="253"/>
                    </a:lnTo>
                    <a:lnTo>
                      <a:pt x="1208" y="160"/>
                    </a:lnTo>
                    <a:lnTo>
                      <a:pt x="1174" y="110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102">
                <a:extLst>
                  <a:ext uri="{FF2B5EF4-FFF2-40B4-BE49-F238E27FC236}">
                    <a16:creationId xmlns:a16="http://schemas.microsoft.com/office/drawing/2014/main" id="{8A96CEC1-CAC4-4BEB-8A31-B616F9F54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44"/>
                <a:ext cx="406" cy="23"/>
              </a:xfrm>
              <a:custGeom>
                <a:avLst/>
                <a:gdLst>
                  <a:gd name="T0" fmla="*/ 1157 w 1157"/>
                  <a:gd name="T1" fmla="*/ 61 h 66"/>
                  <a:gd name="T2" fmla="*/ 576 w 1157"/>
                  <a:gd name="T3" fmla="*/ 0 h 66"/>
                  <a:gd name="T4" fmla="*/ 0 w 1157"/>
                  <a:gd name="T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7" h="66">
                    <a:moveTo>
                      <a:pt x="1157" y="61"/>
                    </a:moveTo>
                    <a:lnTo>
                      <a:pt x="576" y="0"/>
                    </a:lnTo>
                    <a:lnTo>
                      <a:pt x="0" y="66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103">
                <a:extLst>
                  <a:ext uri="{FF2B5EF4-FFF2-40B4-BE49-F238E27FC236}">
                    <a16:creationId xmlns:a16="http://schemas.microsoft.com/office/drawing/2014/main" id="{6C95A165-2B8F-476B-AFCF-B89AAC8D2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989"/>
                <a:ext cx="57" cy="43"/>
              </a:xfrm>
              <a:custGeom>
                <a:avLst/>
                <a:gdLst>
                  <a:gd name="T0" fmla="*/ 0 w 162"/>
                  <a:gd name="T1" fmla="*/ 51 h 122"/>
                  <a:gd name="T2" fmla="*/ 82 w 162"/>
                  <a:gd name="T3" fmla="*/ 0 h 122"/>
                  <a:gd name="T4" fmla="*/ 162 w 162"/>
                  <a:gd name="T5" fmla="*/ 51 h 122"/>
                  <a:gd name="T6" fmla="*/ 82 w 162"/>
                  <a:gd name="T7" fmla="*/ 122 h 122"/>
                  <a:gd name="T8" fmla="*/ 0 w 162"/>
                  <a:gd name="T9" fmla="*/ 5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22">
                    <a:moveTo>
                      <a:pt x="0" y="51"/>
                    </a:moveTo>
                    <a:lnTo>
                      <a:pt x="82" y="0"/>
                    </a:lnTo>
                    <a:lnTo>
                      <a:pt x="162" y="51"/>
                    </a:lnTo>
                    <a:lnTo>
                      <a:pt x="82" y="12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104">
                <a:extLst>
                  <a:ext uri="{FF2B5EF4-FFF2-40B4-BE49-F238E27FC236}">
                    <a16:creationId xmlns:a16="http://schemas.microsoft.com/office/drawing/2014/main" id="{4C2E5259-876C-4DD2-AB27-CF66D6621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1022"/>
                <a:ext cx="49" cy="146"/>
              </a:xfrm>
              <a:custGeom>
                <a:avLst/>
                <a:gdLst>
                  <a:gd name="T0" fmla="*/ 39 w 141"/>
                  <a:gd name="T1" fmla="*/ 0 h 415"/>
                  <a:gd name="T2" fmla="*/ 0 w 141"/>
                  <a:gd name="T3" fmla="*/ 347 h 415"/>
                  <a:gd name="T4" fmla="*/ 70 w 141"/>
                  <a:gd name="T5" fmla="*/ 415 h 415"/>
                  <a:gd name="T6" fmla="*/ 141 w 141"/>
                  <a:gd name="T7" fmla="*/ 352 h 415"/>
                  <a:gd name="T8" fmla="*/ 96 w 141"/>
                  <a:gd name="T9" fmla="*/ 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415">
                    <a:moveTo>
                      <a:pt x="39" y="0"/>
                    </a:moveTo>
                    <a:lnTo>
                      <a:pt x="0" y="347"/>
                    </a:lnTo>
                    <a:lnTo>
                      <a:pt x="70" y="415"/>
                    </a:lnTo>
                    <a:lnTo>
                      <a:pt x="141" y="352"/>
                    </a:lnTo>
                    <a:lnTo>
                      <a:pt x="96" y="4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0" name="Group 86">
              <a:extLst>
                <a:ext uri="{FF2B5EF4-FFF2-40B4-BE49-F238E27FC236}">
                  <a16:creationId xmlns:a16="http://schemas.microsoft.com/office/drawing/2014/main" id="{183AEB38-83C6-42AB-BFE4-A54006C369C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744927" y="1805199"/>
              <a:ext cx="367207" cy="453812"/>
              <a:chOff x="4360" y="644"/>
              <a:chExt cx="424" cy="524"/>
            </a:xfrm>
            <a:noFill/>
          </p:grpSpPr>
          <p:sp>
            <p:nvSpPr>
              <p:cNvPr id="421" name="Freeform 87">
                <a:extLst>
                  <a:ext uri="{FF2B5EF4-FFF2-40B4-BE49-F238E27FC236}">
                    <a16:creationId xmlns:a16="http://schemas.microsoft.com/office/drawing/2014/main" id="{E447FE70-62CD-4ED8-80FC-D9DC4429A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952"/>
                <a:ext cx="62" cy="55"/>
              </a:xfrm>
              <a:custGeom>
                <a:avLst/>
                <a:gdLst>
                  <a:gd name="T0" fmla="*/ 177 w 177"/>
                  <a:gd name="T1" fmla="*/ 58 h 156"/>
                  <a:gd name="T2" fmla="*/ 82 w 177"/>
                  <a:gd name="T3" fmla="*/ 156 h 156"/>
                  <a:gd name="T4" fmla="*/ 0 w 177"/>
                  <a:gd name="T5" fmla="*/ 105 h 156"/>
                  <a:gd name="T6" fmla="*/ 126 w 177"/>
                  <a:gd name="T7" fmla="*/ 0 h 156"/>
                  <a:gd name="T8" fmla="*/ 177 w 177"/>
                  <a:gd name="T9" fmla="*/ 5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56">
                    <a:moveTo>
                      <a:pt x="177" y="58"/>
                    </a:moveTo>
                    <a:lnTo>
                      <a:pt x="82" y="156"/>
                    </a:lnTo>
                    <a:lnTo>
                      <a:pt x="0" y="105"/>
                    </a:lnTo>
                    <a:lnTo>
                      <a:pt x="126" y="0"/>
                    </a:lnTo>
                    <a:lnTo>
                      <a:pt x="177" y="58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88">
                <a:extLst>
                  <a:ext uri="{FF2B5EF4-FFF2-40B4-BE49-F238E27FC236}">
                    <a16:creationId xmlns:a16="http://schemas.microsoft.com/office/drawing/2014/main" id="{0DC88F9C-780C-4F21-BE0D-F2E528A69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951"/>
                <a:ext cx="66" cy="56"/>
              </a:xfrm>
              <a:custGeom>
                <a:avLst/>
                <a:gdLst>
                  <a:gd name="T0" fmla="*/ 0 w 188"/>
                  <a:gd name="T1" fmla="*/ 51 h 160"/>
                  <a:gd name="T2" fmla="*/ 106 w 188"/>
                  <a:gd name="T3" fmla="*/ 160 h 160"/>
                  <a:gd name="T4" fmla="*/ 188 w 188"/>
                  <a:gd name="T5" fmla="*/ 109 h 160"/>
                  <a:gd name="T6" fmla="*/ 57 w 188"/>
                  <a:gd name="T7" fmla="*/ 0 h 160"/>
                  <a:gd name="T8" fmla="*/ 0 w 188"/>
                  <a:gd name="T9" fmla="*/ 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60">
                    <a:moveTo>
                      <a:pt x="0" y="51"/>
                    </a:moveTo>
                    <a:lnTo>
                      <a:pt x="106" y="160"/>
                    </a:lnTo>
                    <a:lnTo>
                      <a:pt x="188" y="109"/>
                    </a:lnTo>
                    <a:lnTo>
                      <a:pt x="57" y="0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Line 89">
                <a:extLst>
                  <a:ext uri="{FF2B5EF4-FFF2-40B4-BE49-F238E27FC236}">
                    <a16:creationId xmlns:a16="http://schemas.microsoft.com/office/drawing/2014/main" id="{F0F4635E-9B8D-49C6-A8FB-8D83C55E8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07" y="933"/>
                <a:ext cx="4" cy="25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Line 90">
                <a:extLst>
                  <a:ext uri="{FF2B5EF4-FFF2-40B4-BE49-F238E27FC236}">
                    <a16:creationId xmlns:a16="http://schemas.microsoft.com/office/drawing/2014/main" id="{1AC4D43A-BEC9-49EB-9B99-B7BD76E7D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5" y="932"/>
                <a:ext cx="2" cy="24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 91">
                <a:extLst>
                  <a:ext uri="{FF2B5EF4-FFF2-40B4-BE49-F238E27FC236}">
                    <a16:creationId xmlns:a16="http://schemas.microsoft.com/office/drawing/2014/main" id="{D3E39093-CE75-494F-950A-474FDF6F9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808"/>
                <a:ext cx="37" cy="70"/>
              </a:xfrm>
              <a:custGeom>
                <a:avLst/>
                <a:gdLst>
                  <a:gd name="T0" fmla="*/ 105 w 105"/>
                  <a:gd name="T1" fmla="*/ 167 h 199"/>
                  <a:gd name="T2" fmla="*/ 18 w 105"/>
                  <a:gd name="T3" fmla="*/ 83 h 199"/>
                  <a:gd name="T4" fmla="*/ 58 w 105"/>
                  <a:gd name="T5" fmla="*/ 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99">
                    <a:moveTo>
                      <a:pt x="105" y="167"/>
                    </a:moveTo>
                    <a:cubicBezTo>
                      <a:pt x="105" y="167"/>
                      <a:pt x="44" y="199"/>
                      <a:pt x="18" y="83"/>
                    </a:cubicBezTo>
                    <a:cubicBezTo>
                      <a:pt x="0" y="0"/>
                      <a:pt x="58" y="10"/>
                      <a:pt x="58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92">
                <a:extLst>
                  <a:ext uri="{FF2B5EF4-FFF2-40B4-BE49-F238E27FC236}">
                    <a16:creationId xmlns:a16="http://schemas.microsoft.com/office/drawing/2014/main" id="{08B1E935-BE9B-4534-89D7-ED9D7A8FD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807"/>
                <a:ext cx="37" cy="71"/>
              </a:xfrm>
              <a:custGeom>
                <a:avLst/>
                <a:gdLst>
                  <a:gd name="T0" fmla="*/ 0 w 105"/>
                  <a:gd name="T1" fmla="*/ 171 h 202"/>
                  <a:gd name="T2" fmla="*/ 86 w 105"/>
                  <a:gd name="T3" fmla="*/ 82 h 202"/>
                  <a:gd name="T4" fmla="*/ 46 w 105"/>
                  <a:gd name="T5" fmla="*/ 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202">
                    <a:moveTo>
                      <a:pt x="0" y="171"/>
                    </a:moveTo>
                    <a:cubicBezTo>
                      <a:pt x="0" y="171"/>
                      <a:pt x="59" y="202"/>
                      <a:pt x="86" y="82"/>
                    </a:cubicBezTo>
                    <a:cubicBezTo>
                      <a:pt x="105" y="0"/>
                      <a:pt x="46" y="10"/>
                      <a:pt x="46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93">
                <a:extLst>
                  <a:ext uri="{FF2B5EF4-FFF2-40B4-BE49-F238E27FC236}">
                    <a16:creationId xmlns:a16="http://schemas.microsoft.com/office/drawing/2014/main" id="{249056E9-CF2B-4619-A9DC-170DD4E77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976"/>
                <a:ext cx="134" cy="124"/>
              </a:xfrm>
              <a:custGeom>
                <a:avLst/>
                <a:gdLst>
                  <a:gd name="T0" fmla="*/ 0 w 383"/>
                  <a:gd name="T1" fmla="*/ 0 h 354"/>
                  <a:gd name="T2" fmla="*/ 193 w 383"/>
                  <a:gd name="T3" fmla="*/ 68 h 354"/>
                  <a:gd name="T4" fmla="*/ 383 w 383"/>
                  <a:gd name="T5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354">
                    <a:moveTo>
                      <a:pt x="0" y="0"/>
                    </a:moveTo>
                    <a:cubicBezTo>
                      <a:pt x="61" y="29"/>
                      <a:pt x="126" y="52"/>
                      <a:pt x="193" y="68"/>
                    </a:cubicBezTo>
                    <a:cubicBezTo>
                      <a:pt x="369" y="113"/>
                      <a:pt x="383" y="256"/>
                      <a:pt x="383" y="354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94">
                <a:extLst>
                  <a:ext uri="{FF2B5EF4-FFF2-40B4-BE49-F238E27FC236}">
                    <a16:creationId xmlns:a16="http://schemas.microsoft.com/office/drawing/2014/main" id="{F001DB15-D525-43D1-B308-0318F9973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975"/>
                <a:ext cx="137" cy="127"/>
              </a:xfrm>
              <a:custGeom>
                <a:avLst/>
                <a:gdLst>
                  <a:gd name="T0" fmla="*/ 389 w 389"/>
                  <a:gd name="T1" fmla="*/ 0 h 362"/>
                  <a:gd name="T2" fmla="*/ 189 w 389"/>
                  <a:gd name="T3" fmla="*/ 75 h 362"/>
                  <a:gd name="T4" fmla="*/ 1 w 389"/>
                  <a:gd name="T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" h="362">
                    <a:moveTo>
                      <a:pt x="389" y="0"/>
                    </a:moveTo>
                    <a:cubicBezTo>
                      <a:pt x="325" y="32"/>
                      <a:pt x="258" y="58"/>
                      <a:pt x="189" y="75"/>
                    </a:cubicBezTo>
                    <a:cubicBezTo>
                      <a:pt x="12" y="121"/>
                      <a:pt x="0" y="264"/>
                      <a:pt x="1" y="36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Freeform 95">
                <a:extLst>
                  <a:ext uri="{FF2B5EF4-FFF2-40B4-BE49-F238E27FC236}">
                    <a16:creationId xmlns:a16="http://schemas.microsoft.com/office/drawing/2014/main" id="{2A4DE769-017A-4F1B-932B-3CCF9B39A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803"/>
                <a:ext cx="199" cy="141"/>
              </a:xfrm>
              <a:custGeom>
                <a:avLst/>
                <a:gdLst>
                  <a:gd name="T0" fmla="*/ 567 w 567"/>
                  <a:gd name="T1" fmla="*/ 0 h 402"/>
                  <a:gd name="T2" fmla="*/ 567 w 567"/>
                  <a:gd name="T3" fmla="*/ 0 h 402"/>
                  <a:gd name="T4" fmla="*/ 446 w 567"/>
                  <a:gd name="T5" fmla="*/ 307 h 402"/>
                  <a:gd name="T6" fmla="*/ 354 w 567"/>
                  <a:gd name="T7" fmla="*/ 381 h 402"/>
                  <a:gd name="T8" fmla="*/ 216 w 567"/>
                  <a:gd name="T9" fmla="*/ 381 h 402"/>
                  <a:gd name="T10" fmla="*/ 109 w 567"/>
                  <a:gd name="T11" fmla="*/ 294 h 402"/>
                  <a:gd name="T12" fmla="*/ 0 w 567"/>
                  <a:gd name="T13" fmla="*/ 2 h 402"/>
                  <a:gd name="T14" fmla="*/ 0 w 567"/>
                  <a:gd name="T15" fmla="*/ 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7" h="402">
                    <a:moveTo>
                      <a:pt x="567" y="0"/>
                    </a:moveTo>
                    <a:lnTo>
                      <a:pt x="567" y="0"/>
                    </a:lnTo>
                    <a:cubicBezTo>
                      <a:pt x="563" y="92"/>
                      <a:pt x="481" y="265"/>
                      <a:pt x="446" y="307"/>
                    </a:cubicBezTo>
                    <a:cubicBezTo>
                      <a:pt x="421" y="338"/>
                      <a:pt x="390" y="364"/>
                      <a:pt x="354" y="381"/>
                    </a:cubicBezTo>
                    <a:cubicBezTo>
                      <a:pt x="310" y="402"/>
                      <a:pt x="260" y="402"/>
                      <a:pt x="216" y="381"/>
                    </a:cubicBezTo>
                    <a:cubicBezTo>
                      <a:pt x="175" y="359"/>
                      <a:pt x="139" y="330"/>
                      <a:pt x="109" y="294"/>
                    </a:cubicBezTo>
                    <a:cubicBezTo>
                      <a:pt x="69" y="242"/>
                      <a:pt x="5" y="93"/>
                      <a:pt x="0" y="2"/>
                    </a:cubicBezTo>
                    <a:lnTo>
                      <a:pt x="0" y="2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Freeform 96">
                <a:extLst>
                  <a:ext uri="{FF2B5EF4-FFF2-40B4-BE49-F238E27FC236}">
                    <a16:creationId xmlns:a16="http://schemas.microsoft.com/office/drawing/2014/main" id="{F5EA2772-BC3D-4B34-B32B-BACF1D157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771"/>
                <a:ext cx="21" cy="32"/>
              </a:xfrm>
              <a:custGeom>
                <a:avLst/>
                <a:gdLst>
                  <a:gd name="T0" fmla="*/ 0 w 60"/>
                  <a:gd name="T1" fmla="*/ 0 h 92"/>
                  <a:gd name="T2" fmla="*/ 60 w 60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92">
                    <a:moveTo>
                      <a:pt x="0" y="0"/>
                    </a:moveTo>
                    <a:cubicBezTo>
                      <a:pt x="14" y="33"/>
                      <a:pt x="35" y="65"/>
                      <a:pt x="60" y="9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 97">
                <a:extLst>
                  <a:ext uri="{FF2B5EF4-FFF2-40B4-BE49-F238E27FC236}">
                    <a16:creationId xmlns:a16="http://schemas.microsoft.com/office/drawing/2014/main" id="{60A02E51-7DC3-4E18-B61B-703841583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724"/>
                <a:ext cx="170" cy="94"/>
              </a:xfrm>
              <a:custGeom>
                <a:avLst/>
                <a:gdLst>
                  <a:gd name="T0" fmla="*/ 0 w 485"/>
                  <a:gd name="T1" fmla="*/ 228 h 269"/>
                  <a:gd name="T2" fmla="*/ 38 w 485"/>
                  <a:gd name="T3" fmla="*/ 216 h 269"/>
                  <a:gd name="T4" fmla="*/ 84 w 485"/>
                  <a:gd name="T5" fmla="*/ 201 h 269"/>
                  <a:gd name="T6" fmla="*/ 109 w 485"/>
                  <a:gd name="T7" fmla="*/ 269 h 269"/>
                  <a:gd name="T8" fmla="*/ 174 w 485"/>
                  <a:gd name="T9" fmla="*/ 112 h 269"/>
                  <a:gd name="T10" fmla="*/ 218 w 485"/>
                  <a:gd name="T11" fmla="*/ 177 h 269"/>
                  <a:gd name="T12" fmla="*/ 299 w 485"/>
                  <a:gd name="T13" fmla="*/ 62 h 269"/>
                  <a:gd name="T14" fmla="*/ 333 w 485"/>
                  <a:gd name="T15" fmla="*/ 116 h 269"/>
                  <a:gd name="T16" fmla="*/ 455 w 485"/>
                  <a:gd name="T17" fmla="*/ 0 h 269"/>
                  <a:gd name="T18" fmla="*/ 485 w 485"/>
                  <a:gd name="T19" fmla="*/ 8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5" h="269">
                    <a:moveTo>
                      <a:pt x="0" y="228"/>
                    </a:moveTo>
                    <a:cubicBezTo>
                      <a:pt x="0" y="228"/>
                      <a:pt x="16" y="224"/>
                      <a:pt x="38" y="216"/>
                    </a:cubicBezTo>
                    <a:cubicBezTo>
                      <a:pt x="60" y="207"/>
                      <a:pt x="72" y="172"/>
                      <a:pt x="84" y="201"/>
                    </a:cubicBezTo>
                    <a:cubicBezTo>
                      <a:pt x="95" y="231"/>
                      <a:pt x="109" y="269"/>
                      <a:pt x="109" y="269"/>
                    </a:cubicBezTo>
                    <a:cubicBezTo>
                      <a:pt x="109" y="269"/>
                      <a:pt x="95" y="186"/>
                      <a:pt x="174" y="112"/>
                    </a:cubicBezTo>
                    <a:cubicBezTo>
                      <a:pt x="174" y="112"/>
                      <a:pt x="200" y="179"/>
                      <a:pt x="218" y="177"/>
                    </a:cubicBezTo>
                    <a:cubicBezTo>
                      <a:pt x="218" y="177"/>
                      <a:pt x="261" y="86"/>
                      <a:pt x="299" y="62"/>
                    </a:cubicBezTo>
                    <a:cubicBezTo>
                      <a:pt x="336" y="38"/>
                      <a:pt x="308" y="106"/>
                      <a:pt x="333" y="116"/>
                    </a:cubicBezTo>
                    <a:cubicBezTo>
                      <a:pt x="333" y="116"/>
                      <a:pt x="348" y="44"/>
                      <a:pt x="455" y="0"/>
                    </a:cubicBezTo>
                    <a:cubicBezTo>
                      <a:pt x="455" y="0"/>
                      <a:pt x="466" y="38"/>
                      <a:pt x="485" y="85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98">
                <a:extLst>
                  <a:ext uri="{FF2B5EF4-FFF2-40B4-BE49-F238E27FC236}">
                    <a16:creationId xmlns:a16="http://schemas.microsoft.com/office/drawing/2014/main" id="{601719E5-5CB8-4B91-8823-2FF8A4C7B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703"/>
                <a:ext cx="278" cy="289"/>
              </a:xfrm>
              <a:custGeom>
                <a:avLst/>
                <a:gdLst>
                  <a:gd name="T0" fmla="*/ 118 w 792"/>
                  <a:gd name="T1" fmla="*/ 806 h 823"/>
                  <a:gd name="T2" fmla="*/ 56 w 792"/>
                  <a:gd name="T3" fmla="*/ 119 h 823"/>
                  <a:gd name="T4" fmla="*/ 673 w 792"/>
                  <a:gd name="T5" fmla="*/ 0 h 823"/>
                  <a:gd name="T6" fmla="*/ 702 w 792"/>
                  <a:gd name="T7" fmla="*/ 91 h 823"/>
                  <a:gd name="T8" fmla="*/ 676 w 792"/>
                  <a:gd name="T9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823">
                    <a:moveTo>
                      <a:pt x="118" y="806"/>
                    </a:moveTo>
                    <a:cubicBezTo>
                      <a:pt x="118" y="806"/>
                      <a:pt x="0" y="423"/>
                      <a:pt x="56" y="119"/>
                    </a:cubicBezTo>
                    <a:lnTo>
                      <a:pt x="673" y="0"/>
                    </a:lnTo>
                    <a:lnTo>
                      <a:pt x="702" y="91"/>
                    </a:lnTo>
                    <a:cubicBezTo>
                      <a:pt x="792" y="340"/>
                      <a:pt x="676" y="823"/>
                      <a:pt x="676" y="823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Line 99">
                <a:extLst>
                  <a:ext uri="{FF2B5EF4-FFF2-40B4-BE49-F238E27FC236}">
                    <a16:creationId xmlns:a16="http://schemas.microsoft.com/office/drawing/2014/main" id="{9D74BC96-F9CD-428C-9482-33F1C4325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3" y="681"/>
                <a:ext cx="0" cy="2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Line 100">
                <a:extLst>
                  <a:ext uri="{FF2B5EF4-FFF2-40B4-BE49-F238E27FC236}">
                    <a16:creationId xmlns:a16="http://schemas.microsoft.com/office/drawing/2014/main" id="{345D7773-A441-4432-A1E7-978BC2926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56" y="682"/>
                <a:ext cx="0" cy="6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Freeform 101">
                <a:extLst>
                  <a:ext uri="{FF2B5EF4-FFF2-40B4-BE49-F238E27FC236}">
                    <a16:creationId xmlns:a16="http://schemas.microsoft.com/office/drawing/2014/main" id="{847DE522-DDA5-4BDA-AE1C-B8F51F8D4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67"/>
                <a:ext cx="424" cy="89"/>
              </a:xfrm>
              <a:custGeom>
                <a:avLst/>
                <a:gdLst>
                  <a:gd name="T0" fmla="*/ 0 w 1208"/>
                  <a:gd name="T1" fmla="*/ 5 h 253"/>
                  <a:gd name="T2" fmla="*/ 581 w 1208"/>
                  <a:gd name="T3" fmla="*/ 66 h 253"/>
                  <a:gd name="T4" fmla="*/ 1157 w 1208"/>
                  <a:gd name="T5" fmla="*/ 0 h 253"/>
                  <a:gd name="T6" fmla="*/ 1157 w 1208"/>
                  <a:gd name="T7" fmla="*/ 85 h 253"/>
                  <a:gd name="T8" fmla="*/ 1106 w 1208"/>
                  <a:gd name="T9" fmla="*/ 161 h 253"/>
                  <a:gd name="T10" fmla="*/ 1158 w 1208"/>
                  <a:gd name="T11" fmla="*/ 253 h 253"/>
                  <a:gd name="T12" fmla="*/ 1208 w 1208"/>
                  <a:gd name="T13" fmla="*/ 160 h 253"/>
                  <a:gd name="T14" fmla="*/ 1174 w 1208"/>
                  <a:gd name="T15" fmla="*/ 11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8" h="253">
                    <a:moveTo>
                      <a:pt x="0" y="5"/>
                    </a:moveTo>
                    <a:lnTo>
                      <a:pt x="581" y="66"/>
                    </a:lnTo>
                    <a:lnTo>
                      <a:pt x="1157" y="0"/>
                    </a:lnTo>
                    <a:lnTo>
                      <a:pt x="1157" y="85"/>
                    </a:lnTo>
                    <a:lnTo>
                      <a:pt x="1106" y="161"/>
                    </a:lnTo>
                    <a:lnTo>
                      <a:pt x="1158" y="253"/>
                    </a:lnTo>
                    <a:lnTo>
                      <a:pt x="1208" y="160"/>
                    </a:lnTo>
                    <a:lnTo>
                      <a:pt x="1174" y="110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Freeform 102">
                <a:extLst>
                  <a:ext uri="{FF2B5EF4-FFF2-40B4-BE49-F238E27FC236}">
                    <a16:creationId xmlns:a16="http://schemas.microsoft.com/office/drawing/2014/main" id="{7FCBBEA5-70FF-48B7-A57E-CBCDE6BA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44"/>
                <a:ext cx="406" cy="23"/>
              </a:xfrm>
              <a:custGeom>
                <a:avLst/>
                <a:gdLst>
                  <a:gd name="T0" fmla="*/ 1157 w 1157"/>
                  <a:gd name="T1" fmla="*/ 61 h 66"/>
                  <a:gd name="T2" fmla="*/ 576 w 1157"/>
                  <a:gd name="T3" fmla="*/ 0 h 66"/>
                  <a:gd name="T4" fmla="*/ 0 w 1157"/>
                  <a:gd name="T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7" h="66">
                    <a:moveTo>
                      <a:pt x="1157" y="61"/>
                    </a:moveTo>
                    <a:lnTo>
                      <a:pt x="576" y="0"/>
                    </a:lnTo>
                    <a:lnTo>
                      <a:pt x="0" y="66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Freeform 103">
                <a:extLst>
                  <a:ext uri="{FF2B5EF4-FFF2-40B4-BE49-F238E27FC236}">
                    <a16:creationId xmlns:a16="http://schemas.microsoft.com/office/drawing/2014/main" id="{60032568-12D5-4330-95CF-D7BA84921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989"/>
                <a:ext cx="57" cy="43"/>
              </a:xfrm>
              <a:custGeom>
                <a:avLst/>
                <a:gdLst>
                  <a:gd name="T0" fmla="*/ 0 w 162"/>
                  <a:gd name="T1" fmla="*/ 51 h 122"/>
                  <a:gd name="T2" fmla="*/ 82 w 162"/>
                  <a:gd name="T3" fmla="*/ 0 h 122"/>
                  <a:gd name="T4" fmla="*/ 162 w 162"/>
                  <a:gd name="T5" fmla="*/ 51 h 122"/>
                  <a:gd name="T6" fmla="*/ 82 w 162"/>
                  <a:gd name="T7" fmla="*/ 122 h 122"/>
                  <a:gd name="T8" fmla="*/ 0 w 162"/>
                  <a:gd name="T9" fmla="*/ 5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22">
                    <a:moveTo>
                      <a:pt x="0" y="51"/>
                    </a:moveTo>
                    <a:lnTo>
                      <a:pt x="82" y="0"/>
                    </a:lnTo>
                    <a:lnTo>
                      <a:pt x="162" y="51"/>
                    </a:lnTo>
                    <a:lnTo>
                      <a:pt x="82" y="12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 104">
                <a:extLst>
                  <a:ext uri="{FF2B5EF4-FFF2-40B4-BE49-F238E27FC236}">
                    <a16:creationId xmlns:a16="http://schemas.microsoft.com/office/drawing/2014/main" id="{564A241E-B6B3-4C63-ACB5-3620B3137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1022"/>
                <a:ext cx="49" cy="146"/>
              </a:xfrm>
              <a:custGeom>
                <a:avLst/>
                <a:gdLst>
                  <a:gd name="T0" fmla="*/ 39 w 141"/>
                  <a:gd name="T1" fmla="*/ 0 h 415"/>
                  <a:gd name="T2" fmla="*/ 0 w 141"/>
                  <a:gd name="T3" fmla="*/ 347 h 415"/>
                  <a:gd name="T4" fmla="*/ 70 w 141"/>
                  <a:gd name="T5" fmla="*/ 415 h 415"/>
                  <a:gd name="T6" fmla="*/ 141 w 141"/>
                  <a:gd name="T7" fmla="*/ 352 h 415"/>
                  <a:gd name="T8" fmla="*/ 96 w 141"/>
                  <a:gd name="T9" fmla="*/ 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415">
                    <a:moveTo>
                      <a:pt x="39" y="0"/>
                    </a:moveTo>
                    <a:lnTo>
                      <a:pt x="0" y="347"/>
                    </a:lnTo>
                    <a:lnTo>
                      <a:pt x="70" y="415"/>
                    </a:lnTo>
                    <a:lnTo>
                      <a:pt x="141" y="352"/>
                    </a:lnTo>
                    <a:lnTo>
                      <a:pt x="96" y="4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11037112-513D-4594-9BC0-8FC9E383B99E}"/>
                </a:ext>
              </a:extLst>
            </p:cNvPr>
            <p:cNvSpPr/>
            <p:nvPr/>
          </p:nvSpPr>
          <p:spPr>
            <a:xfrm>
              <a:off x="8063321" y="4776517"/>
              <a:ext cx="1577177" cy="246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ctr">
                <a:defRPr/>
              </a:pPr>
              <a:r>
                <a:rPr lang="en-IE" sz="900" dirty="0">
                  <a:solidFill>
                    <a:srgbClr val="004494"/>
                  </a:solidFill>
                  <a:latin typeface="EC Square Sans Pro" panose="020B0506040000020004" pitchFamily="34" charset="0"/>
                </a:rPr>
                <a:t>Receives Micro-credential</a:t>
              </a:r>
            </a:p>
          </p:txBody>
        </p: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2447E48B-09C0-4749-900D-152D988A39E5}"/>
                </a:ext>
              </a:extLst>
            </p:cNvPr>
            <p:cNvGrpSpPr/>
            <p:nvPr/>
          </p:nvGrpSpPr>
          <p:grpSpPr>
            <a:xfrm>
              <a:off x="8682473" y="4464869"/>
              <a:ext cx="403523" cy="381583"/>
              <a:chOff x="7060194" y="4380431"/>
              <a:chExt cx="507447" cy="479857"/>
            </a:xfrm>
          </p:grpSpPr>
          <p:sp>
            <p:nvSpPr>
              <p:cNvPr id="443" name="Line 152">
                <a:extLst>
                  <a:ext uri="{FF2B5EF4-FFF2-40B4-BE49-F238E27FC236}">
                    <a16:creationId xmlns:a16="http://schemas.microsoft.com/office/drawing/2014/main" id="{E0CF909F-2630-4427-AEDD-57D0BF7FD7CB}"/>
                  </a:ext>
                </a:extLst>
              </p:cNvPr>
              <p:cNvSpPr/>
              <p:nvPr/>
            </p:nvSpPr>
            <p:spPr>
              <a:xfrm flipH="1">
                <a:off x="7142926" y="4554175"/>
                <a:ext cx="33645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" name="Line 153">
                <a:extLst>
                  <a:ext uri="{FF2B5EF4-FFF2-40B4-BE49-F238E27FC236}">
                    <a16:creationId xmlns:a16="http://schemas.microsoft.com/office/drawing/2014/main" id="{F21015CA-E063-4F43-95B5-A4CAA8326424}"/>
                  </a:ext>
                </a:extLst>
              </p:cNvPr>
              <p:cNvSpPr/>
              <p:nvPr/>
            </p:nvSpPr>
            <p:spPr>
              <a:xfrm flipH="1">
                <a:off x="7142926" y="4598301"/>
                <a:ext cx="33645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5" name="Line 154">
                <a:extLst>
                  <a:ext uri="{FF2B5EF4-FFF2-40B4-BE49-F238E27FC236}">
                    <a16:creationId xmlns:a16="http://schemas.microsoft.com/office/drawing/2014/main" id="{9ED78F6C-E968-47B7-A61E-680A97848301}"/>
                  </a:ext>
                </a:extLst>
              </p:cNvPr>
              <p:cNvSpPr/>
              <p:nvPr/>
            </p:nvSpPr>
            <p:spPr>
              <a:xfrm flipH="1">
                <a:off x="7198083" y="4642427"/>
                <a:ext cx="226141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Line 155">
                <a:extLst>
                  <a:ext uri="{FF2B5EF4-FFF2-40B4-BE49-F238E27FC236}">
                    <a16:creationId xmlns:a16="http://schemas.microsoft.com/office/drawing/2014/main" id="{5ED1B7F3-CEC3-4361-9A08-5679F763908C}"/>
                  </a:ext>
                </a:extLst>
              </p:cNvPr>
              <p:cNvSpPr/>
              <p:nvPr/>
            </p:nvSpPr>
            <p:spPr>
              <a:xfrm flipH="1">
                <a:off x="7258760" y="4689313"/>
                <a:ext cx="10479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 156">
                <a:extLst>
                  <a:ext uri="{FF2B5EF4-FFF2-40B4-BE49-F238E27FC236}">
                    <a16:creationId xmlns:a16="http://schemas.microsoft.com/office/drawing/2014/main" id="{D47AB267-AAA1-476D-AED5-68951F442464}"/>
                  </a:ext>
                </a:extLst>
              </p:cNvPr>
              <p:cNvSpPr/>
              <p:nvPr/>
            </p:nvSpPr>
            <p:spPr>
              <a:xfrm>
                <a:off x="7060194" y="4380431"/>
                <a:ext cx="507447" cy="3888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17"/>
                  <a:gd name="f7" fmla="val 625"/>
                  <a:gd name="f8" fmla="val 575"/>
                  <a:gd name="f9" fmla="val 59"/>
                  <a:gd name="f10" fmla="val 26"/>
                  <a:gd name="f11" fmla="val 599"/>
                  <a:gd name="f12" fmla="val 566"/>
                  <a:gd name="f13" fmla="val 27"/>
                  <a:gd name="f14" fmla="val 759"/>
                  <a:gd name="f15" fmla="val 791"/>
                  <a:gd name="f16" fmla="val 592"/>
                  <a:gd name="f17" fmla="val 801"/>
                  <a:gd name="f18" fmla="val 615"/>
                  <a:gd name="f19" fmla="val 776"/>
                  <a:gd name="f20" fmla="val 622"/>
                  <a:gd name="f21" fmla="val 774"/>
                  <a:gd name="f22" fmla="val 623"/>
                  <a:gd name="f23" fmla="val 749"/>
                  <a:gd name="f24" fmla="val 624"/>
                  <a:gd name="f25" fmla="val 747"/>
                  <a:gd name="f26" fmla="+- 0 0 -90"/>
                  <a:gd name="f27" fmla="*/ f3 1 817"/>
                  <a:gd name="f28" fmla="*/ f4 1 6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817"/>
                  <a:gd name="f37" fmla="*/ f33 1 625"/>
                  <a:gd name="f38" fmla="*/ 575 f34 1"/>
                  <a:gd name="f39" fmla="*/ 625 f33 1"/>
                  <a:gd name="f40" fmla="*/ 59 f34 1"/>
                  <a:gd name="f41" fmla="*/ 0 f34 1"/>
                  <a:gd name="f42" fmla="*/ 566 f33 1"/>
                  <a:gd name="f43" fmla="*/ 59 f33 1"/>
                  <a:gd name="f44" fmla="*/ 0 f33 1"/>
                  <a:gd name="f45" fmla="*/ 759 f34 1"/>
                  <a:gd name="f46" fmla="*/ 817 f34 1"/>
                  <a:gd name="f47" fmla="*/ 776 f34 1"/>
                  <a:gd name="f48" fmla="*/ 622 f33 1"/>
                  <a:gd name="f49" fmla="*/ 747 f34 1"/>
                  <a:gd name="f50" fmla="*/ 624 f33 1"/>
                  <a:gd name="f51" fmla="+- f35 0 f1"/>
                  <a:gd name="f52" fmla="*/ f38 1 817"/>
                  <a:gd name="f53" fmla="*/ f39 1 625"/>
                  <a:gd name="f54" fmla="*/ f40 1 817"/>
                  <a:gd name="f55" fmla="*/ f41 1 817"/>
                  <a:gd name="f56" fmla="*/ f42 1 625"/>
                  <a:gd name="f57" fmla="*/ f43 1 625"/>
                  <a:gd name="f58" fmla="*/ f44 1 625"/>
                  <a:gd name="f59" fmla="*/ f45 1 817"/>
                  <a:gd name="f60" fmla="*/ f46 1 817"/>
                  <a:gd name="f61" fmla="*/ f47 1 817"/>
                  <a:gd name="f62" fmla="*/ f48 1 625"/>
                  <a:gd name="f63" fmla="*/ f49 1 817"/>
                  <a:gd name="f64" fmla="*/ f50 1 6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6"/>
                  <a:gd name="f73" fmla="*/ f56 1 f37"/>
                  <a:gd name="f74" fmla="*/ f57 1 f37"/>
                  <a:gd name="f75" fmla="*/ f58 1 f37"/>
                  <a:gd name="f76" fmla="*/ f59 1 f36"/>
                  <a:gd name="f77" fmla="*/ f60 1 f36"/>
                  <a:gd name="f78" fmla="*/ f61 1 f36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7 1"/>
                  <a:gd name="f90" fmla="*/ f73 f28 1"/>
                  <a:gd name="f91" fmla="*/ f74 f28 1"/>
                  <a:gd name="f92" fmla="*/ f75 f28 1"/>
                  <a:gd name="f93" fmla="*/ f76 f27 1"/>
                  <a:gd name="f94" fmla="*/ f77 f27 1"/>
                  <a:gd name="f95" fmla="*/ f78 f27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7"/>
                  </a:cxn>
                  <a:cxn ang="f51">
                    <a:pos x="f89" y="f90"/>
                  </a:cxn>
                  <a:cxn ang="f51">
                    <a:pos x="f89" y="f91"/>
                  </a:cxn>
                  <a:cxn ang="f51">
                    <a:pos x="f88" y="f92"/>
                  </a:cxn>
                  <a:cxn ang="f51">
                    <a:pos x="f93" y="f92"/>
                  </a:cxn>
                  <a:cxn ang="f51">
                    <a:pos x="f94" y="f91"/>
                  </a:cxn>
                  <a:cxn ang="f51">
                    <a:pos x="f94" y="f90"/>
                  </a:cxn>
                  <a:cxn ang="f51">
                    <a:pos x="f95" y="f96"/>
                  </a:cxn>
                  <a:cxn ang="f51">
                    <a:pos x="f97" y="f98"/>
                  </a:cxn>
                </a:cxnLst>
                <a:rect l="f82" t="f85" r="f83" b="f84"/>
                <a:pathLst>
                  <a:path w="817" h="625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10" y="f7"/>
                      <a:pt x="f5" y="f11"/>
                      <a:pt x="f5" y="f12"/>
                    </a:cubicBezTo>
                    <a:lnTo>
                      <a:pt x="f5" y="f9"/>
                    </a:lnTo>
                    <a:cubicBezTo>
                      <a:pt x="f5" y="f13"/>
                      <a:pt x="f10" y="f5"/>
                      <a:pt x="f9" y="f5"/>
                    </a:cubicBezTo>
                    <a:lnTo>
                      <a:pt x="f14" y="f5"/>
                    </a:lnTo>
                    <a:cubicBezTo>
                      <a:pt x="f15" y="f5"/>
                      <a:pt x="f6" y="f10"/>
                      <a:pt x="f6" y="f9"/>
                    </a:cubicBezTo>
                    <a:lnTo>
                      <a:pt x="f6" y="f12"/>
                    </a:lnTo>
                    <a:cubicBezTo>
                      <a:pt x="f6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Line 157">
                <a:extLst>
                  <a:ext uri="{FF2B5EF4-FFF2-40B4-BE49-F238E27FC236}">
                    <a16:creationId xmlns:a16="http://schemas.microsoft.com/office/drawing/2014/main" id="{C9A560F4-E127-46D9-94A6-01F1370E19E8}"/>
                  </a:ext>
                </a:extLst>
              </p:cNvPr>
              <p:cNvSpPr/>
              <p:nvPr/>
            </p:nvSpPr>
            <p:spPr>
              <a:xfrm flipH="1">
                <a:off x="7153958" y="4487987"/>
                <a:ext cx="2758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Line 158">
                <a:extLst>
                  <a:ext uri="{FF2B5EF4-FFF2-40B4-BE49-F238E27FC236}">
                    <a16:creationId xmlns:a16="http://schemas.microsoft.com/office/drawing/2014/main" id="{DF7BEBE1-2D10-40E5-BF08-37FD2A052838}"/>
                  </a:ext>
                </a:extLst>
              </p:cNvPr>
              <p:cNvSpPr/>
              <p:nvPr/>
            </p:nvSpPr>
            <p:spPr>
              <a:xfrm flipH="1">
                <a:off x="7443535" y="4487987"/>
                <a:ext cx="2758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Freeform 159">
                <a:extLst>
                  <a:ext uri="{FF2B5EF4-FFF2-40B4-BE49-F238E27FC236}">
                    <a16:creationId xmlns:a16="http://schemas.microsoft.com/office/drawing/2014/main" id="{E7818CF8-5008-4FB0-8152-6FF344C55839}"/>
                  </a:ext>
                </a:extLst>
              </p:cNvPr>
              <p:cNvSpPr/>
              <p:nvPr/>
            </p:nvSpPr>
            <p:spPr>
              <a:xfrm>
                <a:off x="7217387" y="4463164"/>
                <a:ext cx="190294" cy="468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6"/>
                  <a:gd name="f7" fmla="val 73"/>
                  <a:gd name="f8" fmla="val 12"/>
                  <a:gd name="f9" fmla="val 60"/>
                  <a:gd name="f10" fmla="val 67"/>
                  <a:gd name="f11" fmla="val 300"/>
                  <a:gd name="f12" fmla="val 293"/>
                  <a:gd name="f13" fmla="val 5"/>
                  <a:gd name="f14" fmla="+- 0 0 -90"/>
                  <a:gd name="f15" fmla="*/ f3 1 306"/>
                  <a:gd name="f16" fmla="*/ f4 1 73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06"/>
                  <a:gd name="f25" fmla="*/ f21 1 73"/>
                  <a:gd name="f26" fmla="*/ 306 f22 1"/>
                  <a:gd name="f27" fmla="*/ 12 f21 1"/>
                  <a:gd name="f28" fmla="*/ 60 f21 1"/>
                  <a:gd name="f29" fmla="*/ 293 f22 1"/>
                  <a:gd name="f30" fmla="*/ 73 f21 1"/>
                  <a:gd name="f31" fmla="*/ 12 f22 1"/>
                  <a:gd name="f32" fmla="*/ 0 f22 1"/>
                  <a:gd name="f33" fmla="*/ 0 f21 1"/>
                  <a:gd name="f34" fmla="+- f23 0 f1"/>
                  <a:gd name="f35" fmla="*/ f26 1 306"/>
                  <a:gd name="f36" fmla="*/ f27 1 73"/>
                  <a:gd name="f37" fmla="*/ f28 1 73"/>
                  <a:gd name="f38" fmla="*/ f29 1 306"/>
                  <a:gd name="f39" fmla="*/ f30 1 73"/>
                  <a:gd name="f40" fmla="*/ f31 1 306"/>
                  <a:gd name="f41" fmla="*/ f32 1 306"/>
                  <a:gd name="f42" fmla="*/ f33 1 73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5"/>
                  <a:gd name="f50" fmla="*/ f38 1 f24"/>
                  <a:gd name="f51" fmla="*/ f39 1 f25"/>
                  <a:gd name="f52" fmla="*/ f40 1 f24"/>
                  <a:gd name="f53" fmla="*/ f41 1 f24"/>
                  <a:gd name="f54" fmla="*/ f42 1 f25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6 1"/>
                  <a:gd name="f62" fmla="*/ f50 f15 1"/>
                  <a:gd name="f63" fmla="*/ f51 f16 1"/>
                  <a:gd name="f64" fmla="*/ f52 f15 1"/>
                  <a:gd name="f65" fmla="*/ f53 f15 1"/>
                  <a:gd name="f66" fmla="*/ f54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59" y="f61"/>
                  </a:cxn>
                  <a:cxn ang="f34">
                    <a:pos x="f62" y="f63"/>
                  </a:cxn>
                  <a:cxn ang="f34">
                    <a:pos x="f64" y="f63"/>
                  </a:cxn>
                  <a:cxn ang="f34">
                    <a:pos x="f65" y="f61"/>
                  </a:cxn>
                  <a:cxn ang="f34">
                    <a:pos x="f65" y="f60"/>
                  </a:cxn>
                  <a:cxn ang="f34">
                    <a:pos x="f64" y="f66"/>
                  </a:cxn>
                  <a:cxn ang="f34">
                    <a:pos x="f62" y="f66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06" h="73">
                    <a:moveTo>
                      <a:pt x="f6" y="f8"/>
                    </a:moveTo>
                    <a:lnTo>
                      <a:pt x="f6" y="f9"/>
                    </a:lnTo>
                    <a:cubicBezTo>
                      <a:pt x="f6" y="f10"/>
                      <a:pt x="f11" y="f7"/>
                      <a:pt x="f12" y="f7"/>
                    </a:cubicBezTo>
                    <a:lnTo>
                      <a:pt x="f8" y="f7"/>
                    </a:lnTo>
                    <a:cubicBezTo>
                      <a:pt x="f13" y="f7"/>
                      <a:pt x="f5" y="f10"/>
                      <a:pt x="f5" y="f9"/>
                    </a:cubicBezTo>
                    <a:lnTo>
                      <a:pt x="f5" y="f8"/>
                    </a:lnTo>
                    <a:cubicBezTo>
                      <a:pt x="f5" y="f13"/>
                      <a:pt x="f13" y="f5"/>
                      <a:pt x="f8" y="f5"/>
                    </a:cubicBezTo>
                    <a:lnTo>
                      <a:pt x="f12" y="f5"/>
                    </a:lnTo>
                    <a:cubicBezTo>
                      <a:pt x="f11" y="f5"/>
                      <a:pt x="f6" y="f13"/>
                      <a:pt x="f6" y="f8"/>
                    </a:cubicBezTo>
                    <a:close/>
                  </a:path>
                </a:pathLst>
              </a:custGeom>
              <a:solidFill>
                <a:srgbClr val="B4DBEC"/>
              </a:solidFill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Freeform 160">
                <a:extLst>
                  <a:ext uri="{FF2B5EF4-FFF2-40B4-BE49-F238E27FC236}">
                    <a16:creationId xmlns:a16="http://schemas.microsoft.com/office/drawing/2014/main" id="{9FCEEAFC-186B-497C-92D4-7AE770E609CB}"/>
                  </a:ext>
                </a:extLst>
              </p:cNvPr>
              <p:cNvSpPr/>
              <p:nvPr/>
            </p:nvSpPr>
            <p:spPr>
              <a:xfrm>
                <a:off x="7402162" y="4672762"/>
                <a:ext cx="135137" cy="1323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"/>
                  <a:gd name="f7" fmla="val 210"/>
                  <a:gd name="f8" fmla="val 195"/>
                  <a:gd name="f9" fmla="val 137"/>
                  <a:gd name="f10" fmla="val 194"/>
                  <a:gd name="f11" fmla="val 138"/>
                  <a:gd name="f12" fmla="val 140"/>
                  <a:gd name="f13" fmla="val 193"/>
                  <a:gd name="f14" fmla="val 141"/>
                  <a:gd name="f15" fmla="val 186"/>
                  <a:gd name="f16" fmla="val 179"/>
                  <a:gd name="f17" fmla="val 146"/>
                  <a:gd name="f18" fmla="val 187"/>
                  <a:gd name="f19" fmla="val 145"/>
                  <a:gd name="f20" fmla="val 143"/>
                  <a:gd name="f21" fmla="val 188"/>
                  <a:gd name="f22" fmla="val 142"/>
                  <a:gd name="f23" fmla="val 189"/>
                  <a:gd name="f24" fmla="val 109"/>
                  <a:gd name="f25" fmla="val 75"/>
                  <a:gd name="f26" fmla="val 74"/>
                  <a:gd name="f27" fmla="val 73"/>
                  <a:gd name="f28" fmla="val 71"/>
                  <a:gd name="f29" fmla="val 32"/>
                  <a:gd name="f30" fmla="val 23"/>
                  <a:gd name="f31" fmla="val 22"/>
                  <a:gd name="f32" fmla="val 139"/>
                  <a:gd name="f33" fmla="val 21"/>
                  <a:gd name="f34" fmla="val 105"/>
                  <a:gd name="f35" fmla="val 70"/>
                  <a:gd name="f36" fmla="val 69"/>
                  <a:gd name="f37" fmla="val 31"/>
                  <a:gd name="f38" fmla="val 72"/>
                  <a:gd name="f39" fmla="val 108"/>
                  <a:gd name="f40" fmla="val 144"/>
                  <a:gd name="f41" fmla="val 185"/>
                  <a:gd name="f42" fmla="+- 0 0 -90"/>
                  <a:gd name="f43" fmla="*/ f3 1 216"/>
                  <a:gd name="f44" fmla="*/ f4 1 210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216"/>
                  <a:gd name="f53" fmla="*/ f49 1 210"/>
                  <a:gd name="f54" fmla="*/ 195 f50 1"/>
                  <a:gd name="f55" fmla="*/ 137 f49 1"/>
                  <a:gd name="f56" fmla="*/ 193 f50 1"/>
                  <a:gd name="f57" fmla="*/ 141 f49 1"/>
                  <a:gd name="f58" fmla="*/ 186 f50 1"/>
                  <a:gd name="f59" fmla="*/ 179 f49 1"/>
                  <a:gd name="f60" fmla="*/ 146 f50 1"/>
                  <a:gd name="f61" fmla="*/ 187 f49 1"/>
                  <a:gd name="f62" fmla="*/ 142 f50 1"/>
                  <a:gd name="f63" fmla="*/ 189 f49 1"/>
                  <a:gd name="f64" fmla="*/ 109 f50 1"/>
                  <a:gd name="f65" fmla="*/ 210 f49 1"/>
                  <a:gd name="f66" fmla="*/ 75 f50 1"/>
                  <a:gd name="f67" fmla="*/ 71 f50 1"/>
                  <a:gd name="f68" fmla="*/ 32 f50 1"/>
                  <a:gd name="f69" fmla="*/ 23 f50 1"/>
                  <a:gd name="f70" fmla="*/ 142 f49 1"/>
                  <a:gd name="f71" fmla="*/ 21 f50 1"/>
                  <a:gd name="f72" fmla="*/ 0 f50 1"/>
                  <a:gd name="f73" fmla="*/ 105 f49 1"/>
                  <a:gd name="f74" fmla="*/ 73 f49 1"/>
                  <a:gd name="f75" fmla="*/ 69 f49 1"/>
                  <a:gd name="f76" fmla="*/ 31 f50 1"/>
                  <a:gd name="f77" fmla="*/ 31 f49 1"/>
                  <a:gd name="f78" fmla="*/ 70 f50 1"/>
                  <a:gd name="f79" fmla="*/ 23 f49 1"/>
                  <a:gd name="f80" fmla="*/ 74 f50 1"/>
                  <a:gd name="f81" fmla="*/ 21 f49 1"/>
                  <a:gd name="f82" fmla="*/ 108 f50 1"/>
                  <a:gd name="f83" fmla="*/ 0 f49 1"/>
                  <a:gd name="f84" fmla="*/ 141 f50 1"/>
                  <a:gd name="f85" fmla="*/ 185 f50 1"/>
                  <a:gd name="f86" fmla="*/ 216 f50 1"/>
                  <a:gd name="f87" fmla="+- f51 0 f1"/>
                  <a:gd name="f88" fmla="*/ f54 1 216"/>
                  <a:gd name="f89" fmla="*/ f55 1 210"/>
                  <a:gd name="f90" fmla="*/ f56 1 216"/>
                  <a:gd name="f91" fmla="*/ f57 1 210"/>
                  <a:gd name="f92" fmla="*/ f58 1 216"/>
                  <a:gd name="f93" fmla="*/ f59 1 210"/>
                  <a:gd name="f94" fmla="*/ f60 1 216"/>
                  <a:gd name="f95" fmla="*/ f61 1 210"/>
                  <a:gd name="f96" fmla="*/ f62 1 216"/>
                  <a:gd name="f97" fmla="*/ f63 1 210"/>
                  <a:gd name="f98" fmla="*/ f64 1 216"/>
                  <a:gd name="f99" fmla="*/ f65 1 210"/>
                  <a:gd name="f100" fmla="*/ f66 1 216"/>
                  <a:gd name="f101" fmla="*/ f67 1 216"/>
                  <a:gd name="f102" fmla="*/ f68 1 216"/>
                  <a:gd name="f103" fmla="*/ f69 1 216"/>
                  <a:gd name="f104" fmla="*/ f70 1 210"/>
                  <a:gd name="f105" fmla="*/ f71 1 216"/>
                  <a:gd name="f106" fmla="*/ f72 1 216"/>
                  <a:gd name="f107" fmla="*/ f73 1 210"/>
                  <a:gd name="f108" fmla="*/ f74 1 210"/>
                  <a:gd name="f109" fmla="*/ f75 1 210"/>
                  <a:gd name="f110" fmla="*/ f76 1 216"/>
                  <a:gd name="f111" fmla="*/ f77 1 210"/>
                  <a:gd name="f112" fmla="*/ f78 1 216"/>
                  <a:gd name="f113" fmla="*/ f79 1 210"/>
                  <a:gd name="f114" fmla="*/ f80 1 216"/>
                  <a:gd name="f115" fmla="*/ f81 1 210"/>
                  <a:gd name="f116" fmla="*/ f82 1 216"/>
                  <a:gd name="f117" fmla="*/ f83 1 210"/>
                  <a:gd name="f118" fmla="*/ f84 1 216"/>
                  <a:gd name="f119" fmla="*/ f85 1 216"/>
                  <a:gd name="f120" fmla="*/ f86 1 216"/>
                  <a:gd name="f121" fmla="*/ 0 1 f52"/>
                  <a:gd name="f122" fmla="*/ f46 1 f52"/>
                  <a:gd name="f123" fmla="*/ 0 1 f53"/>
                  <a:gd name="f124" fmla="*/ f47 1 f53"/>
                  <a:gd name="f125" fmla="*/ f88 1 f52"/>
                  <a:gd name="f126" fmla="*/ f89 1 f53"/>
                  <a:gd name="f127" fmla="*/ f90 1 f52"/>
                  <a:gd name="f128" fmla="*/ f91 1 f53"/>
                  <a:gd name="f129" fmla="*/ f92 1 f52"/>
                  <a:gd name="f130" fmla="*/ f93 1 f53"/>
                  <a:gd name="f131" fmla="*/ f94 1 f52"/>
                  <a:gd name="f132" fmla="*/ f95 1 f53"/>
                  <a:gd name="f133" fmla="*/ f96 1 f52"/>
                  <a:gd name="f134" fmla="*/ f97 1 f53"/>
                  <a:gd name="f135" fmla="*/ f98 1 f52"/>
                  <a:gd name="f136" fmla="*/ f99 1 f53"/>
                  <a:gd name="f137" fmla="*/ f100 1 f52"/>
                  <a:gd name="f138" fmla="*/ f101 1 f52"/>
                  <a:gd name="f139" fmla="*/ f102 1 f52"/>
                  <a:gd name="f140" fmla="*/ f103 1 f52"/>
                  <a:gd name="f141" fmla="*/ f104 1 f53"/>
                  <a:gd name="f142" fmla="*/ f105 1 f52"/>
                  <a:gd name="f143" fmla="*/ f106 1 f52"/>
                  <a:gd name="f144" fmla="*/ f107 1 f53"/>
                  <a:gd name="f145" fmla="*/ f108 1 f53"/>
                  <a:gd name="f146" fmla="*/ f109 1 f53"/>
                  <a:gd name="f147" fmla="*/ f110 1 f52"/>
                  <a:gd name="f148" fmla="*/ f111 1 f53"/>
                  <a:gd name="f149" fmla="*/ f112 1 f52"/>
                  <a:gd name="f150" fmla="*/ f113 1 f53"/>
                  <a:gd name="f151" fmla="*/ f114 1 f52"/>
                  <a:gd name="f152" fmla="*/ f115 1 f53"/>
                  <a:gd name="f153" fmla="*/ f116 1 f52"/>
                  <a:gd name="f154" fmla="*/ f117 1 f53"/>
                  <a:gd name="f155" fmla="*/ f118 1 f52"/>
                  <a:gd name="f156" fmla="*/ f119 1 f52"/>
                  <a:gd name="f157" fmla="*/ f120 1 f52"/>
                  <a:gd name="f158" fmla="*/ f121 f43 1"/>
                  <a:gd name="f159" fmla="*/ f122 f43 1"/>
                  <a:gd name="f160" fmla="*/ f124 f44 1"/>
                  <a:gd name="f161" fmla="*/ f123 f44 1"/>
                  <a:gd name="f162" fmla="*/ f125 f43 1"/>
                  <a:gd name="f163" fmla="*/ f126 f44 1"/>
                  <a:gd name="f164" fmla="*/ f127 f43 1"/>
                  <a:gd name="f165" fmla="*/ f128 f44 1"/>
                  <a:gd name="f166" fmla="*/ f129 f43 1"/>
                  <a:gd name="f167" fmla="*/ f130 f44 1"/>
                  <a:gd name="f168" fmla="*/ f131 f43 1"/>
                  <a:gd name="f169" fmla="*/ f132 f44 1"/>
                  <a:gd name="f170" fmla="*/ f133 f43 1"/>
                  <a:gd name="f171" fmla="*/ f134 f44 1"/>
                  <a:gd name="f172" fmla="*/ f135 f43 1"/>
                  <a:gd name="f173" fmla="*/ f136 f44 1"/>
                  <a:gd name="f174" fmla="*/ f137 f43 1"/>
                  <a:gd name="f175" fmla="*/ f138 f43 1"/>
                  <a:gd name="f176" fmla="*/ f139 f43 1"/>
                  <a:gd name="f177" fmla="*/ f140 f43 1"/>
                  <a:gd name="f178" fmla="*/ f141 f44 1"/>
                  <a:gd name="f179" fmla="*/ f142 f43 1"/>
                  <a:gd name="f180" fmla="*/ f143 f43 1"/>
                  <a:gd name="f181" fmla="*/ f144 f44 1"/>
                  <a:gd name="f182" fmla="*/ f145 f44 1"/>
                  <a:gd name="f183" fmla="*/ f146 f44 1"/>
                  <a:gd name="f184" fmla="*/ f147 f43 1"/>
                  <a:gd name="f185" fmla="*/ f148 f44 1"/>
                  <a:gd name="f186" fmla="*/ f149 f43 1"/>
                  <a:gd name="f187" fmla="*/ f150 f44 1"/>
                  <a:gd name="f188" fmla="*/ f151 f43 1"/>
                  <a:gd name="f189" fmla="*/ f152 f44 1"/>
                  <a:gd name="f190" fmla="*/ f153 f43 1"/>
                  <a:gd name="f191" fmla="*/ f154 f44 1"/>
                  <a:gd name="f192" fmla="*/ f155 f43 1"/>
                  <a:gd name="f193" fmla="*/ f156 f43 1"/>
                  <a:gd name="f194" fmla="*/ f157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2" y="f163"/>
                  </a:cxn>
                  <a:cxn ang="f87">
                    <a:pos x="f164" y="f165"/>
                  </a:cxn>
                  <a:cxn ang="f87">
                    <a:pos x="f166" y="f167"/>
                  </a:cxn>
                  <a:cxn ang="f87">
                    <a:pos x="f168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1"/>
                  </a:cxn>
                  <a:cxn ang="f87">
                    <a:pos x="f175" y="f169"/>
                  </a:cxn>
                  <a:cxn ang="f87">
                    <a:pos x="f176" y="f167"/>
                  </a:cxn>
                  <a:cxn ang="f87">
                    <a:pos x="f177" y="f178"/>
                  </a:cxn>
                  <a:cxn ang="f87">
                    <a:pos x="f179" y="f163"/>
                  </a:cxn>
                  <a:cxn ang="f87">
                    <a:pos x="f180" y="f181"/>
                  </a:cxn>
                  <a:cxn ang="f87">
                    <a:pos x="f179" y="f182"/>
                  </a:cxn>
                  <a:cxn ang="f87">
                    <a:pos x="f177" y="f183"/>
                  </a:cxn>
                  <a:cxn ang="f87">
                    <a:pos x="f184" y="f185"/>
                  </a:cxn>
                  <a:cxn ang="f87">
                    <a:pos x="f186" y="f187"/>
                  </a:cxn>
                  <a:cxn ang="f87">
                    <a:pos x="f188" y="f189"/>
                  </a:cxn>
                  <a:cxn ang="f87">
                    <a:pos x="f190" y="f191"/>
                  </a:cxn>
                  <a:cxn ang="f87">
                    <a:pos x="f192" y="f189"/>
                  </a:cxn>
                  <a:cxn ang="f87">
                    <a:pos x="f168" y="f187"/>
                  </a:cxn>
                  <a:cxn ang="f87">
                    <a:pos x="f193" y="f185"/>
                  </a:cxn>
                  <a:cxn ang="f87">
                    <a:pos x="f164" y="f183"/>
                  </a:cxn>
                  <a:cxn ang="f87">
                    <a:pos x="f162" y="f182"/>
                  </a:cxn>
                  <a:cxn ang="f87">
                    <a:pos x="f194" y="f181"/>
                  </a:cxn>
                  <a:cxn ang="f87">
                    <a:pos x="f162" y="f163"/>
                  </a:cxn>
                </a:cxnLst>
                <a:rect l="f158" t="f161" r="f159" b="f160"/>
                <a:pathLst>
                  <a:path w="216" h="210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lnTo>
                      <a:pt x="f15" y="f16"/>
                    </a:lnTo>
                    <a:lnTo>
                      <a:pt x="f17" y="f18"/>
                    </a:lnTo>
                    <a:cubicBezTo>
                      <a:pt x="f19" y="f18"/>
                      <a:pt x="f20" y="f21"/>
                      <a:pt x="f22" y="f23"/>
                    </a:cubicBezTo>
                    <a:lnTo>
                      <a:pt x="f24" y="f7"/>
                    </a:lnTo>
                    <a:lnTo>
                      <a:pt x="f25" y="f23"/>
                    </a:lnTo>
                    <a:cubicBezTo>
                      <a:pt x="f26" y="f21"/>
                      <a:pt x="f27" y="f18"/>
                      <a:pt x="f28" y="f18"/>
                    </a:cubicBezTo>
                    <a:lnTo>
                      <a:pt x="f29" y="f16"/>
                    </a:lnTo>
                    <a:lnTo>
                      <a:pt x="f30" y="f22"/>
                    </a:lnTo>
                    <a:cubicBezTo>
                      <a:pt x="f30" y="f12"/>
                      <a:pt x="f31" y="f32"/>
                      <a:pt x="f33" y="f9"/>
                    </a:cubicBezTo>
                    <a:lnTo>
                      <a:pt x="f5" y="f34"/>
                    </a:lnTo>
                    <a:lnTo>
                      <a:pt x="f33" y="f27"/>
                    </a:lnTo>
                    <a:cubicBezTo>
                      <a:pt x="f31" y="f28"/>
                      <a:pt x="f30" y="f35"/>
                      <a:pt x="f30" y="f36"/>
                    </a:cubicBezTo>
                    <a:lnTo>
                      <a:pt x="f37" y="f37"/>
                    </a:lnTo>
                    <a:lnTo>
                      <a:pt x="f35" y="f30"/>
                    </a:lnTo>
                    <a:cubicBezTo>
                      <a:pt x="f38" y="f30"/>
                      <a:pt x="f27" y="f31"/>
                      <a:pt x="f26" y="f33"/>
                    </a:cubicBezTo>
                    <a:lnTo>
                      <a:pt x="f39" y="f5"/>
                    </a:lnTo>
                    <a:lnTo>
                      <a:pt x="f14" y="f33"/>
                    </a:lnTo>
                    <a:cubicBezTo>
                      <a:pt x="f20" y="f31"/>
                      <a:pt x="f40" y="f30"/>
                      <a:pt x="f17" y="f30"/>
                    </a:cubicBezTo>
                    <a:lnTo>
                      <a:pt x="f41" y="f37"/>
                    </a:lnTo>
                    <a:lnTo>
                      <a:pt x="f13" y="f36"/>
                    </a:lnTo>
                    <a:cubicBezTo>
                      <a:pt x="f13" y="f35"/>
                      <a:pt x="f10" y="f28"/>
                      <a:pt x="f8" y="f27"/>
                    </a:cubicBezTo>
                    <a:lnTo>
                      <a:pt x="f6" y="f34"/>
                    </a:lnTo>
                    <a:lnTo>
                      <a:pt x="f8" y="f9"/>
                    </a:lnTo>
                    <a:close/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2" name="Freeform 161">
                <a:extLst>
                  <a:ext uri="{FF2B5EF4-FFF2-40B4-BE49-F238E27FC236}">
                    <a16:creationId xmlns:a16="http://schemas.microsoft.com/office/drawing/2014/main" id="{616949D8-58B3-49DC-ABEE-5B551C2C55A2}"/>
                  </a:ext>
                </a:extLst>
              </p:cNvPr>
              <p:cNvSpPr/>
              <p:nvPr/>
            </p:nvSpPr>
            <p:spPr>
              <a:xfrm>
                <a:off x="7432504" y="4700344"/>
                <a:ext cx="74460" cy="74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1"/>
                  <a:gd name="f7" fmla="val 119"/>
                  <a:gd name="f8" fmla="val 109"/>
                  <a:gd name="f9" fmla="val 78"/>
                  <a:gd name="f10" fmla="val 108"/>
                  <a:gd name="f11" fmla="val 79"/>
                  <a:gd name="f12" fmla="val 80"/>
                  <a:gd name="f13" fmla="val 103"/>
                  <a:gd name="f14" fmla="val 101"/>
                  <a:gd name="f15" fmla="val 81"/>
                  <a:gd name="f16" fmla="val 106"/>
                  <a:gd name="f17" fmla="val 60"/>
                  <a:gd name="f18" fmla="val 42"/>
                  <a:gd name="f19" fmla="val 41"/>
                  <a:gd name="f20" fmla="val 40"/>
                  <a:gd name="f21" fmla="val 39"/>
                  <a:gd name="f22" fmla="val 18"/>
                  <a:gd name="f23" fmla="val 13"/>
                  <a:gd name="f24" fmla="val 12"/>
                  <a:gd name="f25" fmla="val 14"/>
                  <a:gd name="f26" fmla="+- 0 0 -90"/>
                  <a:gd name="f27" fmla="*/ f3 1 121"/>
                  <a:gd name="f28" fmla="*/ f4 1 119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121"/>
                  <a:gd name="f37" fmla="*/ f33 1 119"/>
                  <a:gd name="f38" fmla="*/ 109 f34 1"/>
                  <a:gd name="f39" fmla="*/ 78 f33 1"/>
                  <a:gd name="f40" fmla="*/ 108 f34 1"/>
                  <a:gd name="f41" fmla="*/ 80 f33 1"/>
                  <a:gd name="f42" fmla="*/ 103 f34 1"/>
                  <a:gd name="f43" fmla="*/ 101 f33 1"/>
                  <a:gd name="f44" fmla="*/ 81 f34 1"/>
                  <a:gd name="f45" fmla="*/ 106 f33 1"/>
                  <a:gd name="f46" fmla="*/ 79 f34 1"/>
                  <a:gd name="f47" fmla="*/ 60 f34 1"/>
                  <a:gd name="f48" fmla="*/ 119 f33 1"/>
                  <a:gd name="f49" fmla="*/ 42 f34 1"/>
                  <a:gd name="f50" fmla="*/ 39 f34 1"/>
                  <a:gd name="f51" fmla="*/ 18 f34 1"/>
                  <a:gd name="f52" fmla="*/ 13 f34 1"/>
                  <a:gd name="f53" fmla="*/ 12 f34 1"/>
                  <a:gd name="f54" fmla="*/ 0 f34 1"/>
                  <a:gd name="f55" fmla="*/ 60 f33 1"/>
                  <a:gd name="f56" fmla="*/ 42 f33 1"/>
                  <a:gd name="f57" fmla="*/ 39 f33 1"/>
                  <a:gd name="f58" fmla="*/ 18 f33 1"/>
                  <a:gd name="f59" fmla="*/ 14 f33 1"/>
                  <a:gd name="f60" fmla="*/ 13 f33 1"/>
                  <a:gd name="f61" fmla="*/ 0 f33 1"/>
                  <a:gd name="f62" fmla="*/ 121 f34 1"/>
                  <a:gd name="f63" fmla="+- f35 0 f1"/>
                  <a:gd name="f64" fmla="*/ f38 1 121"/>
                  <a:gd name="f65" fmla="*/ f39 1 119"/>
                  <a:gd name="f66" fmla="*/ f40 1 121"/>
                  <a:gd name="f67" fmla="*/ f41 1 119"/>
                  <a:gd name="f68" fmla="*/ f42 1 121"/>
                  <a:gd name="f69" fmla="*/ f43 1 119"/>
                  <a:gd name="f70" fmla="*/ f44 1 121"/>
                  <a:gd name="f71" fmla="*/ f45 1 119"/>
                  <a:gd name="f72" fmla="*/ f46 1 121"/>
                  <a:gd name="f73" fmla="*/ f47 1 121"/>
                  <a:gd name="f74" fmla="*/ f48 1 119"/>
                  <a:gd name="f75" fmla="*/ f49 1 121"/>
                  <a:gd name="f76" fmla="*/ f50 1 121"/>
                  <a:gd name="f77" fmla="*/ f51 1 121"/>
                  <a:gd name="f78" fmla="*/ f52 1 121"/>
                  <a:gd name="f79" fmla="*/ f53 1 121"/>
                  <a:gd name="f80" fmla="*/ f54 1 121"/>
                  <a:gd name="f81" fmla="*/ f55 1 119"/>
                  <a:gd name="f82" fmla="*/ f56 1 119"/>
                  <a:gd name="f83" fmla="*/ f57 1 119"/>
                  <a:gd name="f84" fmla="*/ f58 1 119"/>
                  <a:gd name="f85" fmla="*/ f59 1 119"/>
                  <a:gd name="f86" fmla="*/ f60 1 119"/>
                  <a:gd name="f87" fmla="*/ f61 1 119"/>
                  <a:gd name="f88" fmla="*/ f62 1 121"/>
                  <a:gd name="f89" fmla="*/ 0 1 f36"/>
                  <a:gd name="f90" fmla="*/ f30 1 f36"/>
                  <a:gd name="f91" fmla="*/ 0 1 f37"/>
                  <a:gd name="f92" fmla="*/ f31 1 f37"/>
                  <a:gd name="f93" fmla="*/ f64 1 f36"/>
                  <a:gd name="f94" fmla="*/ f65 1 f37"/>
                  <a:gd name="f95" fmla="*/ f66 1 f36"/>
                  <a:gd name="f96" fmla="*/ f67 1 f37"/>
                  <a:gd name="f97" fmla="*/ f68 1 f36"/>
                  <a:gd name="f98" fmla="*/ f69 1 f37"/>
                  <a:gd name="f99" fmla="*/ f70 1 f36"/>
                  <a:gd name="f100" fmla="*/ f71 1 f37"/>
                  <a:gd name="f101" fmla="*/ f72 1 f36"/>
                  <a:gd name="f102" fmla="*/ f73 1 f36"/>
                  <a:gd name="f103" fmla="*/ f74 1 f37"/>
                  <a:gd name="f104" fmla="*/ f75 1 f36"/>
                  <a:gd name="f105" fmla="*/ f76 1 f36"/>
                  <a:gd name="f106" fmla="*/ f77 1 f36"/>
                  <a:gd name="f107" fmla="*/ f78 1 f36"/>
                  <a:gd name="f108" fmla="*/ f79 1 f36"/>
                  <a:gd name="f109" fmla="*/ f80 1 f36"/>
                  <a:gd name="f110" fmla="*/ f81 1 f37"/>
                  <a:gd name="f111" fmla="*/ f82 1 f37"/>
                  <a:gd name="f112" fmla="*/ f83 1 f37"/>
                  <a:gd name="f113" fmla="*/ f84 1 f37"/>
                  <a:gd name="f114" fmla="*/ f85 1 f37"/>
                  <a:gd name="f115" fmla="*/ f86 1 f37"/>
                  <a:gd name="f116" fmla="*/ f87 1 f37"/>
                  <a:gd name="f117" fmla="*/ f88 1 f36"/>
                  <a:gd name="f118" fmla="*/ f89 f27 1"/>
                  <a:gd name="f119" fmla="*/ f90 f27 1"/>
                  <a:gd name="f120" fmla="*/ f92 f28 1"/>
                  <a:gd name="f121" fmla="*/ f91 f28 1"/>
                  <a:gd name="f122" fmla="*/ f93 f27 1"/>
                  <a:gd name="f123" fmla="*/ f94 f28 1"/>
                  <a:gd name="f124" fmla="*/ f95 f27 1"/>
                  <a:gd name="f125" fmla="*/ f96 f28 1"/>
                  <a:gd name="f126" fmla="*/ f97 f27 1"/>
                  <a:gd name="f127" fmla="*/ f98 f28 1"/>
                  <a:gd name="f128" fmla="*/ f99 f27 1"/>
                  <a:gd name="f129" fmla="*/ f100 f28 1"/>
                  <a:gd name="f130" fmla="*/ f101 f27 1"/>
                  <a:gd name="f131" fmla="*/ f102 f27 1"/>
                  <a:gd name="f132" fmla="*/ f103 f28 1"/>
                  <a:gd name="f133" fmla="*/ f104 f27 1"/>
                  <a:gd name="f134" fmla="*/ f105 f27 1"/>
                  <a:gd name="f135" fmla="*/ f106 f27 1"/>
                  <a:gd name="f136" fmla="*/ f107 f27 1"/>
                  <a:gd name="f137" fmla="*/ f108 f27 1"/>
                  <a:gd name="f138" fmla="*/ f109 f27 1"/>
                  <a:gd name="f139" fmla="*/ f110 f28 1"/>
                  <a:gd name="f140" fmla="*/ f111 f28 1"/>
                  <a:gd name="f141" fmla="*/ f112 f28 1"/>
                  <a:gd name="f142" fmla="*/ f113 f28 1"/>
                  <a:gd name="f143" fmla="*/ f114 f28 1"/>
                  <a:gd name="f144" fmla="*/ f115 f28 1"/>
                  <a:gd name="f145" fmla="*/ f116 f28 1"/>
                  <a:gd name="f146" fmla="*/ f11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22" y="f123"/>
                  </a:cxn>
                  <a:cxn ang="f63">
                    <a:pos x="f124" y="f125"/>
                  </a:cxn>
                  <a:cxn ang="f63">
                    <a:pos x="f126" y="f127"/>
                  </a:cxn>
                  <a:cxn ang="f63">
                    <a:pos x="f128" y="f129"/>
                  </a:cxn>
                  <a:cxn ang="f63">
                    <a:pos x="f130" y="f129"/>
                  </a:cxn>
                  <a:cxn ang="f63">
                    <a:pos x="f131" y="f132"/>
                  </a:cxn>
                  <a:cxn ang="f63">
                    <a:pos x="f133" y="f129"/>
                  </a:cxn>
                  <a:cxn ang="f63">
                    <a:pos x="f134" y="f129"/>
                  </a:cxn>
                  <a:cxn ang="f63">
                    <a:pos x="f135" y="f127"/>
                  </a:cxn>
                  <a:cxn ang="f63">
                    <a:pos x="f136" y="f125"/>
                  </a:cxn>
                  <a:cxn ang="f63">
                    <a:pos x="f137" y="f123"/>
                  </a:cxn>
                  <a:cxn ang="f63">
                    <a:pos x="f138" y="f139"/>
                  </a:cxn>
                  <a:cxn ang="f63">
                    <a:pos x="f137" y="f140"/>
                  </a:cxn>
                  <a:cxn ang="f63">
                    <a:pos x="f136" y="f141"/>
                  </a:cxn>
                  <a:cxn ang="f63">
                    <a:pos x="f135" y="f142"/>
                  </a:cxn>
                  <a:cxn ang="f63">
                    <a:pos x="f134" y="f143"/>
                  </a:cxn>
                  <a:cxn ang="f63">
                    <a:pos x="f133" y="f144"/>
                  </a:cxn>
                  <a:cxn ang="f63">
                    <a:pos x="f131" y="f145"/>
                  </a:cxn>
                  <a:cxn ang="f63">
                    <a:pos x="f130" y="f144"/>
                  </a:cxn>
                  <a:cxn ang="f63">
                    <a:pos x="f128" y="f143"/>
                  </a:cxn>
                  <a:cxn ang="f63">
                    <a:pos x="f126" y="f142"/>
                  </a:cxn>
                  <a:cxn ang="f63">
                    <a:pos x="f124" y="f141"/>
                  </a:cxn>
                  <a:cxn ang="f63">
                    <a:pos x="f122" y="f140"/>
                  </a:cxn>
                  <a:cxn ang="f63">
                    <a:pos x="f146" y="f139"/>
                  </a:cxn>
                  <a:cxn ang="f63">
                    <a:pos x="f122" y="f123"/>
                  </a:cxn>
                </a:cxnLst>
                <a:rect l="f118" t="f121" r="f119" b="f120"/>
                <a:pathLst>
                  <a:path w="121" h="119">
                    <a:moveTo>
                      <a:pt x="f8" y="f9"/>
                    </a:moveTo>
                    <a:cubicBezTo>
                      <a:pt x="f10" y="f9"/>
                      <a:pt x="f10" y="f11"/>
                      <a:pt x="f10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5" y="f16"/>
                      <a:pt x="f12" y="f16"/>
                      <a:pt x="f11" y="f16"/>
                    </a:cubicBezTo>
                    <a:lnTo>
                      <a:pt x="f17" y="f7"/>
                    </a:lnTo>
                    <a:lnTo>
                      <a:pt x="f18" y="f16"/>
                    </a:lnTo>
                    <a:cubicBezTo>
                      <a:pt x="f19" y="f16"/>
                      <a:pt x="f20" y="f16"/>
                      <a:pt x="f21" y="f16"/>
                    </a:cubicBezTo>
                    <a:lnTo>
                      <a:pt x="f22" y="f14"/>
                    </a:lnTo>
                    <a:lnTo>
                      <a:pt x="f23" y="f12"/>
                    </a:lnTo>
                    <a:cubicBezTo>
                      <a:pt x="f23" y="f11"/>
                      <a:pt x="f23" y="f9"/>
                      <a:pt x="f24" y="f9"/>
                    </a:cubicBezTo>
                    <a:lnTo>
                      <a:pt x="f5" y="f17"/>
                    </a:lnTo>
                    <a:lnTo>
                      <a:pt x="f24" y="f18"/>
                    </a:lnTo>
                    <a:cubicBezTo>
                      <a:pt x="f23" y="f19"/>
                      <a:pt x="f23" y="f20"/>
                      <a:pt x="f23" y="f21"/>
                    </a:cubicBezTo>
                    <a:lnTo>
                      <a:pt x="f22" y="f22"/>
                    </a:lnTo>
                    <a:lnTo>
                      <a:pt x="f21" y="f25"/>
                    </a:lnTo>
                    <a:cubicBezTo>
                      <a:pt x="f20" y="f25"/>
                      <a:pt x="f19" y="f23"/>
                      <a:pt x="f18" y="f23"/>
                    </a:cubicBezTo>
                    <a:lnTo>
                      <a:pt x="f17" y="f5"/>
                    </a:lnTo>
                    <a:lnTo>
                      <a:pt x="f11" y="f23"/>
                    </a:lnTo>
                    <a:cubicBezTo>
                      <a:pt x="f12" y="f23"/>
                      <a:pt x="f15" y="f25"/>
                      <a:pt x="f15" y="f25"/>
                    </a:cubicBezTo>
                    <a:lnTo>
                      <a:pt x="f13" y="f22"/>
                    </a:lnTo>
                    <a:lnTo>
                      <a:pt x="f10" y="f21"/>
                    </a:lnTo>
                    <a:cubicBezTo>
                      <a:pt x="f10" y="f20"/>
                      <a:pt x="f10" y="f19"/>
                      <a:pt x="f8" y="f18"/>
                    </a:cubicBezTo>
                    <a:lnTo>
                      <a:pt x="f6" y="f17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B4DBEC"/>
              </a:solidFill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Freeform 162">
                <a:extLst>
                  <a:ext uri="{FF2B5EF4-FFF2-40B4-BE49-F238E27FC236}">
                    <a16:creationId xmlns:a16="http://schemas.microsoft.com/office/drawing/2014/main" id="{577AB879-7DB1-4F54-8C2A-42292681F7E8}"/>
                  </a:ext>
                </a:extLst>
              </p:cNvPr>
              <p:cNvSpPr/>
              <p:nvPr/>
            </p:nvSpPr>
            <p:spPr>
              <a:xfrm>
                <a:off x="7435257" y="4788588"/>
                <a:ext cx="66188" cy="717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"/>
                  <a:gd name="f7" fmla="val 113"/>
                  <a:gd name="f8" fmla="val 53"/>
                  <a:gd name="f9" fmla="val 82"/>
                  <a:gd name="f10" fmla="+- 0 0 -90"/>
                  <a:gd name="f11" fmla="*/ f3 1 107"/>
                  <a:gd name="f12" fmla="*/ f4 1 113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8 1 107"/>
                  <a:gd name="f21" fmla="*/ f17 1 113"/>
                  <a:gd name="f22" fmla="*/ 107 f18 1"/>
                  <a:gd name="f23" fmla="*/ 0 f17 1"/>
                  <a:gd name="f24" fmla="*/ 113 f17 1"/>
                  <a:gd name="f25" fmla="*/ 53 f18 1"/>
                  <a:gd name="f26" fmla="*/ 82 f17 1"/>
                  <a:gd name="f27" fmla="*/ 0 f18 1"/>
                  <a:gd name="f28" fmla="+- f19 0 f1"/>
                  <a:gd name="f29" fmla="*/ f22 1 107"/>
                  <a:gd name="f30" fmla="*/ f23 1 113"/>
                  <a:gd name="f31" fmla="*/ f24 1 113"/>
                  <a:gd name="f32" fmla="*/ f25 1 107"/>
                  <a:gd name="f33" fmla="*/ f26 1 113"/>
                  <a:gd name="f34" fmla="*/ f27 1 107"/>
                  <a:gd name="f35" fmla="*/ 0 1 f20"/>
                  <a:gd name="f36" fmla="*/ f14 1 f20"/>
                  <a:gd name="f37" fmla="*/ 0 1 f21"/>
                  <a:gd name="f38" fmla="*/ f15 1 f21"/>
                  <a:gd name="f39" fmla="*/ f29 1 f20"/>
                  <a:gd name="f40" fmla="*/ f30 1 f21"/>
                  <a:gd name="f41" fmla="*/ f31 1 f21"/>
                  <a:gd name="f42" fmla="*/ f32 1 f20"/>
                  <a:gd name="f43" fmla="*/ f33 1 f21"/>
                  <a:gd name="f44" fmla="*/ f34 1 f20"/>
                  <a:gd name="f45" fmla="*/ f35 f11 1"/>
                  <a:gd name="f46" fmla="*/ f36 f11 1"/>
                  <a:gd name="f47" fmla="*/ f38 f12 1"/>
                  <a:gd name="f48" fmla="*/ f37 f12 1"/>
                  <a:gd name="f49" fmla="*/ f39 f11 1"/>
                  <a:gd name="f50" fmla="*/ f40 f12 1"/>
                  <a:gd name="f51" fmla="*/ f41 f12 1"/>
                  <a:gd name="f52" fmla="*/ f42 f11 1"/>
                  <a:gd name="f53" fmla="*/ f43 f12 1"/>
                  <a:gd name="f54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9" y="f50"/>
                  </a:cxn>
                  <a:cxn ang="f28">
                    <a:pos x="f49" y="f51"/>
                  </a:cxn>
                  <a:cxn ang="f28">
                    <a:pos x="f52" y="f53"/>
                  </a:cxn>
                  <a:cxn ang="f28">
                    <a:pos x="f54" y="f51"/>
                  </a:cxn>
                  <a:cxn ang="f28">
                    <a:pos x="f54" y="f50"/>
                  </a:cxn>
                </a:cxnLst>
                <a:rect l="f45" t="f48" r="f46" b="f47"/>
                <a:pathLst>
                  <a:path w="107" h="113">
                    <a:moveTo>
                      <a:pt x="f6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5" y="f7"/>
                    </a:lnTo>
                    <a:lnTo>
                      <a:pt x="f5" y="f5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Freeform 163">
                <a:extLst>
                  <a:ext uri="{FF2B5EF4-FFF2-40B4-BE49-F238E27FC236}">
                    <a16:creationId xmlns:a16="http://schemas.microsoft.com/office/drawing/2014/main" id="{B82FF449-1AB3-47BD-AE27-239DF824A355}"/>
                  </a:ext>
                </a:extLst>
              </p:cNvPr>
              <p:cNvSpPr/>
              <p:nvPr/>
            </p:nvSpPr>
            <p:spPr>
              <a:xfrm>
                <a:off x="7087769" y="4410766"/>
                <a:ext cx="421948" cy="3281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9"/>
                  <a:gd name="f7" fmla="val 525"/>
                  <a:gd name="f8" fmla="val 507"/>
                  <a:gd name="f9" fmla="val 45"/>
                  <a:gd name="f10" fmla="val 500"/>
                  <a:gd name="f11" fmla="val 25"/>
                  <a:gd name="f12" fmla="val 480"/>
                  <a:gd name="f13" fmla="val 44"/>
                  <a:gd name="f14" fmla="+- 0 0 -90"/>
                  <a:gd name="f15" fmla="*/ f3 1 679"/>
                  <a:gd name="f16" fmla="*/ f4 1 525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679"/>
                  <a:gd name="f25" fmla="*/ f21 1 525"/>
                  <a:gd name="f26" fmla="*/ 507 f22 1"/>
                  <a:gd name="f27" fmla="*/ 525 f21 1"/>
                  <a:gd name="f28" fmla="*/ 45 f22 1"/>
                  <a:gd name="f29" fmla="*/ 0 f22 1"/>
                  <a:gd name="f30" fmla="*/ 480 f21 1"/>
                  <a:gd name="f31" fmla="*/ 44 f21 1"/>
                  <a:gd name="f32" fmla="*/ 0 f21 1"/>
                  <a:gd name="f33" fmla="*/ 679 f22 1"/>
                  <a:gd name="f34" fmla="+- f23 0 f1"/>
                  <a:gd name="f35" fmla="*/ f26 1 679"/>
                  <a:gd name="f36" fmla="*/ f27 1 525"/>
                  <a:gd name="f37" fmla="*/ f28 1 679"/>
                  <a:gd name="f38" fmla="*/ f29 1 679"/>
                  <a:gd name="f39" fmla="*/ f30 1 525"/>
                  <a:gd name="f40" fmla="*/ f31 1 525"/>
                  <a:gd name="f41" fmla="*/ f32 1 525"/>
                  <a:gd name="f42" fmla="*/ f33 1 679"/>
                  <a:gd name="f43" fmla="*/ 0 1 f24"/>
                  <a:gd name="f44" fmla="*/ f18 1 f24"/>
                  <a:gd name="f45" fmla="*/ 0 1 f25"/>
                  <a:gd name="f46" fmla="*/ f19 1 f25"/>
                  <a:gd name="f47" fmla="*/ f35 1 f24"/>
                  <a:gd name="f48" fmla="*/ f36 1 f25"/>
                  <a:gd name="f49" fmla="*/ f37 1 f24"/>
                  <a:gd name="f50" fmla="*/ f38 1 f24"/>
                  <a:gd name="f51" fmla="*/ f39 1 f25"/>
                  <a:gd name="f52" fmla="*/ f40 1 f25"/>
                  <a:gd name="f53" fmla="*/ f41 1 f25"/>
                  <a:gd name="f54" fmla="*/ f42 1 f24"/>
                  <a:gd name="f55" fmla="*/ f43 f15 1"/>
                  <a:gd name="f56" fmla="*/ f44 f15 1"/>
                  <a:gd name="f57" fmla="*/ f46 f16 1"/>
                  <a:gd name="f58" fmla="*/ f45 f16 1"/>
                  <a:gd name="f59" fmla="*/ f47 f15 1"/>
                  <a:gd name="f60" fmla="*/ f48 f16 1"/>
                  <a:gd name="f61" fmla="*/ f49 f15 1"/>
                  <a:gd name="f62" fmla="*/ f50 f15 1"/>
                  <a:gd name="f63" fmla="*/ f51 f16 1"/>
                  <a:gd name="f64" fmla="*/ f52 f16 1"/>
                  <a:gd name="f65" fmla="*/ f53 f16 1"/>
                  <a:gd name="f66" fmla="*/ f5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0"/>
                  </a:cxn>
                  <a:cxn ang="f34">
                    <a:pos x="f62" y="f63"/>
                  </a:cxn>
                  <a:cxn ang="f34">
                    <a:pos x="f62" y="f64"/>
                  </a:cxn>
                  <a:cxn ang="f34">
                    <a:pos x="f61" y="f65"/>
                  </a:cxn>
                  <a:cxn ang="f34">
                    <a:pos x="f66" y="f65"/>
                  </a:cxn>
                </a:cxnLst>
                <a:rect l="f55" t="f58" r="f56" b="f57"/>
                <a:pathLst>
                  <a:path w="679" h="525">
                    <a:moveTo>
                      <a:pt x="f8" y="f7"/>
                    </a:moveTo>
                    <a:lnTo>
                      <a:pt x="f9" y="f7"/>
                    </a:lnTo>
                    <a:cubicBezTo>
                      <a:pt x="f9" y="f10"/>
                      <a:pt x="f11" y="f12"/>
                      <a:pt x="f5" y="f12"/>
                    </a:cubicBezTo>
                    <a:lnTo>
                      <a:pt x="f5" y="f13"/>
                    </a:lnTo>
                    <a:cubicBezTo>
                      <a:pt x="f11" y="f13"/>
                      <a:pt x="f9" y="f11"/>
                      <a:pt x="f9" y="f5"/>
                    </a:cubicBezTo>
                    <a:lnTo>
                      <a:pt x="f6" y="f5"/>
                    </a:ln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Freeform 164">
                <a:extLst>
                  <a:ext uri="{FF2B5EF4-FFF2-40B4-BE49-F238E27FC236}">
                    <a16:creationId xmlns:a16="http://schemas.microsoft.com/office/drawing/2014/main" id="{FDE7705E-8694-46A6-8996-516CF8ECDB56}"/>
                  </a:ext>
                </a:extLst>
              </p:cNvPr>
              <p:cNvSpPr/>
              <p:nvPr/>
            </p:nvSpPr>
            <p:spPr>
              <a:xfrm>
                <a:off x="7509724" y="4410766"/>
                <a:ext cx="27582" cy="3171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509"/>
                  <a:gd name="f8" fmla="val 25"/>
                  <a:gd name="f9" fmla="val 20"/>
                  <a:gd name="f10" fmla="val 44"/>
                  <a:gd name="f11" fmla="val 480"/>
                  <a:gd name="f12" fmla="val 491"/>
                  <a:gd name="f13" fmla="val 41"/>
                  <a:gd name="f14" fmla="val 501"/>
                  <a:gd name="f15" fmla="val 34"/>
                  <a:gd name="f16" fmla="+- 0 0 -90"/>
                  <a:gd name="f17" fmla="*/ f3 1 45"/>
                  <a:gd name="f18" fmla="*/ f4 1 509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45"/>
                  <a:gd name="f27" fmla="*/ f23 1 509"/>
                  <a:gd name="f28" fmla="*/ 0 f24 1"/>
                  <a:gd name="f29" fmla="*/ 0 f23 1"/>
                  <a:gd name="f30" fmla="*/ 45 f24 1"/>
                  <a:gd name="f31" fmla="*/ 44 f23 1"/>
                  <a:gd name="f32" fmla="*/ 480 f23 1"/>
                  <a:gd name="f33" fmla="*/ 34 f24 1"/>
                  <a:gd name="f34" fmla="*/ 509 f23 1"/>
                  <a:gd name="f35" fmla="+- f25 0 f1"/>
                  <a:gd name="f36" fmla="*/ f28 1 45"/>
                  <a:gd name="f37" fmla="*/ f29 1 509"/>
                  <a:gd name="f38" fmla="*/ f30 1 45"/>
                  <a:gd name="f39" fmla="*/ f31 1 509"/>
                  <a:gd name="f40" fmla="*/ f32 1 509"/>
                  <a:gd name="f41" fmla="*/ f33 1 45"/>
                  <a:gd name="f42" fmla="*/ f34 1 509"/>
                  <a:gd name="f43" fmla="*/ 0 1 f26"/>
                  <a:gd name="f44" fmla="*/ f20 1 f26"/>
                  <a:gd name="f45" fmla="*/ 0 1 f27"/>
                  <a:gd name="f46" fmla="*/ f21 1 f27"/>
                  <a:gd name="f47" fmla="*/ f36 1 f26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1 f26"/>
                  <a:gd name="f53" fmla="*/ f42 1 f27"/>
                  <a:gd name="f54" fmla="*/ f43 f17 1"/>
                  <a:gd name="f55" fmla="*/ f44 f17 1"/>
                  <a:gd name="f56" fmla="*/ f46 f18 1"/>
                  <a:gd name="f57" fmla="*/ f45 f18 1"/>
                  <a:gd name="f58" fmla="*/ f47 f17 1"/>
                  <a:gd name="f59" fmla="*/ f48 f18 1"/>
                  <a:gd name="f60" fmla="*/ f49 f17 1"/>
                  <a:gd name="f61" fmla="*/ f50 f18 1"/>
                  <a:gd name="f62" fmla="*/ f51 f18 1"/>
                  <a:gd name="f63" fmla="*/ f52 f17 1"/>
                  <a:gd name="f64" fmla="*/ f53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8" y="f59"/>
                  </a:cxn>
                  <a:cxn ang="f35">
                    <a:pos x="f60" y="f61"/>
                  </a:cxn>
                  <a:cxn ang="f35">
                    <a:pos x="f60" y="f62"/>
                  </a:cxn>
                  <a:cxn ang="f35">
                    <a:pos x="f63" y="f64"/>
                  </a:cxn>
                </a:cxnLst>
                <a:rect l="f54" t="f57" r="f55" b="f56"/>
                <a:pathLst>
                  <a:path w="45" h="509">
                    <a:moveTo>
                      <a:pt x="f5" y="f5"/>
                    </a:moveTo>
                    <a:cubicBezTo>
                      <a:pt x="f5" y="f8"/>
                      <a:pt x="f9" y="f10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7"/>
                    </a:cubicBezTo>
                  </a:path>
                </a:pathLst>
              </a:custGeom>
              <a:noFill/>
              <a:ln w="6345" cap="rnd">
                <a:solidFill>
                  <a:srgbClr val="3C87C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56" name="Straight Arrow Connector 455">
              <a:extLst>
                <a:ext uri="{FF2B5EF4-FFF2-40B4-BE49-F238E27FC236}">
                  <a16:creationId xmlns:a16="http://schemas.microsoft.com/office/drawing/2014/main" id="{27078E11-29A7-4E6F-834C-80CE6BE6B89F}"/>
                </a:ext>
              </a:extLst>
            </p:cNvPr>
            <p:cNvCxnSpPr/>
            <p:nvPr/>
          </p:nvCxnSpPr>
          <p:spPr>
            <a:xfrm>
              <a:off x="8904921" y="5047546"/>
              <a:ext cx="0" cy="391205"/>
            </a:xfrm>
            <a:prstGeom prst="straightConnector1">
              <a:avLst/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77AC8813-F0A9-4FB8-A919-6A3E3E0D7F2B}"/>
                </a:ext>
              </a:extLst>
            </p:cNvPr>
            <p:cNvSpPr/>
            <p:nvPr/>
          </p:nvSpPr>
          <p:spPr>
            <a:xfrm>
              <a:off x="8039323" y="5771139"/>
              <a:ext cx="1812846" cy="391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Tampere university</a:t>
              </a:r>
            </a:p>
          </p:txBody>
        </p:sp>
        <p:sp>
          <p:nvSpPr>
            <p:cNvPr id="458" name="Freeform 95">
              <a:extLst>
                <a:ext uri="{FF2B5EF4-FFF2-40B4-BE49-F238E27FC236}">
                  <a16:creationId xmlns:a16="http://schemas.microsoft.com/office/drawing/2014/main" id="{5F984C58-8B2B-4716-A20F-EC21B56B4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050" y="5475139"/>
              <a:ext cx="384617" cy="314625"/>
            </a:xfrm>
            <a:custGeom>
              <a:avLst/>
              <a:gdLst>
                <a:gd name="T0" fmla="*/ 21 w 2365"/>
                <a:gd name="T1" fmla="*/ 453 h 1935"/>
                <a:gd name="T2" fmla="*/ 5 w 2365"/>
                <a:gd name="T3" fmla="*/ 631 h 1935"/>
                <a:gd name="T4" fmla="*/ 375 w 2365"/>
                <a:gd name="T5" fmla="*/ 807 h 1935"/>
                <a:gd name="T6" fmla="*/ 425 w 2365"/>
                <a:gd name="T7" fmla="*/ 957 h 1935"/>
                <a:gd name="T8" fmla="*/ 466 w 2365"/>
                <a:gd name="T9" fmla="*/ 881 h 1935"/>
                <a:gd name="T10" fmla="*/ 1451 w 2365"/>
                <a:gd name="T11" fmla="*/ 1015 h 1935"/>
                <a:gd name="T12" fmla="*/ 1733 w 2365"/>
                <a:gd name="T13" fmla="*/ 1458 h 1935"/>
                <a:gd name="T14" fmla="*/ 1190 w 2365"/>
                <a:gd name="T15" fmla="*/ 1582 h 1935"/>
                <a:gd name="T16" fmla="*/ 734 w 2365"/>
                <a:gd name="T17" fmla="*/ 1496 h 1935"/>
                <a:gd name="T18" fmla="*/ 461 w 2365"/>
                <a:gd name="T19" fmla="*/ 1145 h 1935"/>
                <a:gd name="T20" fmla="*/ 400 w 2365"/>
                <a:gd name="T21" fmla="*/ 1052 h 1935"/>
                <a:gd name="T22" fmla="*/ 683 w 2365"/>
                <a:gd name="T23" fmla="*/ 1559 h 1935"/>
                <a:gd name="T24" fmla="*/ 1527 w 2365"/>
                <a:gd name="T25" fmla="*/ 1617 h 1935"/>
                <a:gd name="T26" fmla="*/ 1733 w 2365"/>
                <a:gd name="T27" fmla="*/ 1605 h 1935"/>
                <a:gd name="T28" fmla="*/ 1666 w 2365"/>
                <a:gd name="T29" fmla="*/ 1730 h 1935"/>
                <a:gd name="T30" fmla="*/ 1669 w 2365"/>
                <a:gd name="T31" fmla="*/ 1891 h 1935"/>
                <a:gd name="T32" fmla="*/ 1842 w 2365"/>
                <a:gd name="T33" fmla="*/ 1921 h 1935"/>
                <a:gd name="T34" fmla="*/ 1906 w 2365"/>
                <a:gd name="T35" fmla="*/ 1805 h 1935"/>
                <a:gd name="T36" fmla="*/ 1848 w 2365"/>
                <a:gd name="T37" fmla="*/ 1693 h 1935"/>
                <a:gd name="T38" fmla="*/ 1820 w 2365"/>
                <a:gd name="T39" fmla="*/ 1518 h 1935"/>
                <a:gd name="T40" fmla="*/ 1964 w 2365"/>
                <a:gd name="T41" fmla="*/ 1381 h 1935"/>
                <a:gd name="T42" fmla="*/ 2175 w 2365"/>
                <a:gd name="T43" fmla="*/ 740 h 1935"/>
                <a:gd name="T44" fmla="*/ 2269 w 2365"/>
                <a:gd name="T45" fmla="*/ 415 h 1935"/>
                <a:gd name="T46" fmla="*/ 1559 w 2365"/>
                <a:gd name="T47" fmla="*/ 164 h 1935"/>
                <a:gd name="T48" fmla="*/ 1712 w 2365"/>
                <a:gd name="T49" fmla="*/ 284 h 1935"/>
                <a:gd name="T50" fmla="*/ 2071 w 2365"/>
                <a:gd name="T51" fmla="*/ 536 h 1935"/>
                <a:gd name="T52" fmla="*/ 1170 w 2365"/>
                <a:gd name="T53" fmla="*/ 392 h 1935"/>
                <a:gd name="T54" fmla="*/ 1211 w 2365"/>
                <a:gd name="T55" fmla="*/ 475 h 1935"/>
                <a:gd name="T56" fmla="*/ 1641 w 2365"/>
                <a:gd name="T57" fmla="*/ 689 h 1935"/>
                <a:gd name="T58" fmla="*/ 1165 w 2365"/>
                <a:gd name="T59" fmla="*/ 858 h 1935"/>
                <a:gd name="T60" fmla="*/ 326 w 2365"/>
                <a:gd name="T61" fmla="*/ 543 h 1935"/>
                <a:gd name="T62" fmla="*/ 857 w 2365"/>
                <a:gd name="T63" fmla="*/ 212 h 1935"/>
                <a:gd name="T64" fmla="*/ 1461 w 2365"/>
                <a:gd name="T65" fmla="*/ 182 h 1935"/>
                <a:gd name="T66" fmla="*/ 1466 w 2365"/>
                <a:gd name="T67" fmla="*/ 114 h 1935"/>
                <a:gd name="T68" fmla="*/ 1075 w 2365"/>
                <a:gd name="T69" fmla="*/ 42 h 1935"/>
                <a:gd name="T70" fmla="*/ 1142 w 2365"/>
                <a:gd name="T71" fmla="*/ 959 h 1935"/>
                <a:gd name="T72" fmla="*/ 1130 w 2365"/>
                <a:gd name="T73" fmla="*/ 1012 h 1935"/>
                <a:gd name="T74" fmla="*/ 84 w 2365"/>
                <a:gd name="T75" fmla="*/ 589 h 1935"/>
                <a:gd name="T76" fmla="*/ 337 w 2365"/>
                <a:gd name="T77" fmla="*/ 633 h 1935"/>
                <a:gd name="T78" fmla="*/ 2127 w 2365"/>
                <a:gd name="T79" fmla="*/ 673 h 1935"/>
                <a:gd name="T80" fmla="*/ 1816 w 2365"/>
                <a:gd name="T81" fmla="*/ 750 h 1935"/>
                <a:gd name="T82" fmla="*/ 2142 w 2365"/>
                <a:gd name="T83" fmla="*/ 593 h 1935"/>
                <a:gd name="T84" fmla="*/ 2283 w 2365"/>
                <a:gd name="T85" fmla="*/ 580 h 1935"/>
                <a:gd name="T86" fmla="*/ 1496 w 2365"/>
                <a:gd name="T87" fmla="*/ 917 h 1935"/>
                <a:gd name="T88" fmla="*/ 1233 w 2365"/>
                <a:gd name="T89" fmla="*/ 978 h 1935"/>
                <a:gd name="T90" fmla="*/ 1671 w 2365"/>
                <a:gd name="T91" fmla="*/ 772 h 1935"/>
                <a:gd name="T92" fmla="*/ 1914 w 2365"/>
                <a:gd name="T93" fmla="*/ 1261 h 1935"/>
                <a:gd name="T94" fmla="*/ 1830 w 2365"/>
                <a:gd name="T95" fmla="*/ 1398 h 1935"/>
                <a:gd name="T96" fmla="*/ 1825 w 2365"/>
                <a:gd name="T97" fmla="*/ 899 h 1935"/>
                <a:gd name="T98" fmla="*/ 1912 w 2365"/>
                <a:gd name="T99" fmla="*/ 894 h 1935"/>
                <a:gd name="T100" fmla="*/ 1827 w 2365"/>
                <a:gd name="T101" fmla="*/ 1822 h 1935"/>
                <a:gd name="T102" fmla="*/ 1738 w 2365"/>
                <a:gd name="T103" fmla="*/ 1843 h 1935"/>
                <a:gd name="T104" fmla="*/ 1757 w 2365"/>
                <a:gd name="T105" fmla="*/ 1749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65" h="1935">
                  <a:moveTo>
                    <a:pt x="1075" y="42"/>
                  </a:moveTo>
                  <a:lnTo>
                    <a:pt x="892" y="113"/>
                  </a:lnTo>
                  <a:lnTo>
                    <a:pt x="508" y="260"/>
                  </a:lnTo>
                  <a:lnTo>
                    <a:pt x="320" y="331"/>
                  </a:lnTo>
                  <a:lnTo>
                    <a:pt x="55" y="437"/>
                  </a:lnTo>
                  <a:lnTo>
                    <a:pt x="21" y="453"/>
                  </a:lnTo>
                  <a:lnTo>
                    <a:pt x="16" y="458"/>
                  </a:lnTo>
                  <a:lnTo>
                    <a:pt x="9" y="476"/>
                  </a:lnTo>
                  <a:lnTo>
                    <a:pt x="1" y="520"/>
                  </a:lnTo>
                  <a:lnTo>
                    <a:pt x="0" y="558"/>
                  </a:lnTo>
                  <a:lnTo>
                    <a:pt x="0" y="594"/>
                  </a:lnTo>
                  <a:lnTo>
                    <a:pt x="5" y="631"/>
                  </a:lnTo>
                  <a:lnTo>
                    <a:pt x="16" y="650"/>
                  </a:lnTo>
                  <a:lnTo>
                    <a:pt x="36" y="668"/>
                  </a:lnTo>
                  <a:lnTo>
                    <a:pt x="67" y="685"/>
                  </a:lnTo>
                  <a:lnTo>
                    <a:pt x="140" y="716"/>
                  </a:lnTo>
                  <a:lnTo>
                    <a:pt x="216" y="745"/>
                  </a:lnTo>
                  <a:lnTo>
                    <a:pt x="375" y="807"/>
                  </a:lnTo>
                  <a:lnTo>
                    <a:pt x="383" y="882"/>
                  </a:lnTo>
                  <a:lnTo>
                    <a:pt x="386" y="903"/>
                  </a:lnTo>
                  <a:lnTo>
                    <a:pt x="392" y="933"/>
                  </a:lnTo>
                  <a:lnTo>
                    <a:pt x="401" y="950"/>
                  </a:lnTo>
                  <a:lnTo>
                    <a:pt x="415" y="956"/>
                  </a:lnTo>
                  <a:lnTo>
                    <a:pt x="425" y="957"/>
                  </a:lnTo>
                  <a:lnTo>
                    <a:pt x="434" y="956"/>
                  </a:lnTo>
                  <a:lnTo>
                    <a:pt x="447" y="951"/>
                  </a:lnTo>
                  <a:lnTo>
                    <a:pt x="456" y="938"/>
                  </a:lnTo>
                  <a:lnTo>
                    <a:pt x="462" y="916"/>
                  </a:lnTo>
                  <a:lnTo>
                    <a:pt x="463" y="902"/>
                  </a:lnTo>
                  <a:lnTo>
                    <a:pt x="466" y="881"/>
                  </a:lnTo>
                  <a:lnTo>
                    <a:pt x="473" y="851"/>
                  </a:lnTo>
                  <a:lnTo>
                    <a:pt x="476" y="848"/>
                  </a:lnTo>
                  <a:lnTo>
                    <a:pt x="561" y="878"/>
                  </a:lnTo>
                  <a:lnTo>
                    <a:pt x="836" y="982"/>
                  </a:lnTo>
                  <a:lnTo>
                    <a:pt x="1190" y="1117"/>
                  </a:lnTo>
                  <a:lnTo>
                    <a:pt x="1451" y="1015"/>
                  </a:lnTo>
                  <a:lnTo>
                    <a:pt x="1657" y="938"/>
                  </a:lnTo>
                  <a:lnTo>
                    <a:pt x="1723" y="915"/>
                  </a:lnTo>
                  <a:lnTo>
                    <a:pt x="1727" y="930"/>
                  </a:lnTo>
                  <a:lnTo>
                    <a:pt x="1732" y="1078"/>
                  </a:lnTo>
                  <a:lnTo>
                    <a:pt x="1733" y="1187"/>
                  </a:lnTo>
                  <a:lnTo>
                    <a:pt x="1733" y="1458"/>
                  </a:lnTo>
                  <a:lnTo>
                    <a:pt x="1646" y="1495"/>
                  </a:lnTo>
                  <a:lnTo>
                    <a:pt x="1589" y="1517"/>
                  </a:lnTo>
                  <a:lnTo>
                    <a:pt x="1479" y="1550"/>
                  </a:lnTo>
                  <a:lnTo>
                    <a:pt x="1369" y="1571"/>
                  </a:lnTo>
                  <a:lnTo>
                    <a:pt x="1252" y="1581"/>
                  </a:lnTo>
                  <a:lnTo>
                    <a:pt x="1190" y="1582"/>
                  </a:lnTo>
                  <a:lnTo>
                    <a:pt x="1144" y="1581"/>
                  </a:lnTo>
                  <a:lnTo>
                    <a:pt x="1056" y="1576"/>
                  </a:lnTo>
                  <a:lnTo>
                    <a:pt x="971" y="1565"/>
                  </a:lnTo>
                  <a:lnTo>
                    <a:pt x="890" y="1548"/>
                  </a:lnTo>
                  <a:lnTo>
                    <a:pt x="811" y="1525"/>
                  </a:lnTo>
                  <a:lnTo>
                    <a:pt x="734" y="1496"/>
                  </a:lnTo>
                  <a:lnTo>
                    <a:pt x="658" y="1461"/>
                  </a:lnTo>
                  <a:lnTo>
                    <a:pt x="584" y="1420"/>
                  </a:lnTo>
                  <a:lnTo>
                    <a:pt x="546" y="1397"/>
                  </a:lnTo>
                  <a:lnTo>
                    <a:pt x="468" y="1345"/>
                  </a:lnTo>
                  <a:lnTo>
                    <a:pt x="463" y="1193"/>
                  </a:lnTo>
                  <a:lnTo>
                    <a:pt x="461" y="1145"/>
                  </a:lnTo>
                  <a:lnTo>
                    <a:pt x="457" y="1082"/>
                  </a:lnTo>
                  <a:lnTo>
                    <a:pt x="449" y="1051"/>
                  </a:lnTo>
                  <a:lnTo>
                    <a:pt x="435" y="1040"/>
                  </a:lnTo>
                  <a:lnTo>
                    <a:pt x="425" y="1040"/>
                  </a:lnTo>
                  <a:lnTo>
                    <a:pt x="414" y="1040"/>
                  </a:lnTo>
                  <a:lnTo>
                    <a:pt x="400" y="1052"/>
                  </a:lnTo>
                  <a:lnTo>
                    <a:pt x="390" y="1110"/>
                  </a:lnTo>
                  <a:lnTo>
                    <a:pt x="386" y="1210"/>
                  </a:lnTo>
                  <a:lnTo>
                    <a:pt x="381" y="1380"/>
                  </a:lnTo>
                  <a:lnTo>
                    <a:pt x="486" y="1450"/>
                  </a:lnTo>
                  <a:lnTo>
                    <a:pt x="549" y="1491"/>
                  </a:lnTo>
                  <a:lnTo>
                    <a:pt x="683" y="1559"/>
                  </a:lnTo>
                  <a:lnTo>
                    <a:pt x="823" y="1610"/>
                  </a:lnTo>
                  <a:lnTo>
                    <a:pt x="969" y="1645"/>
                  </a:lnTo>
                  <a:lnTo>
                    <a:pt x="1118" y="1662"/>
                  </a:lnTo>
                  <a:lnTo>
                    <a:pt x="1268" y="1661"/>
                  </a:lnTo>
                  <a:lnTo>
                    <a:pt x="1417" y="1643"/>
                  </a:lnTo>
                  <a:lnTo>
                    <a:pt x="1527" y="1617"/>
                  </a:lnTo>
                  <a:lnTo>
                    <a:pt x="1599" y="1595"/>
                  </a:lnTo>
                  <a:lnTo>
                    <a:pt x="1635" y="1582"/>
                  </a:lnTo>
                  <a:lnTo>
                    <a:pt x="1706" y="1556"/>
                  </a:lnTo>
                  <a:lnTo>
                    <a:pt x="1730" y="1548"/>
                  </a:lnTo>
                  <a:lnTo>
                    <a:pt x="1732" y="1561"/>
                  </a:lnTo>
                  <a:lnTo>
                    <a:pt x="1733" y="1605"/>
                  </a:lnTo>
                  <a:lnTo>
                    <a:pt x="1733" y="1620"/>
                  </a:lnTo>
                  <a:lnTo>
                    <a:pt x="1727" y="1648"/>
                  </a:lnTo>
                  <a:lnTo>
                    <a:pt x="1715" y="1674"/>
                  </a:lnTo>
                  <a:lnTo>
                    <a:pt x="1695" y="1701"/>
                  </a:lnTo>
                  <a:lnTo>
                    <a:pt x="1681" y="1715"/>
                  </a:lnTo>
                  <a:lnTo>
                    <a:pt x="1666" y="1730"/>
                  </a:lnTo>
                  <a:lnTo>
                    <a:pt x="1646" y="1755"/>
                  </a:lnTo>
                  <a:lnTo>
                    <a:pt x="1637" y="1778"/>
                  </a:lnTo>
                  <a:lnTo>
                    <a:pt x="1637" y="1804"/>
                  </a:lnTo>
                  <a:lnTo>
                    <a:pt x="1640" y="1820"/>
                  </a:lnTo>
                  <a:lnTo>
                    <a:pt x="1646" y="1848"/>
                  </a:lnTo>
                  <a:lnTo>
                    <a:pt x="1669" y="1891"/>
                  </a:lnTo>
                  <a:lnTo>
                    <a:pt x="1703" y="1919"/>
                  </a:lnTo>
                  <a:lnTo>
                    <a:pt x="1748" y="1934"/>
                  </a:lnTo>
                  <a:lnTo>
                    <a:pt x="1775" y="1935"/>
                  </a:lnTo>
                  <a:lnTo>
                    <a:pt x="1790" y="1935"/>
                  </a:lnTo>
                  <a:lnTo>
                    <a:pt x="1817" y="1930"/>
                  </a:lnTo>
                  <a:lnTo>
                    <a:pt x="1842" y="1921"/>
                  </a:lnTo>
                  <a:lnTo>
                    <a:pt x="1862" y="1909"/>
                  </a:lnTo>
                  <a:lnTo>
                    <a:pt x="1879" y="1892"/>
                  </a:lnTo>
                  <a:lnTo>
                    <a:pt x="1892" y="1871"/>
                  </a:lnTo>
                  <a:lnTo>
                    <a:pt x="1901" y="1847"/>
                  </a:lnTo>
                  <a:lnTo>
                    <a:pt x="1906" y="1820"/>
                  </a:lnTo>
                  <a:lnTo>
                    <a:pt x="1906" y="1805"/>
                  </a:lnTo>
                  <a:lnTo>
                    <a:pt x="1906" y="1789"/>
                  </a:lnTo>
                  <a:lnTo>
                    <a:pt x="1901" y="1761"/>
                  </a:lnTo>
                  <a:lnTo>
                    <a:pt x="1891" y="1738"/>
                  </a:lnTo>
                  <a:lnTo>
                    <a:pt x="1873" y="1716"/>
                  </a:lnTo>
                  <a:lnTo>
                    <a:pt x="1861" y="1705"/>
                  </a:lnTo>
                  <a:lnTo>
                    <a:pt x="1848" y="1693"/>
                  </a:lnTo>
                  <a:lnTo>
                    <a:pt x="1830" y="1671"/>
                  </a:lnTo>
                  <a:lnTo>
                    <a:pt x="1820" y="1645"/>
                  </a:lnTo>
                  <a:lnTo>
                    <a:pt x="1817" y="1608"/>
                  </a:lnTo>
                  <a:lnTo>
                    <a:pt x="1816" y="1583"/>
                  </a:lnTo>
                  <a:lnTo>
                    <a:pt x="1816" y="1556"/>
                  </a:lnTo>
                  <a:lnTo>
                    <a:pt x="1820" y="1518"/>
                  </a:lnTo>
                  <a:lnTo>
                    <a:pt x="1833" y="1494"/>
                  </a:lnTo>
                  <a:lnTo>
                    <a:pt x="1859" y="1472"/>
                  </a:lnTo>
                  <a:lnTo>
                    <a:pt x="1880" y="1458"/>
                  </a:lnTo>
                  <a:lnTo>
                    <a:pt x="1915" y="1437"/>
                  </a:lnTo>
                  <a:lnTo>
                    <a:pt x="1949" y="1407"/>
                  </a:lnTo>
                  <a:lnTo>
                    <a:pt x="1964" y="1381"/>
                  </a:lnTo>
                  <a:lnTo>
                    <a:pt x="1974" y="1347"/>
                  </a:lnTo>
                  <a:lnTo>
                    <a:pt x="1980" y="1299"/>
                  </a:lnTo>
                  <a:lnTo>
                    <a:pt x="1985" y="1196"/>
                  </a:lnTo>
                  <a:lnTo>
                    <a:pt x="1986" y="1092"/>
                  </a:lnTo>
                  <a:lnTo>
                    <a:pt x="1991" y="812"/>
                  </a:lnTo>
                  <a:lnTo>
                    <a:pt x="2175" y="740"/>
                  </a:lnTo>
                  <a:lnTo>
                    <a:pt x="2358" y="670"/>
                  </a:lnTo>
                  <a:lnTo>
                    <a:pt x="2363" y="558"/>
                  </a:lnTo>
                  <a:lnTo>
                    <a:pt x="2365" y="515"/>
                  </a:lnTo>
                  <a:lnTo>
                    <a:pt x="2364" y="455"/>
                  </a:lnTo>
                  <a:lnTo>
                    <a:pt x="2361" y="448"/>
                  </a:lnTo>
                  <a:lnTo>
                    <a:pt x="2269" y="415"/>
                  </a:lnTo>
                  <a:lnTo>
                    <a:pt x="1966" y="298"/>
                  </a:lnTo>
                  <a:lnTo>
                    <a:pt x="1810" y="239"/>
                  </a:lnTo>
                  <a:lnTo>
                    <a:pt x="1637" y="178"/>
                  </a:lnTo>
                  <a:lnTo>
                    <a:pt x="1573" y="159"/>
                  </a:lnTo>
                  <a:lnTo>
                    <a:pt x="1565" y="158"/>
                  </a:lnTo>
                  <a:lnTo>
                    <a:pt x="1559" y="164"/>
                  </a:lnTo>
                  <a:lnTo>
                    <a:pt x="1551" y="184"/>
                  </a:lnTo>
                  <a:lnTo>
                    <a:pt x="1550" y="195"/>
                  </a:lnTo>
                  <a:lnTo>
                    <a:pt x="1550" y="199"/>
                  </a:lnTo>
                  <a:lnTo>
                    <a:pt x="1558" y="209"/>
                  </a:lnTo>
                  <a:lnTo>
                    <a:pt x="1586" y="227"/>
                  </a:lnTo>
                  <a:lnTo>
                    <a:pt x="1712" y="284"/>
                  </a:lnTo>
                  <a:lnTo>
                    <a:pt x="1875" y="348"/>
                  </a:lnTo>
                  <a:lnTo>
                    <a:pt x="2004" y="399"/>
                  </a:lnTo>
                  <a:lnTo>
                    <a:pt x="2181" y="471"/>
                  </a:lnTo>
                  <a:lnTo>
                    <a:pt x="2200" y="482"/>
                  </a:lnTo>
                  <a:lnTo>
                    <a:pt x="2188" y="490"/>
                  </a:lnTo>
                  <a:lnTo>
                    <a:pt x="2071" y="536"/>
                  </a:lnTo>
                  <a:lnTo>
                    <a:pt x="1986" y="568"/>
                  </a:lnTo>
                  <a:lnTo>
                    <a:pt x="1771" y="648"/>
                  </a:lnTo>
                  <a:lnTo>
                    <a:pt x="1476" y="513"/>
                  </a:lnTo>
                  <a:lnTo>
                    <a:pt x="1335" y="450"/>
                  </a:lnTo>
                  <a:lnTo>
                    <a:pt x="1211" y="401"/>
                  </a:lnTo>
                  <a:lnTo>
                    <a:pt x="1170" y="392"/>
                  </a:lnTo>
                  <a:lnTo>
                    <a:pt x="1163" y="395"/>
                  </a:lnTo>
                  <a:lnTo>
                    <a:pt x="1157" y="402"/>
                  </a:lnTo>
                  <a:lnTo>
                    <a:pt x="1151" y="415"/>
                  </a:lnTo>
                  <a:lnTo>
                    <a:pt x="1155" y="430"/>
                  </a:lnTo>
                  <a:lnTo>
                    <a:pt x="1169" y="446"/>
                  </a:lnTo>
                  <a:lnTo>
                    <a:pt x="1211" y="475"/>
                  </a:lnTo>
                  <a:lnTo>
                    <a:pt x="1318" y="529"/>
                  </a:lnTo>
                  <a:lnTo>
                    <a:pt x="1398" y="565"/>
                  </a:lnTo>
                  <a:lnTo>
                    <a:pt x="1493" y="608"/>
                  </a:lnTo>
                  <a:lnTo>
                    <a:pt x="1625" y="672"/>
                  </a:lnTo>
                  <a:lnTo>
                    <a:pt x="1641" y="683"/>
                  </a:lnTo>
                  <a:lnTo>
                    <a:pt x="1641" y="689"/>
                  </a:lnTo>
                  <a:lnTo>
                    <a:pt x="1608" y="708"/>
                  </a:lnTo>
                  <a:lnTo>
                    <a:pt x="1512" y="750"/>
                  </a:lnTo>
                  <a:lnTo>
                    <a:pt x="1340" y="814"/>
                  </a:lnTo>
                  <a:lnTo>
                    <a:pt x="1227" y="848"/>
                  </a:lnTo>
                  <a:lnTo>
                    <a:pt x="1177" y="859"/>
                  </a:lnTo>
                  <a:lnTo>
                    <a:pt x="1165" y="858"/>
                  </a:lnTo>
                  <a:lnTo>
                    <a:pt x="1135" y="851"/>
                  </a:lnTo>
                  <a:lnTo>
                    <a:pt x="985" y="797"/>
                  </a:lnTo>
                  <a:lnTo>
                    <a:pt x="890" y="760"/>
                  </a:lnTo>
                  <a:lnTo>
                    <a:pt x="657" y="670"/>
                  </a:lnTo>
                  <a:lnTo>
                    <a:pt x="421" y="580"/>
                  </a:lnTo>
                  <a:lnTo>
                    <a:pt x="326" y="543"/>
                  </a:lnTo>
                  <a:lnTo>
                    <a:pt x="196" y="489"/>
                  </a:lnTo>
                  <a:lnTo>
                    <a:pt x="183" y="480"/>
                  </a:lnTo>
                  <a:lnTo>
                    <a:pt x="203" y="468"/>
                  </a:lnTo>
                  <a:lnTo>
                    <a:pt x="401" y="387"/>
                  </a:lnTo>
                  <a:lnTo>
                    <a:pt x="546" y="332"/>
                  </a:lnTo>
                  <a:lnTo>
                    <a:pt x="857" y="212"/>
                  </a:lnTo>
                  <a:lnTo>
                    <a:pt x="1046" y="138"/>
                  </a:lnTo>
                  <a:lnTo>
                    <a:pt x="1185" y="83"/>
                  </a:lnTo>
                  <a:lnTo>
                    <a:pt x="1313" y="133"/>
                  </a:lnTo>
                  <a:lnTo>
                    <a:pt x="1365" y="153"/>
                  </a:lnTo>
                  <a:lnTo>
                    <a:pt x="1446" y="179"/>
                  </a:lnTo>
                  <a:lnTo>
                    <a:pt x="1461" y="182"/>
                  </a:lnTo>
                  <a:lnTo>
                    <a:pt x="1473" y="181"/>
                  </a:lnTo>
                  <a:lnTo>
                    <a:pt x="1489" y="170"/>
                  </a:lnTo>
                  <a:lnTo>
                    <a:pt x="1495" y="152"/>
                  </a:lnTo>
                  <a:lnTo>
                    <a:pt x="1490" y="132"/>
                  </a:lnTo>
                  <a:lnTo>
                    <a:pt x="1481" y="123"/>
                  </a:lnTo>
                  <a:lnTo>
                    <a:pt x="1466" y="114"/>
                  </a:lnTo>
                  <a:lnTo>
                    <a:pt x="1381" y="76"/>
                  </a:lnTo>
                  <a:lnTo>
                    <a:pt x="1272" y="32"/>
                  </a:lnTo>
                  <a:lnTo>
                    <a:pt x="1190" y="2"/>
                  </a:lnTo>
                  <a:lnTo>
                    <a:pt x="1178" y="0"/>
                  </a:lnTo>
                  <a:lnTo>
                    <a:pt x="1153" y="10"/>
                  </a:lnTo>
                  <a:lnTo>
                    <a:pt x="1075" y="42"/>
                  </a:lnTo>
                  <a:close/>
                  <a:moveTo>
                    <a:pt x="486" y="690"/>
                  </a:moveTo>
                  <a:lnTo>
                    <a:pt x="717" y="777"/>
                  </a:lnTo>
                  <a:lnTo>
                    <a:pt x="996" y="885"/>
                  </a:lnTo>
                  <a:lnTo>
                    <a:pt x="1094" y="927"/>
                  </a:lnTo>
                  <a:lnTo>
                    <a:pt x="1127" y="945"/>
                  </a:lnTo>
                  <a:lnTo>
                    <a:pt x="1142" y="959"/>
                  </a:lnTo>
                  <a:lnTo>
                    <a:pt x="1146" y="972"/>
                  </a:lnTo>
                  <a:lnTo>
                    <a:pt x="1146" y="980"/>
                  </a:lnTo>
                  <a:lnTo>
                    <a:pt x="1148" y="992"/>
                  </a:lnTo>
                  <a:lnTo>
                    <a:pt x="1147" y="1007"/>
                  </a:lnTo>
                  <a:lnTo>
                    <a:pt x="1142" y="1013"/>
                  </a:lnTo>
                  <a:lnTo>
                    <a:pt x="1130" y="1012"/>
                  </a:lnTo>
                  <a:lnTo>
                    <a:pt x="1121" y="1008"/>
                  </a:lnTo>
                  <a:lnTo>
                    <a:pt x="686" y="840"/>
                  </a:lnTo>
                  <a:lnTo>
                    <a:pt x="196" y="653"/>
                  </a:lnTo>
                  <a:lnTo>
                    <a:pt x="140" y="631"/>
                  </a:lnTo>
                  <a:lnTo>
                    <a:pt x="96" y="605"/>
                  </a:lnTo>
                  <a:lnTo>
                    <a:pt x="84" y="589"/>
                  </a:lnTo>
                  <a:lnTo>
                    <a:pt x="83" y="580"/>
                  </a:lnTo>
                  <a:lnTo>
                    <a:pt x="84" y="567"/>
                  </a:lnTo>
                  <a:lnTo>
                    <a:pt x="93" y="550"/>
                  </a:lnTo>
                  <a:lnTo>
                    <a:pt x="100" y="548"/>
                  </a:lnTo>
                  <a:lnTo>
                    <a:pt x="127" y="556"/>
                  </a:lnTo>
                  <a:lnTo>
                    <a:pt x="337" y="633"/>
                  </a:lnTo>
                  <a:lnTo>
                    <a:pt x="486" y="690"/>
                  </a:lnTo>
                  <a:close/>
                  <a:moveTo>
                    <a:pt x="2283" y="580"/>
                  </a:moveTo>
                  <a:lnTo>
                    <a:pt x="2282" y="590"/>
                  </a:lnTo>
                  <a:lnTo>
                    <a:pt x="2261" y="611"/>
                  </a:lnTo>
                  <a:lnTo>
                    <a:pt x="2213" y="637"/>
                  </a:lnTo>
                  <a:lnTo>
                    <a:pt x="2127" y="673"/>
                  </a:lnTo>
                  <a:lnTo>
                    <a:pt x="2066" y="697"/>
                  </a:lnTo>
                  <a:lnTo>
                    <a:pt x="1894" y="763"/>
                  </a:lnTo>
                  <a:lnTo>
                    <a:pt x="1833" y="782"/>
                  </a:lnTo>
                  <a:lnTo>
                    <a:pt x="1826" y="780"/>
                  </a:lnTo>
                  <a:lnTo>
                    <a:pt x="1817" y="762"/>
                  </a:lnTo>
                  <a:lnTo>
                    <a:pt x="1816" y="750"/>
                  </a:lnTo>
                  <a:lnTo>
                    <a:pt x="1817" y="740"/>
                  </a:lnTo>
                  <a:lnTo>
                    <a:pt x="1835" y="721"/>
                  </a:lnTo>
                  <a:lnTo>
                    <a:pt x="1875" y="698"/>
                  </a:lnTo>
                  <a:lnTo>
                    <a:pt x="1946" y="669"/>
                  </a:lnTo>
                  <a:lnTo>
                    <a:pt x="1996" y="650"/>
                  </a:lnTo>
                  <a:lnTo>
                    <a:pt x="2142" y="593"/>
                  </a:lnTo>
                  <a:lnTo>
                    <a:pt x="2208" y="565"/>
                  </a:lnTo>
                  <a:lnTo>
                    <a:pt x="2227" y="557"/>
                  </a:lnTo>
                  <a:lnTo>
                    <a:pt x="2256" y="550"/>
                  </a:lnTo>
                  <a:lnTo>
                    <a:pt x="2274" y="554"/>
                  </a:lnTo>
                  <a:lnTo>
                    <a:pt x="2282" y="568"/>
                  </a:lnTo>
                  <a:lnTo>
                    <a:pt x="2283" y="580"/>
                  </a:lnTo>
                  <a:close/>
                  <a:moveTo>
                    <a:pt x="1733" y="787"/>
                  </a:moveTo>
                  <a:lnTo>
                    <a:pt x="1732" y="799"/>
                  </a:lnTo>
                  <a:lnTo>
                    <a:pt x="1715" y="821"/>
                  </a:lnTo>
                  <a:lnTo>
                    <a:pt x="1665" y="848"/>
                  </a:lnTo>
                  <a:lnTo>
                    <a:pt x="1569" y="888"/>
                  </a:lnTo>
                  <a:lnTo>
                    <a:pt x="1496" y="917"/>
                  </a:lnTo>
                  <a:lnTo>
                    <a:pt x="1310" y="988"/>
                  </a:lnTo>
                  <a:lnTo>
                    <a:pt x="1246" y="1012"/>
                  </a:lnTo>
                  <a:lnTo>
                    <a:pt x="1244" y="1012"/>
                  </a:lnTo>
                  <a:lnTo>
                    <a:pt x="1239" y="1009"/>
                  </a:lnTo>
                  <a:lnTo>
                    <a:pt x="1234" y="994"/>
                  </a:lnTo>
                  <a:lnTo>
                    <a:pt x="1233" y="978"/>
                  </a:lnTo>
                  <a:lnTo>
                    <a:pt x="1234" y="966"/>
                  </a:lnTo>
                  <a:lnTo>
                    <a:pt x="1252" y="944"/>
                  </a:lnTo>
                  <a:lnTo>
                    <a:pt x="1303" y="916"/>
                  </a:lnTo>
                  <a:lnTo>
                    <a:pt x="1403" y="875"/>
                  </a:lnTo>
                  <a:lnTo>
                    <a:pt x="1480" y="845"/>
                  </a:lnTo>
                  <a:lnTo>
                    <a:pt x="1671" y="772"/>
                  </a:lnTo>
                  <a:lnTo>
                    <a:pt x="1730" y="748"/>
                  </a:lnTo>
                  <a:lnTo>
                    <a:pt x="1732" y="757"/>
                  </a:lnTo>
                  <a:lnTo>
                    <a:pt x="1733" y="787"/>
                  </a:lnTo>
                  <a:close/>
                  <a:moveTo>
                    <a:pt x="1916" y="1085"/>
                  </a:moveTo>
                  <a:lnTo>
                    <a:pt x="1916" y="1161"/>
                  </a:lnTo>
                  <a:lnTo>
                    <a:pt x="1914" y="1261"/>
                  </a:lnTo>
                  <a:lnTo>
                    <a:pt x="1906" y="1316"/>
                  </a:lnTo>
                  <a:lnTo>
                    <a:pt x="1891" y="1347"/>
                  </a:lnTo>
                  <a:lnTo>
                    <a:pt x="1880" y="1360"/>
                  </a:lnTo>
                  <a:lnTo>
                    <a:pt x="1864" y="1376"/>
                  </a:lnTo>
                  <a:lnTo>
                    <a:pt x="1838" y="1396"/>
                  </a:lnTo>
                  <a:lnTo>
                    <a:pt x="1830" y="1398"/>
                  </a:lnTo>
                  <a:lnTo>
                    <a:pt x="1827" y="1395"/>
                  </a:lnTo>
                  <a:lnTo>
                    <a:pt x="1822" y="1355"/>
                  </a:lnTo>
                  <a:lnTo>
                    <a:pt x="1817" y="1243"/>
                  </a:lnTo>
                  <a:lnTo>
                    <a:pt x="1816" y="1140"/>
                  </a:lnTo>
                  <a:lnTo>
                    <a:pt x="1817" y="994"/>
                  </a:lnTo>
                  <a:lnTo>
                    <a:pt x="1825" y="899"/>
                  </a:lnTo>
                  <a:lnTo>
                    <a:pt x="1837" y="873"/>
                  </a:lnTo>
                  <a:lnTo>
                    <a:pt x="1846" y="867"/>
                  </a:lnTo>
                  <a:lnTo>
                    <a:pt x="1869" y="853"/>
                  </a:lnTo>
                  <a:lnTo>
                    <a:pt x="1892" y="849"/>
                  </a:lnTo>
                  <a:lnTo>
                    <a:pt x="1903" y="859"/>
                  </a:lnTo>
                  <a:lnTo>
                    <a:pt x="1912" y="894"/>
                  </a:lnTo>
                  <a:lnTo>
                    <a:pt x="1916" y="1000"/>
                  </a:lnTo>
                  <a:lnTo>
                    <a:pt x="1916" y="1085"/>
                  </a:lnTo>
                  <a:close/>
                  <a:moveTo>
                    <a:pt x="1816" y="1773"/>
                  </a:moveTo>
                  <a:lnTo>
                    <a:pt x="1824" y="1783"/>
                  </a:lnTo>
                  <a:lnTo>
                    <a:pt x="1830" y="1803"/>
                  </a:lnTo>
                  <a:lnTo>
                    <a:pt x="1827" y="1822"/>
                  </a:lnTo>
                  <a:lnTo>
                    <a:pt x="1818" y="1839"/>
                  </a:lnTo>
                  <a:lnTo>
                    <a:pt x="1804" y="1852"/>
                  </a:lnTo>
                  <a:lnTo>
                    <a:pt x="1786" y="1859"/>
                  </a:lnTo>
                  <a:lnTo>
                    <a:pt x="1767" y="1860"/>
                  </a:lnTo>
                  <a:lnTo>
                    <a:pt x="1747" y="1851"/>
                  </a:lnTo>
                  <a:lnTo>
                    <a:pt x="1738" y="1843"/>
                  </a:lnTo>
                  <a:lnTo>
                    <a:pt x="1732" y="1837"/>
                  </a:lnTo>
                  <a:lnTo>
                    <a:pt x="1725" y="1823"/>
                  </a:lnTo>
                  <a:lnTo>
                    <a:pt x="1721" y="1799"/>
                  </a:lnTo>
                  <a:lnTo>
                    <a:pt x="1730" y="1770"/>
                  </a:lnTo>
                  <a:lnTo>
                    <a:pt x="1745" y="1754"/>
                  </a:lnTo>
                  <a:lnTo>
                    <a:pt x="1757" y="1749"/>
                  </a:lnTo>
                  <a:lnTo>
                    <a:pt x="1765" y="1748"/>
                  </a:lnTo>
                  <a:lnTo>
                    <a:pt x="1778" y="1750"/>
                  </a:lnTo>
                  <a:lnTo>
                    <a:pt x="1806" y="1764"/>
                  </a:lnTo>
                  <a:lnTo>
                    <a:pt x="1816" y="1773"/>
                  </a:lnTo>
                  <a:close/>
                </a:path>
              </a:pathLst>
            </a:custGeom>
            <a:solidFill>
              <a:srgbClr val="3C87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38CF5A0-EEDF-4D63-C4E6-F013C2F08256}"/>
                </a:ext>
              </a:extLst>
            </p:cNvPr>
            <p:cNvSpPr/>
            <p:nvPr/>
          </p:nvSpPr>
          <p:spPr>
            <a:xfrm>
              <a:off x="2776688" y="5608522"/>
              <a:ext cx="1577177" cy="246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Share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92D6E92-0CBC-2B9E-CD5F-0CD42302030D}"/>
                </a:ext>
              </a:extLst>
            </p:cNvPr>
            <p:cNvSpPr/>
            <p:nvPr/>
          </p:nvSpPr>
          <p:spPr>
            <a:xfrm>
              <a:off x="4771499" y="5364727"/>
              <a:ext cx="1577177" cy="246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Share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BC034818-9475-CA4E-3DC7-4B7A99F607BF}"/>
                </a:ext>
              </a:extLst>
            </p:cNvPr>
            <p:cNvSpPr/>
            <p:nvPr/>
          </p:nvSpPr>
          <p:spPr>
            <a:xfrm>
              <a:off x="8331598" y="3690573"/>
              <a:ext cx="1146646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Kaunas University of Technology (KTU)</a:t>
              </a:r>
            </a:p>
          </p:txBody>
        </p:sp>
        <p:sp>
          <p:nvSpPr>
            <p:cNvPr id="204" name="Freeform 95">
              <a:extLst>
                <a:ext uri="{FF2B5EF4-FFF2-40B4-BE49-F238E27FC236}">
                  <a16:creationId xmlns:a16="http://schemas.microsoft.com/office/drawing/2014/main" id="{C002A249-8CA1-1D07-AB63-888F7C9EE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2613" y="3217345"/>
              <a:ext cx="384617" cy="314625"/>
            </a:xfrm>
            <a:custGeom>
              <a:avLst/>
              <a:gdLst>
                <a:gd name="T0" fmla="*/ 21 w 2365"/>
                <a:gd name="T1" fmla="*/ 453 h 1935"/>
                <a:gd name="T2" fmla="*/ 5 w 2365"/>
                <a:gd name="T3" fmla="*/ 631 h 1935"/>
                <a:gd name="T4" fmla="*/ 375 w 2365"/>
                <a:gd name="T5" fmla="*/ 807 h 1935"/>
                <a:gd name="T6" fmla="*/ 425 w 2365"/>
                <a:gd name="T7" fmla="*/ 957 h 1935"/>
                <a:gd name="T8" fmla="*/ 466 w 2365"/>
                <a:gd name="T9" fmla="*/ 881 h 1935"/>
                <a:gd name="T10" fmla="*/ 1451 w 2365"/>
                <a:gd name="T11" fmla="*/ 1015 h 1935"/>
                <a:gd name="T12" fmla="*/ 1733 w 2365"/>
                <a:gd name="T13" fmla="*/ 1458 h 1935"/>
                <a:gd name="T14" fmla="*/ 1190 w 2365"/>
                <a:gd name="T15" fmla="*/ 1582 h 1935"/>
                <a:gd name="T16" fmla="*/ 734 w 2365"/>
                <a:gd name="T17" fmla="*/ 1496 h 1935"/>
                <a:gd name="T18" fmla="*/ 461 w 2365"/>
                <a:gd name="T19" fmla="*/ 1145 h 1935"/>
                <a:gd name="T20" fmla="*/ 400 w 2365"/>
                <a:gd name="T21" fmla="*/ 1052 h 1935"/>
                <a:gd name="T22" fmla="*/ 683 w 2365"/>
                <a:gd name="T23" fmla="*/ 1559 h 1935"/>
                <a:gd name="T24" fmla="*/ 1527 w 2365"/>
                <a:gd name="T25" fmla="*/ 1617 h 1935"/>
                <a:gd name="T26" fmla="*/ 1733 w 2365"/>
                <a:gd name="T27" fmla="*/ 1605 h 1935"/>
                <a:gd name="T28" fmla="*/ 1666 w 2365"/>
                <a:gd name="T29" fmla="*/ 1730 h 1935"/>
                <a:gd name="T30" fmla="*/ 1669 w 2365"/>
                <a:gd name="T31" fmla="*/ 1891 h 1935"/>
                <a:gd name="T32" fmla="*/ 1842 w 2365"/>
                <a:gd name="T33" fmla="*/ 1921 h 1935"/>
                <a:gd name="T34" fmla="*/ 1906 w 2365"/>
                <a:gd name="T35" fmla="*/ 1805 h 1935"/>
                <a:gd name="T36" fmla="*/ 1848 w 2365"/>
                <a:gd name="T37" fmla="*/ 1693 h 1935"/>
                <a:gd name="T38" fmla="*/ 1820 w 2365"/>
                <a:gd name="T39" fmla="*/ 1518 h 1935"/>
                <a:gd name="T40" fmla="*/ 1964 w 2365"/>
                <a:gd name="T41" fmla="*/ 1381 h 1935"/>
                <a:gd name="T42" fmla="*/ 2175 w 2365"/>
                <a:gd name="T43" fmla="*/ 740 h 1935"/>
                <a:gd name="T44" fmla="*/ 2269 w 2365"/>
                <a:gd name="T45" fmla="*/ 415 h 1935"/>
                <a:gd name="T46" fmla="*/ 1559 w 2365"/>
                <a:gd name="T47" fmla="*/ 164 h 1935"/>
                <a:gd name="T48" fmla="*/ 1712 w 2365"/>
                <a:gd name="T49" fmla="*/ 284 h 1935"/>
                <a:gd name="T50" fmla="*/ 2071 w 2365"/>
                <a:gd name="T51" fmla="*/ 536 h 1935"/>
                <a:gd name="T52" fmla="*/ 1170 w 2365"/>
                <a:gd name="T53" fmla="*/ 392 h 1935"/>
                <a:gd name="T54" fmla="*/ 1211 w 2365"/>
                <a:gd name="T55" fmla="*/ 475 h 1935"/>
                <a:gd name="T56" fmla="*/ 1641 w 2365"/>
                <a:gd name="T57" fmla="*/ 689 h 1935"/>
                <a:gd name="T58" fmla="*/ 1165 w 2365"/>
                <a:gd name="T59" fmla="*/ 858 h 1935"/>
                <a:gd name="T60" fmla="*/ 326 w 2365"/>
                <a:gd name="T61" fmla="*/ 543 h 1935"/>
                <a:gd name="T62" fmla="*/ 857 w 2365"/>
                <a:gd name="T63" fmla="*/ 212 h 1935"/>
                <a:gd name="T64" fmla="*/ 1461 w 2365"/>
                <a:gd name="T65" fmla="*/ 182 h 1935"/>
                <a:gd name="T66" fmla="*/ 1466 w 2365"/>
                <a:gd name="T67" fmla="*/ 114 h 1935"/>
                <a:gd name="T68" fmla="*/ 1075 w 2365"/>
                <a:gd name="T69" fmla="*/ 42 h 1935"/>
                <a:gd name="T70" fmla="*/ 1142 w 2365"/>
                <a:gd name="T71" fmla="*/ 959 h 1935"/>
                <a:gd name="T72" fmla="*/ 1130 w 2365"/>
                <a:gd name="T73" fmla="*/ 1012 h 1935"/>
                <a:gd name="T74" fmla="*/ 84 w 2365"/>
                <a:gd name="T75" fmla="*/ 589 h 1935"/>
                <a:gd name="T76" fmla="*/ 337 w 2365"/>
                <a:gd name="T77" fmla="*/ 633 h 1935"/>
                <a:gd name="T78" fmla="*/ 2127 w 2365"/>
                <a:gd name="T79" fmla="*/ 673 h 1935"/>
                <a:gd name="T80" fmla="*/ 1816 w 2365"/>
                <a:gd name="T81" fmla="*/ 750 h 1935"/>
                <a:gd name="T82" fmla="*/ 2142 w 2365"/>
                <a:gd name="T83" fmla="*/ 593 h 1935"/>
                <a:gd name="T84" fmla="*/ 2283 w 2365"/>
                <a:gd name="T85" fmla="*/ 580 h 1935"/>
                <a:gd name="T86" fmla="*/ 1496 w 2365"/>
                <a:gd name="T87" fmla="*/ 917 h 1935"/>
                <a:gd name="T88" fmla="*/ 1233 w 2365"/>
                <a:gd name="T89" fmla="*/ 978 h 1935"/>
                <a:gd name="T90" fmla="*/ 1671 w 2365"/>
                <a:gd name="T91" fmla="*/ 772 h 1935"/>
                <a:gd name="T92" fmla="*/ 1914 w 2365"/>
                <a:gd name="T93" fmla="*/ 1261 h 1935"/>
                <a:gd name="T94" fmla="*/ 1830 w 2365"/>
                <a:gd name="T95" fmla="*/ 1398 h 1935"/>
                <a:gd name="T96" fmla="*/ 1825 w 2365"/>
                <a:gd name="T97" fmla="*/ 899 h 1935"/>
                <a:gd name="T98" fmla="*/ 1912 w 2365"/>
                <a:gd name="T99" fmla="*/ 894 h 1935"/>
                <a:gd name="T100" fmla="*/ 1827 w 2365"/>
                <a:gd name="T101" fmla="*/ 1822 h 1935"/>
                <a:gd name="T102" fmla="*/ 1738 w 2365"/>
                <a:gd name="T103" fmla="*/ 1843 h 1935"/>
                <a:gd name="T104" fmla="*/ 1757 w 2365"/>
                <a:gd name="T105" fmla="*/ 1749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65" h="1935">
                  <a:moveTo>
                    <a:pt x="1075" y="42"/>
                  </a:moveTo>
                  <a:lnTo>
                    <a:pt x="892" y="113"/>
                  </a:lnTo>
                  <a:lnTo>
                    <a:pt x="508" y="260"/>
                  </a:lnTo>
                  <a:lnTo>
                    <a:pt x="320" y="331"/>
                  </a:lnTo>
                  <a:lnTo>
                    <a:pt x="55" y="437"/>
                  </a:lnTo>
                  <a:lnTo>
                    <a:pt x="21" y="453"/>
                  </a:lnTo>
                  <a:lnTo>
                    <a:pt x="16" y="458"/>
                  </a:lnTo>
                  <a:lnTo>
                    <a:pt x="9" y="476"/>
                  </a:lnTo>
                  <a:lnTo>
                    <a:pt x="1" y="520"/>
                  </a:lnTo>
                  <a:lnTo>
                    <a:pt x="0" y="558"/>
                  </a:lnTo>
                  <a:lnTo>
                    <a:pt x="0" y="594"/>
                  </a:lnTo>
                  <a:lnTo>
                    <a:pt x="5" y="631"/>
                  </a:lnTo>
                  <a:lnTo>
                    <a:pt x="16" y="650"/>
                  </a:lnTo>
                  <a:lnTo>
                    <a:pt x="36" y="668"/>
                  </a:lnTo>
                  <a:lnTo>
                    <a:pt x="67" y="685"/>
                  </a:lnTo>
                  <a:lnTo>
                    <a:pt x="140" y="716"/>
                  </a:lnTo>
                  <a:lnTo>
                    <a:pt x="216" y="745"/>
                  </a:lnTo>
                  <a:lnTo>
                    <a:pt x="375" y="807"/>
                  </a:lnTo>
                  <a:lnTo>
                    <a:pt x="383" y="882"/>
                  </a:lnTo>
                  <a:lnTo>
                    <a:pt x="386" y="903"/>
                  </a:lnTo>
                  <a:lnTo>
                    <a:pt x="392" y="933"/>
                  </a:lnTo>
                  <a:lnTo>
                    <a:pt x="401" y="950"/>
                  </a:lnTo>
                  <a:lnTo>
                    <a:pt x="415" y="956"/>
                  </a:lnTo>
                  <a:lnTo>
                    <a:pt x="425" y="957"/>
                  </a:lnTo>
                  <a:lnTo>
                    <a:pt x="434" y="956"/>
                  </a:lnTo>
                  <a:lnTo>
                    <a:pt x="447" y="951"/>
                  </a:lnTo>
                  <a:lnTo>
                    <a:pt x="456" y="938"/>
                  </a:lnTo>
                  <a:lnTo>
                    <a:pt x="462" y="916"/>
                  </a:lnTo>
                  <a:lnTo>
                    <a:pt x="463" y="902"/>
                  </a:lnTo>
                  <a:lnTo>
                    <a:pt x="466" y="881"/>
                  </a:lnTo>
                  <a:lnTo>
                    <a:pt x="473" y="851"/>
                  </a:lnTo>
                  <a:lnTo>
                    <a:pt x="476" y="848"/>
                  </a:lnTo>
                  <a:lnTo>
                    <a:pt x="561" y="878"/>
                  </a:lnTo>
                  <a:lnTo>
                    <a:pt x="836" y="982"/>
                  </a:lnTo>
                  <a:lnTo>
                    <a:pt x="1190" y="1117"/>
                  </a:lnTo>
                  <a:lnTo>
                    <a:pt x="1451" y="1015"/>
                  </a:lnTo>
                  <a:lnTo>
                    <a:pt x="1657" y="938"/>
                  </a:lnTo>
                  <a:lnTo>
                    <a:pt x="1723" y="915"/>
                  </a:lnTo>
                  <a:lnTo>
                    <a:pt x="1727" y="930"/>
                  </a:lnTo>
                  <a:lnTo>
                    <a:pt x="1732" y="1078"/>
                  </a:lnTo>
                  <a:lnTo>
                    <a:pt x="1733" y="1187"/>
                  </a:lnTo>
                  <a:lnTo>
                    <a:pt x="1733" y="1458"/>
                  </a:lnTo>
                  <a:lnTo>
                    <a:pt x="1646" y="1495"/>
                  </a:lnTo>
                  <a:lnTo>
                    <a:pt x="1589" y="1517"/>
                  </a:lnTo>
                  <a:lnTo>
                    <a:pt x="1479" y="1550"/>
                  </a:lnTo>
                  <a:lnTo>
                    <a:pt x="1369" y="1571"/>
                  </a:lnTo>
                  <a:lnTo>
                    <a:pt x="1252" y="1581"/>
                  </a:lnTo>
                  <a:lnTo>
                    <a:pt x="1190" y="1582"/>
                  </a:lnTo>
                  <a:lnTo>
                    <a:pt x="1144" y="1581"/>
                  </a:lnTo>
                  <a:lnTo>
                    <a:pt x="1056" y="1576"/>
                  </a:lnTo>
                  <a:lnTo>
                    <a:pt x="971" y="1565"/>
                  </a:lnTo>
                  <a:lnTo>
                    <a:pt x="890" y="1548"/>
                  </a:lnTo>
                  <a:lnTo>
                    <a:pt x="811" y="1525"/>
                  </a:lnTo>
                  <a:lnTo>
                    <a:pt x="734" y="1496"/>
                  </a:lnTo>
                  <a:lnTo>
                    <a:pt x="658" y="1461"/>
                  </a:lnTo>
                  <a:lnTo>
                    <a:pt x="584" y="1420"/>
                  </a:lnTo>
                  <a:lnTo>
                    <a:pt x="546" y="1397"/>
                  </a:lnTo>
                  <a:lnTo>
                    <a:pt x="468" y="1345"/>
                  </a:lnTo>
                  <a:lnTo>
                    <a:pt x="463" y="1193"/>
                  </a:lnTo>
                  <a:lnTo>
                    <a:pt x="461" y="1145"/>
                  </a:lnTo>
                  <a:lnTo>
                    <a:pt x="457" y="1082"/>
                  </a:lnTo>
                  <a:lnTo>
                    <a:pt x="449" y="1051"/>
                  </a:lnTo>
                  <a:lnTo>
                    <a:pt x="435" y="1040"/>
                  </a:lnTo>
                  <a:lnTo>
                    <a:pt x="425" y="1040"/>
                  </a:lnTo>
                  <a:lnTo>
                    <a:pt x="414" y="1040"/>
                  </a:lnTo>
                  <a:lnTo>
                    <a:pt x="400" y="1052"/>
                  </a:lnTo>
                  <a:lnTo>
                    <a:pt x="390" y="1110"/>
                  </a:lnTo>
                  <a:lnTo>
                    <a:pt x="386" y="1210"/>
                  </a:lnTo>
                  <a:lnTo>
                    <a:pt x="381" y="1380"/>
                  </a:lnTo>
                  <a:lnTo>
                    <a:pt x="486" y="1450"/>
                  </a:lnTo>
                  <a:lnTo>
                    <a:pt x="549" y="1491"/>
                  </a:lnTo>
                  <a:lnTo>
                    <a:pt x="683" y="1559"/>
                  </a:lnTo>
                  <a:lnTo>
                    <a:pt x="823" y="1610"/>
                  </a:lnTo>
                  <a:lnTo>
                    <a:pt x="969" y="1645"/>
                  </a:lnTo>
                  <a:lnTo>
                    <a:pt x="1118" y="1662"/>
                  </a:lnTo>
                  <a:lnTo>
                    <a:pt x="1268" y="1661"/>
                  </a:lnTo>
                  <a:lnTo>
                    <a:pt x="1417" y="1643"/>
                  </a:lnTo>
                  <a:lnTo>
                    <a:pt x="1527" y="1617"/>
                  </a:lnTo>
                  <a:lnTo>
                    <a:pt x="1599" y="1595"/>
                  </a:lnTo>
                  <a:lnTo>
                    <a:pt x="1635" y="1582"/>
                  </a:lnTo>
                  <a:lnTo>
                    <a:pt x="1706" y="1556"/>
                  </a:lnTo>
                  <a:lnTo>
                    <a:pt x="1730" y="1548"/>
                  </a:lnTo>
                  <a:lnTo>
                    <a:pt x="1732" y="1561"/>
                  </a:lnTo>
                  <a:lnTo>
                    <a:pt x="1733" y="1605"/>
                  </a:lnTo>
                  <a:lnTo>
                    <a:pt x="1733" y="1620"/>
                  </a:lnTo>
                  <a:lnTo>
                    <a:pt x="1727" y="1648"/>
                  </a:lnTo>
                  <a:lnTo>
                    <a:pt x="1715" y="1674"/>
                  </a:lnTo>
                  <a:lnTo>
                    <a:pt x="1695" y="1701"/>
                  </a:lnTo>
                  <a:lnTo>
                    <a:pt x="1681" y="1715"/>
                  </a:lnTo>
                  <a:lnTo>
                    <a:pt x="1666" y="1730"/>
                  </a:lnTo>
                  <a:lnTo>
                    <a:pt x="1646" y="1755"/>
                  </a:lnTo>
                  <a:lnTo>
                    <a:pt x="1637" y="1778"/>
                  </a:lnTo>
                  <a:lnTo>
                    <a:pt x="1637" y="1804"/>
                  </a:lnTo>
                  <a:lnTo>
                    <a:pt x="1640" y="1820"/>
                  </a:lnTo>
                  <a:lnTo>
                    <a:pt x="1646" y="1848"/>
                  </a:lnTo>
                  <a:lnTo>
                    <a:pt x="1669" y="1891"/>
                  </a:lnTo>
                  <a:lnTo>
                    <a:pt x="1703" y="1919"/>
                  </a:lnTo>
                  <a:lnTo>
                    <a:pt x="1748" y="1934"/>
                  </a:lnTo>
                  <a:lnTo>
                    <a:pt x="1775" y="1935"/>
                  </a:lnTo>
                  <a:lnTo>
                    <a:pt x="1790" y="1935"/>
                  </a:lnTo>
                  <a:lnTo>
                    <a:pt x="1817" y="1930"/>
                  </a:lnTo>
                  <a:lnTo>
                    <a:pt x="1842" y="1921"/>
                  </a:lnTo>
                  <a:lnTo>
                    <a:pt x="1862" y="1909"/>
                  </a:lnTo>
                  <a:lnTo>
                    <a:pt x="1879" y="1892"/>
                  </a:lnTo>
                  <a:lnTo>
                    <a:pt x="1892" y="1871"/>
                  </a:lnTo>
                  <a:lnTo>
                    <a:pt x="1901" y="1847"/>
                  </a:lnTo>
                  <a:lnTo>
                    <a:pt x="1906" y="1820"/>
                  </a:lnTo>
                  <a:lnTo>
                    <a:pt x="1906" y="1805"/>
                  </a:lnTo>
                  <a:lnTo>
                    <a:pt x="1906" y="1789"/>
                  </a:lnTo>
                  <a:lnTo>
                    <a:pt x="1901" y="1761"/>
                  </a:lnTo>
                  <a:lnTo>
                    <a:pt x="1891" y="1738"/>
                  </a:lnTo>
                  <a:lnTo>
                    <a:pt x="1873" y="1716"/>
                  </a:lnTo>
                  <a:lnTo>
                    <a:pt x="1861" y="1705"/>
                  </a:lnTo>
                  <a:lnTo>
                    <a:pt x="1848" y="1693"/>
                  </a:lnTo>
                  <a:lnTo>
                    <a:pt x="1830" y="1671"/>
                  </a:lnTo>
                  <a:lnTo>
                    <a:pt x="1820" y="1645"/>
                  </a:lnTo>
                  <a:lnTo>
                    <a:pt x="1817" y="1608"/>
                  </a:lnTo>
                  <a:lnTo>
                    <a:pt x="1816" y="1583"/>
                  </a:lnTo>
                  <a:lnTo>
                    <a:pt x="1816" y="1556"/>
                  </a:lnTo>
                  <a:lnTo>
                    <a:pt x="1820" y="1518"/>
                  </a:lnTo>
                  <a:lnTo>
                    <a:pt x="1833" y="1494"/>
                  </a:lnTo>
                  <a:lnTo>
                    <a:pt x="1859" y="1472"/>
                  </a:lnTo>
                  <a:lnTo>
                    <a:pt x="1880" y="1458"/>
                  </a:lnTo>
                  <a:lnTo>
                    <a:pt x="1915" y="1437"/>
                  </a:lnTo>
                  <a:lnTo>
                    <a:pt x="1949" y="1407"/>
                  </a:lnTo>
                  <a:lnTo>
                    <a:pt x="1964" y="1381"/>
                  </a:lnTo>
                  <a:lnTo>
                    <a:pt x="1974" y="1347"/>
                  </a:lnTo>
                  <a:lnTo>
                    <a:pt x="1980" y="1299"/>
                  </a:lnTo>
                  <a:lnTo>
                    <a:pt x="1985" y="1196"/>
                  </a:lnTo>
                  <a:lnTo>
                    <a:pt x="1986" y="1092"/>
                  </a:lnTo>
                  <a:lnTo>
                    <a:pt x="1991" y="812"/>
                  </a:lnTo>
                  <a:lnTo>
                    <a:pt x="2175" y="740"/>
                  </a:lnTo>
                  <a:lnTo>
                    <a:pt x="2358" y="670"/>
                  </a:lnTo>
                  <a:lnTo>
                    <a:pt x="2363" y="558"/>
                  </a:lnTo>
                  <a:lnTo>
                    <a:pt x="2365" y="515"/>
                  </a:lnTo>
                  <a:lnTo>
                    <a:pt x="2364" y="455"/>
                  </a:lnTo>
                  <a:lnTo>
                    <a:pt x="2361" y="448"/>
                  </a:lnTo>
                  <a:lnTo>
                    <a:pt x="2269" y="415"/>
                  </a:lnTo>
                  <a:lnTo>
                    <a:pt x="1966" y="298"/>
                  </a:lnTo>
                  <a:lnTo>
                    <a:pt x="1810" y="239"/>
                  </a:lnTo>
                  <a:lnTo>
                    <a:pt x="1637" y="178"/>
                  </a:lnTo>
                  <a:lnTo>
                    <a:pt x="1573" y="159"/>
                  </a:lnTo>
                  <a:lnTo>
                    <a:pt x="1565" y="158"/>
                  </a:lnTo>
                  <a:lnTo>
                    <a:pt x="1559" y="164"/>
                  </a:lnTo>
                  <a:lnTo>
                    <a:pt x="1551" y="184"/>
                  </a:lnTo>
                  <a:lnTo>
                    <a:pt x="1550" y="195"/>
                  </a:lnTo>
                  <a:lnTo>
                    <a:pt x="1550" y="199"/>
                  </a:lnTo>
                  <a:lnTo>
                    <a:pt x="1558" y="209"/>
                  </a:lnTo>
                  <a:lnTo>
                    <a:pt x="1586" y="227"/>
                  </a:lnTo>
                  <a:lnTo>
                    <a:pt x="1712" y="284"/>
                  </a:lnTo>
                  <a:lnTo>
                    <a:pt x="1875" y="348"/>
                  </a:lnTo>
                  <a:lnTo>
                    <a:pt x="2004" y="399"/>
                  </a:lnTo>
                  <a:lnTo>
                    <a:pt x="2181" y="471"/>
                  </a:lnTo>
                  <a:lnTo>
                    <a:pt x="2200" y="482"/>
                  </a:lnTo>
                  <a:lnTo>
                    <a:pt x="2188" y="490"/>
                  </a:lnTo>
                  <a:lnTo>
                    <a:pt x="2071" y="536"/>
                  </a:lnTo>
                  <a:lnTo>
                    <a:pt x="1986" y="568"/>
                  </a:lnTo>
                  <a:lnTo>
                    <a:pt x="1771" y="648"/>
                  </a:lnTo>
                  <a:lnTo>
                    <a:pt x="1476" y="513"/>
                  </a:lnTo>
                  <a:lnTo>
                    <a:pt x="1335" y="450"/>
                  </a:lnTo>
                  <a:lnTo>
                    <a:pt x="1211" y="401"/>
                  </a:lnTo>
                  <a:lnTo>
                    <a:pt x="1170" y="392"/>
                  </a:lnTo>
                  <a:lnTo>
                    <a:pt x="1163" y="395"/>
                  </a:lnTo>
                  <a:lnTo>
                    <a:pt x="1157" y="402"/>
                  </a:lnTo>
                  <a:lnTo>
                    <a:pt x="1151" y="415"/>
                  </a:lnTo>
                  <a:lnTo>
                    <a:pt x="1155" y="430"/>
                  </a:lnTo>
                  <a:lnTo>
                    <a:pt x="1169" y="446"/>
                  </a:lnTo>
                  <a:lnTo>
                    <a:pt x="1211" y="475"/>
                  </a:lnTo>
                  <a:lnTo>
                    <a:pt x="1318" y="529"/>
                  </a:lnTo>
                  <a:lnTo>
                    <a:pt x="1398" y="565"/>
                  </a:lnTo>
                  <a:lnTo>
                    <a:pt x="1493" y="608"/>
                  </a:lnTo>
                  <a:lnTo>
                    <a:pt x="1625" y="672"/>
                  </a:lnTo>
                  <a:lnTo>
                    <a:pt x="1641" y="683"/>
                  </a:lnTo>
                  <a:lnTo>
                    <a:pt x="1641" y="689"/>
                  </a:lnTo>
                  <a:lnTo>
                    <a:pt x="1608" y="708"/>
                  </a:lnTo>
                  <a:lnTo>
                    <a:pt x="1512" y="750"/>
                  </a:lnTo>
                  <a:lnTo>
                    <a:pt x="1340" y="814"/>
                  </a:lnTo>
                  <a:lnTo>
                    <a:pt x="1227" y="848"/>
                  </a:lnTo>
                  <a:lnTo>
                    <a:pt x="1177" y="859"/>
                  </a:lnTo>
                  <a:lnTo>
                    <a:pt x="1165" y="858"/>
                  </a:lnTo>
                  <a:lnTo>
                    <a:pt x="1135" y="851"/>
                  </a:lnTo>
                  <a:lnTo>
                    <a:pt x="985" y="797"/>
                  </a:lnTo>
                  <a:lnTo>
                    <a:pt x="890" y="760"/>
                  </a:lnTo>
                  <a:lnTo>
                    <a:pt x="657" y="670"/>
                  </a:lnTo>
                  <a:lnTo>
                    <a:pt x="421" y="580"/>
                  </a:lnTo>
                  <a:lnTo>
                    <a:pt x="326" y="543"/>
                  </a:lnTo>
                  <a:lnTo>
                    <a:pt x="196" y="489"/>
                  </a:lnTo>
                  <a:lnTo>
                    <a:pt x="183" y="480"/>
                  </a:lnTo>
                  <a:lnTo>
                    <a:pt x="203" y="468"/>
                  </a:lnTo>
                  <a:lnTo>
                    <a:pt x="401" y="387"/>
                  </a:lnTo>
                  <a:lnTo>
                    <a:pt x="546" y="332"/>
                  </a:lnTo>
                  <a:lnTo>
                    <a:pt x="857" y="212"/>
                  </a:lnTo>
                  <a:lnTo>
                    <a:pt x="1046" y="138"/>
                  </a:lnTo>
                  <a:lnTo>
                    <a:pt x="1185" y="83"/>
                  </a:lnTo>
                  <a:lnTo>
                    <a:pt x="1313" y="133"/>
                  </a:lnTo>
                  <a:lnTo>
                    <a:pt x="1365" y="153"/>
                  </a:lnTo>
                  <a:lnTo>
                    <a:pt x="1446" y="179"/>
                  </a:lnTo>
                  <a:lnTo>
                    <a:pt x="1461" y="182"/>
                  </a:lnTo>
                  <a:lnTo>
                    <a:pt x="1473" y="181"/>
                  </a:lnTo>
                  <a:lnTo>
                    <a:pt x="1489" y="170"/>
                  </a:lnTo>
                  <a:lnTo>
                    <a:pt x="1495" y="152"/>
                  </a:lnTo>
                  <a:lnTo>
                    <a:pt x="1490" y="132"/>
                  </a:lnTo>
                  <a:lnTo>
                    <a:pt x="1481" y="123"/>
                  </a:lnTo>
                  <a:lnTo>
                    <a:pt x="1466" y="114"/>
                  </a:lnTo>
                  <a:lnTo>
                    <a:pt x="1381" y="76"/>
                  </a:lnTo>
                  <a:lnTo>
                    <a:pt x="1272" y="32"/>
                  </a:lnTo>
                  <a:lnTo>
                    <a:pt x="1190" y="2"/>
                  </a:lnTo>
                  <a:lnTo>
                    <a:pt x="1178" y="0"/>
                  </a:lnTo>
                  <a:lnTo>
                    <a:pt x="1153" y="10"/>
                  </a:lnTo>
                  <a:lnTo>
                    <a:pt x="1075" y="42"/>
                  </a:lnTo>
                  <a:close/>
                  <a:moveTo>
                    <a:pt x="486" y="690"/>
                  </a:moveTo>
                  <a:lnTo>
                    <a:pt x="717" y="777"/>
                  </a:lnTo>
                  <a:lnTo>
                    <a:pt x="996" y="885"/>
                  </a:lnTo>
                  <a:lnTo>
                    <a:pt x="1094" y="927"/>
                  </a:lnTo>
                  <a:lnTo>
                    <a:pt x="1127" y="945"/>
                  </a:lnTo>
                  <a:lnTo>
                    <a:pt x="1142" y="959"/>
                  </a:lnTo>
                  <a:lnTo>
                    <a:pt x="1146" y="972"/>
                  </a:lnTo>
                  <a:lnTo>
                    <a:pt x="1146" y="980"/>
                  </a:lnTo>
                  <a:lnTo>
                    <a:pt x="1148" y="992"/>
                  </a:lnTo>
                  <a:lnTo>
                    <a:pt x="1147" y="1007"/>
                  </a:lnTo>
                  <a:lnTo>
                    <a:pt x="1142" y="1013"/>
                  </a:lnTo>
                  <a:lnTo>
                    <a:pt x="1130" y="1012"/>
                  </a:lnTo>
                  <a:lnTo>
                    <a:pt x="1121" y="1008"/>
                  </a:lnTo>
                  <a:lnTo>
                    <a:pt x="686" y="840"/>
                  </a:lnTo>
                  <a:lnTo>
                    <a:pt x="196" y="653"/>
                  </a:lnTo>
                  <a:lnTo>
                    <a:pt x="140" y="631"/>
                  </a:lnTo>
                  <a:lnTo>
                    <a:pt x="96" y="605"/>
                  </a:lnTo>
                  <a:lnTo>
                    <a:pt x="84" y="589"/>
                  </a:lnTo>
                  <a:lnTo>
                    <a:pt x="83" y="580"/>
                  </a:lnTo>
                  <a:lnTo>
                    <a:pt x="84" y="567"/>
                  </a:lnTo>
                  <a:lnTo>
                    <a:pt x="93" y="550"/>
                  </a:lnTo>
                  <a:lnTo>
                    <a:pt x="100" y="548"/>
                  </a:lnTo>
                  <a:lnTo>
                    <a:pt x="127" y="556"/>
                  </a:lnTo>
                  <a:lnTo>
                    <a:pt x="337" y="633"/>
                  </a:lnTo>
                  <a:lnTo>
                    <a:pt x="486" y="690"/>
                  </a:lnTo>
                  <a:close/>
                  <a:moveTo>
                    <a:pt x="2283" y="580"/>
                  </a:moveTo>
                  <a:lnTo>
                    <a:pt x="2282" y="590"/>
                  </a:lnTo>
                  <a:lnTo>
                    <a:pt x="2261" y="611"/>
                  </a:lnTo>
                  <a:lnTo>
                    <a:pt x="2213" y="637"/>
                  </a:lnTo>
                  <a:lnTo>
                    <a:pt x="2127" y="673"/>
                  </a:lnTo>
                  <a:lnTo>
                    <a:pt x="2066" y="697"/>
                  </a:lnTo>
                  <a:lnTo>
                    <a:pt x="1894" y="763"/>
                  </a:lnTo>
                  <a:lnTo>
                    <a:pt x="1833" y="782"/>
                  </a:lnTo>
                  <a:lnTo>
                    <a:pt x="1826" y="780"/>
                  </a:lnTo>
                  <a:lnTo>
                    <a:pt x="1817" y="762"/>
                  </a:lnTo>
                  <a:lnTo>
                    <a:pt x="1816" y="750"/>
                  </a:lnTo>
                  <a:lnTo>
                    <a:pt x="1817" y="740"/>
                  </a:lnTo>
                  <a:lnTo>
                    <a:pt x="1835" y="721"/>
                  </a:lnTo>
                  <a:lnTo>
                    <a:pt x="1875" y="698"/>
                  </a:lnTo>
                  <a:lnTo>
                    <a:pt x="1946" y="669"/>
                  </a:lnTo>
                  <a:lnTo>
                    <a:pt x="1996" y="650"/>
                  </a:lnTo>
                  <a:lnTo>
                    <a:pt x="2142" y="593"/>
                  </a:lnTo>
                  <a:lnTo>
                    <a:pt x="2208" y="565"/>
                  </a:lnTo>
                  <a:lnTo>
                    <a:pt x="2227" y="557"/>
                  </a:lnTo>
                  <a:lnTo>
                    <a:pt x="2256" y="550"/>
                  </a:lnTo>
                  <a:lnTo>
                    <a:pt x="2274" y="554"/>
                  </a:lnTo>
                  <a:lnTo>
                    <a:pt x="2282" y="568"/>
                  </a:lnTo>
                  <a:lnTo>
                    <a:pt x="2283" y="580"/>
                  </a:lnTo>
                  <a:close/>
                  <a:moveTo>
                    <a:pt x="1733" y="787"/>
                  </a:moveTo>
                  <a:lnTo>
                    <a:pt x="1732" y="799"/>
                  </a:lnTo>
                  <a:lnTo>
                    <a:pt x="1715" y="821"/>
                  </a:lnTo>
                  <a:lnTo>
                    <a:pt x="1665" y="848"/>
                  </a:lnTo>
                  <a:lnTo>
                    <a:pt x="1569" y="888"/>
                  </a:lnTo>
                  <a:lnTo>
                    <a:pt x="1496" y="917"/>
                  </a:lnTo>
                  <a:lnTo>
                    <a:pt x="1310" y="988"/>
                  </a:lnTo>
                  <a:lnTo>
                    <a:pt x="1246" y="1012"/>
                  </a:lnTo>
                  <a:lnTo>
                    <a:pt x="1244" y="1012"/>
                  </a:lnTo>
                  <a:lnTo>
                    <a:pt x="1239" y="1009"/>
                  </a:lnTo>
                  <a:lnTo>
                    <a:pt x="1234" y="994"/>
                  </a:lnTo>
                  <a:lnTo>
                    <a:pt x="1233" y="978"/>
                  </a:lnTo>
                  <a:lnTo>
                    <a:pt x="1234" y="966"/>
                  </a:lnTo>
                  <a:lnTo>
                    <a:pt x="1252" y="944"/>
                  </a:lnTo>
                  <a:lnTo>
                    <a:pt x="1303" y="916"/>
                  </a:lnTo>
                  <a:lnTo>
                    <a:pt x="1403" y="875"/>
                  </a:lnTo>
                  <a:lnTo>
                    <a:pt x="1480" y="845"/>
                  </a:lnTo>
                  <a:lnTo>
                    <a:pt x="1671" y="772"/>
                  </a:lnTo>
                  <a:lnTo>
                    <a:pt x="1730" y="748"/>
                  </a:lnTo>
                  <a:lnTo>
                    <a:pt x="1732" y="757"/>
                  </a:lnTo>
                  <a:lnTo>
                    <a:pt x="1733" y="787"/>
                  </a:lnTo>
                  <a:close/>
                  <a:moveTo>
                    <a:pt x="1916" y="1085"/>
                  </a:moveTo>
                  <a:lnTo>
                    <a:pt x="1916" y="1161"/>
                  </a:lnTo>
                  <a:lnTo>
                    <a:pt x="1914" y="1261"/>
                  </a:lnTo>
                  <a:lnTo>
                    <a:pt x="1906" y="1316"/>
                  </a:lnTo>
                  <a:lnTo>
                    <a:pt x="1891" y="1347"/>
                  </a:lnTo>
                  <a:lnTo>
                    <a:pt x="1880" y="1360"/>
                  </a:lnTo>
                  <a:lnTo>
                    <a:pt x="1864" y="1376"/>
                  </a:lnTo>
                  <a:lnTo>
                    <a:pt x="1838" y="1396"/>
                  </a:lnTo>
                  <a:lnTo>
                    <a:pt x="1830" y="1398"/>
                  </a:lnTo>
                  <a:lnTo>
                    <a:pt x="1827" y="1395"/>
                  </a:lnTo>
                  <a:lnTo>
                    <a:pt x="1822" y="1355"/>
                  </a:lnTo>
                  <a:lnTo>
                    <a:pt x="1817" y="1243"/>
                  </a:lnTo>
                  <a:lnTo>
                    <a:pt x="1816" y="1140"/>
                  </a:lnTo>
                  <a:lnTo>
                    <a:pt x="1817" y="994"/>
                  </a:lnTo>
                  <a:lnTo>
                    <a:pt x="1825" y="899"/>
                  </a:lnTo>
                  <a:lnTo>
                    <a:pt x="1837" y="873"/>
                  </a:lnTo>
                  <a:lnTo>
                    <a:pt x="1846" y="867"/>
                  </a:lnTo>
                  <a:lnTo>
                    <a:pt x="1869" y="853"/>
                  </a:lnTo>
                  <a:lnTo>
                    <a:pt x="1892" y="849"/>
                  </a:lnTo>
                  <a:lnTo>
                    <a:pt x="1903" y="859"/>
                  </a:lnTo>
                  <a:lnTo>
                    <a:pt x="1912" y="894"/>
                  </a:lnTo>
                  <a:lnTo>
                    <a:pt x="1916" y="1000"/>
                  </a:lnTo>
                  <a:lnTo>
                    <a:pt x="1916" y="1085"/>
                  </a:lnTo>
                  <a:close/>
                  <a:moveTo>
                    <a:pt x="1816" y="1773"/>
                  </a:moveTo>
                  <a:lnTo>
                    <a:pt x="1824" y="1783"/>
                  </a:lnTo>
                  <a:lnTo>
                    <a:pt x="1830" y="1803"/>
                  </a:lnTo>
                  <a:lnTo>
                    <a:pt x="1827" y="1822"/>
                  </a:lnTo>
                  <a:lnTo>
                    <a:pt x="1818" y="1839"/>
                  </a:lnTo>
                  <a:lnTo>
                    <a:pt x="1804" y="1852"/>
                  </a:lnTo>
                  <a:lnTo>
                    <a:pt x="1786" y="1859"/>
                  </a:lnTo>
                  <a:lnTo>
                    <a:pt x="1767" y="1860"/>
                  </a:lnTo>
                  <a:lnTo>
                    <a:pt x="1747" y="1851"/>
                  </a:lnTo>
                  <a:lnTo>
                    <a:pt x="1738" y="1843"/>
                  </a:lnTo>
                  <a:lnTo>
                    <a:pt x="1732" y="1837"/>
                  </a:lnTo>
                  <a:lnTo>
                    <a:pt x="1725" y="1823"/>
                  </a:lnTo>
                  <a:lnTo>
                    <a:pt x="1721" y="1799"/>
                  </a:lnTo>
                  <a:lnTo>
                    <a:pt x="1730" y="1770"/>
                  </a:lnTo>
                  <a:lnTo>
                    <a:pt x="1745" y="1754"/>
                  </a:lnTo>
                  <a:lnTo>
                    <a:pt x="1757" y="1749"/>
                  </a:lnTo>
                  <a:lnTo>
                    <a:pt x="1765" y="1748"/>
                  </a:lnTo>
                  <a:lnTo>
                    <a:pt x="1778" y="1750"/>
                  </a:lnTo>
                  <a:lnTo>
                    <a:pt x="1806" y="1764"/>
                  </a:lnTo>
                  <a:lnTo>
                    <a:pt x="1816" y="1773"/>
                  </a:lnTo>
                  <a:close/>
                </a:path>
              </a:pathLst>
            </a:custGeom>
            <a:solidFill>
              <a:srgbClr val="3C87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0970EA4-755B-D8EC-5A9B-C9ABBB1E2EF4}"/>
                </a:ext>
              </a:extLst>
            </p:cNvPr>
            <p:cNvSpPr/>
            <p:nvPr/>
          </p:nvSpPr>
          <p:spPr>
            <a:xfrm>
              <a:off x="9907773" y="2506861"/>
              <a:ext cx="1526432" cy="245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Receive academic credits</a:t>
              </a:r>
            </a:p>
          </p:txBody>
        </p:sp>
        <p:grpSp>
          <p:nvGrpSpPr>
            <p:cNvPr id="206" name="Group 86">
              <a:extLst>
                <a:ext uri="{FF2B5EF4-FFF2-40B4-BE49-F238E27FC236}">
                  <a16:creationId xmlns:a16="http://schemas.microsoft.com/office/drawing/2014/main" id="{01EE4A54-FD23-5173-EDB0-B08D6CDB9A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507803" y="1820722"/>
              <a:ext cx="367207" cy="453812"/>
              <a:chOff x="4360" y="644"/>
              <a:chExt cx="424" cy="524"/>
            </a:xfrm>
            <a:noFill/>
          </p:grpSpPr>
          <p:sp>
            <p:nvSpPr>
              <p:cNvPr id="244" name="Freeform 87">
                <a:extLst>
                  <a:ext uri="{FF2B5EF4-FFF2-40B4-BE49-F238E27FC236}">
                    <a16:creationId xmlns:a16="http://schemas.microsoft.com/office/drawing/2014/main" id="{0A9D4A7A-8C4F-33FB-7C49-85FA568A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952"/>
                <a:ext cx="62" cy="55"/>
              </a:xfrm>
              <a:custGeom>
                <a:avLst/>
                <a:gdLst>
                  <a:gd name="T0" fmla="*/ 177 w 177"/>
                  <a:gd name="T1" fmla="*/ 58 h 156"/>
                  <a:gd name="T2" fmla="*/ 82 w 177"/>
                  <a:gd name="T3" fmla="*/ 156 h 156"/>
                  <a:gd name="T4" fmla="*/ 0 w 177"/>
                  <a:gd name="T5" fmla="*/ 105 h 156"/>
                  <a:gd name="T6" fmla="*/ 126 w 177"/>
                  <a:gd name="T7" fmla="*/ 0 h 156"/>
                  <a:gd name="T8" fmla="*/ 177 w 177"/>
                  <a:gd name="T9" fmla="*/ 5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56">
                    <a:moveTo>
                      <a:pt x="177" y="58"/>
                    </a:moveTo>
                    <a:lnTo>
                      <a:pt x="82" y="156"/>
                    </a:lnTo>
                    <a:lnTo>
                      <a:pt x="0" y="105"/>
                    </a:lnTo>
                    <a:lnTo>
                      <a:pt x="126" y="0"/>
                    </a:lnTo>
                    <a:lnTo>
                      <a:pt x="177" y="58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88">
                <a:extLst>
                  <a:ext uri="{FF2B5EF4-FFF2-40B4-BE49-F238E27FC236}">
                    <a16:creationId xmlns:a16="http://schemas.microsoft.com/office/drawing/2014/main" id="{A84636C8-7CAA-C68C-89FD-35F57C1B8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951"/>
                <a:ext cx="66" cy="56"/>
              </a:xfrm>
              <a:custGeom>
                <a:avLst/>
                <a:gdLst>
                  <a:gd name="T0" fmla="*/ 0 w 188"/>
                  <a:gd name="T1" fmla="*/ 51 h 160"/>
                  <a:gd name="T2" fmla="*/ 106 w 188"/>
                  <a:gd name="T3" fmla="*/ 160 h 160"/>
                  <a:gd name="T4" fmla="*/ 188 w 188"/>
                  <a:gd name="T5" fmla="*/ 109 h 160"/>
                  <a:gd name="T6" fmla="*/ 57 w 188"/>
                  <a:gd name="T7" fmla="*/ 0 h 160"/>
                  <a:gd name="T8" fmla="*/ 0 w 188"/>
                  <a:gd name="T9" fmla="*/ 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60">
                    <a:moveTo>
                      <a:pt x="0" y="51"/>
                    </a:moveTo>
                    <a:lnTo>
                      <a:pt x="106" y="160"/>
                    </a:lnTo>
                    <a:lnTo>
                      <a:pt x="188" y="109"/>
                    </a:lnTo>
                    <a:lnTo>
                      <a:pt x="57" y="0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Line 89">
                <a:extLst>
                  <a:ext uri="{FF2B5EF4-FFF2-40B4-BE49-F238E27FC236}">
                    <a16:creationId xmlns:a16="http://schemas.microsoft.com/office/drawing/2014/main" id="{55C63AFC-8065-3585-00F2-85E7E93C3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07" y="933"/>
                <a:ext cx="4" cy="25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Line 90">
                <a:extLst>
                  <a:ext uri="{FF2B5EF4-FFF2-40B4-BE49-F238E27FC236}">
                    <a16:creationId xmlns:a16="http://schemas.microsoft.com/office/drawing/2014/main" id="{BC764E6B-985C-4150-7824-C8E222757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5" y="932"/>
                <a:ext cx="2" cy="24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91">
                <a:extLst>
                  <a:ext uri="{FF2B5EF4-FFF2-40B4-BE49-F238E27FC236}">
                    <a16:creationId xmlns:a16="http://schemas.microsoft.com/office/drawing/2014/main" id="{1DBEA03B-B7BC-DE8F-B12A-F235D044F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808"/>
                <a:ext cx="37" cy="70"/>
              </a:xfrm>
              <a:custGeom>
                <a:avLst/>
                <a:gdLst>
                  <a:gd name="T0" fmla="*/ 105 w 105"/>
                  <a:gd name="T1" fmla="*/ 167 h 199"/>
                  <a:gd name="T2" fmla="*/ 18 w 105"/>
                  <a:gd name="T3" fmla="*/ 83 h 199"/>
                  <a:gd name="T4" fmla="*/ 58 w 105"/>
                  <a:gd name="T5" fmla="*/ 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99">
                    <a:moveTo>
                      <a:pt x="105" y="167"/>
                    </a:moveTo>
                    <a:cubicBezTo>
                      <a:pt x="105" y="167"/>
                      <a:pt x="44" y="199"/>
                      <a:pt x="18" y="83"/>
                    </a:cubicBezTo>
                    <a:cubicBezTo>
                      <a:pt x="0" y="0"/>
                      <a:pt x="58" y="10"/>
                      <a:pt x="58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92">
                <a:extLst>
                  <a:ext uri="{FF2B5EF4-FFF2-40B4-BE49-F238E27FC236}">
                    <a16:creationId xmlns:a16="http://schemas.microsoft.com/office/drawing/2014/main" id="{9780B66F-7B1A-9139-AF06-4AA883188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807"/>
                <a:ext cx="37" cy="71"/>
              </a:xfrm>
              <a:custGeom>
                <a:avLst/>
                <a:gdLst>
                  <a:gd name="T0" fmla="*/ 0 w 105"/>
                  <a:gd name="T1" fmla="*/ 171 h 202"/>
                  <a:gd name="T2" fmla="*/ 86 w 105"/>
                  <a:gd name="T3" fmla="*/ 82 h 202"/>
                  <a:gd name="T4" fmla="*/ 46 w 105"/>
                  <a:gd name="T5" fmla="*/ 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202">
                    <a:moveTo>
                      <a:pt x="0" y="171"/>
                    </a:moveTo>
                    <a:cubicBezTo>
                      <a:pt x="0" y="171"/>
                      <a:pt x="59" y="202"/>
                      <a:pt x="86" y="82"/>
                    </a:cubicBezTo>
                    <a:cubicBezTo>
                      <a:pt x="105" y="0"/>
                      <a:pt x="46" y="10"/>
                      <a:pt x="46" y="10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93">
                <a:extLst>
                  <a:ext uri="{FF2B5EF4-FFF2-40B4-BE49-F238E27FC236}">
                    <a16:creationId xmlns:a16="http://schemas.microsoft.com/office/drawing/2014/main" id="{EB5BB2FD-CDCC-9D35-A96D-059AFDAD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976"/>
                <a:ext cx="134" cy="124"/>
              </a:xfrm>
              <a:custGeom>
                <a:avLst/>
                <a:gdLst>
                  <a:gd name="T0" fmla="*/ 0 w 383"/>
                  <a:gd name="T1" fmla="*/ 0 h 354"/>
                  <a:gd name="T2" fmla="*/ 193 w 383"/>
                  <a:gd name="T3" fmla="*/ 68 h 354"/>
                  <a:gd name="T4" fmla="*/ 383 w 383"/>
                  <a:gd name="T5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354">
                    <a:moveTo>
                      <a:pt x="0" y="0"/>
                    </a:moveTo>
                    <a:cubicBezTo>
                      <a:pt x="61" y="29"/>
                      <a:pt x="126" y="52"/>
                      <a:pt x="193" y="68"/>
                    </a:cubicBezTo>
                    <a:cubicBezTo>
                      <a:pt x="369" y="113"/>
                      <a:pt x="383" y="256"/>
                      <a:pt x="383" y="354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4BD9EAF5-E66E-6364-F3EE-603DD2920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975"/>
                <a:ext cx="137" cy="127"/>
              </a:xfrm>
              <a:custGeom>
                <a:avLst/>
                <a:gdLst>
                  <a:gd name="T0" fmla="*/ 389 w 389"/>
                  <a:gd name="T1" fmla="*/ 0 h 362"/>
                  <a:gd name="T2" fmla="*/ 189 w 389"/>
                  <a:gd name="T3" fmla="*/ 75 h 362"/>
                  <a:gd name="T4" fmla="*/ 1 w 389"/>
                  <a:gd name="T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" h="362">
                    <a:moveTo>
                      <a:pt x="389" y="0"/>
                    </a:moveTo>
                    <a:cubicBezTo>
                      <a:pt x="325" y="32"/>
                      <a:pt x="258" y="58"/>
                      <a:pt x="189" y="75"/>
                    </a:cubicBezTo>
                    <a:cubicBezTo>
                      <a:pt x="12" y="121"/>
                      <a:pt x="0" y="264"/>
                      <a:pt x="1" y="36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id="{9B8FA692-2F53-CF11-8220-41B47C49E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803"/>
                <a:ext cx="199" cy="141"/>
              </a:xfrm>
              <a:custGeom>
                <a:avLst/>
                <a:gdLst>
                  <a:gd name="T0" fmla="*/ 567 w 567"/>
                  <a:gd name="T1" fmla="*/ 0 h 402"/>
                  <a:gd name="T2" fmla="*/ 567 w 567"/>
                  <a:gd name="T3" fmla="*/ 0 h 402"/>
                  <a:gd name="T4" fmla="*/ 446 w 567"/>
                  <a:gd name="T5" fmla="*/ 307 h 402"/>
                  <a:gd name="T6" fmla="*/ 354 w 567"/>
                  <a:gd name="T7" fmla="*/ 381 h 402"/>
                  <a:gd name="T8" fmla="*/ 216 w 567"/>
                  <a:gd name="T9" fmla="*/ 381 h 402"/>
                  <a:gd name="T10" fmla="*/ 109 w 567"/>
                  <a:gd name="T11" fmla="*/ 294 h 402"/>
                  <a:gd name="T12" fmla="*/ 0 w 567"/>
                  <a:gd name="T13" fmla="*/ 2 h 402"/>
                  <a:gd name="T14" fmla="*/ 0 w 567"/>
                  <a:gd name="T15" fmla="*/ 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7" h="402">
                    <a:moveTo>
                      <a:pt x="567" y="0"/>
                    </a:moveTo>
                    <a:lnTo>
                      <a:pt x="567" y="0"/>
                    </a:lnTo>
                    <a:cubicBezTo>
                      <a:pt x="563" y="92"/>
                      <a:pt x="481" y="265"/>
                      <a:pt x="446" y="307"/>
                    </a:cubicBezTo>
                    <a:cubicBezTo>
                      <a:pt x="421" y="338"/>
                      <a:pt x="390" y="364"/>
                      <a:pt x="354" y="381"/>
                    </a:cubicBezTo>
                    <a:cubicBezTo>
                      <a:pt x="310" y="402"/>
                      <a:pt x="260" y="402"/>
                      <a:pt x="216" y="381"/>
                    </a:cubicBezTo>
                    <a:cubicBezTo>
                      <a:pt x="175" y="359"/>
                      <a:pt x="139" y="330"/>
                      <a:pt x="109" y="294"/>
                    </a:cubicBezTo>
                    <a:cubicBezTo>
                      <a:pt x="69" y="242"/>
                      <a:pt x="5" y="93"/>
                      <a:pt x="0" y="2"/>
                    </a:cubicBezTo>
                    <a:lnTo>
                      <a:pt x="0" y="2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id="{C12017E9-ED89-EC50-A0E2-2C1D079FF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771"/>
                <a:ext cx="21" cy="32"/>
              </a:xfrm>
              <a:custGeom>
                <a:avLst/>
                <a:gdLst>
                  <a:gd name="T0" fmla="*/ 0 w 60"/>
                  <a:gd name="T1" fmla="*/ 0 h 92"/>
                  <a:gd name="T2" fmla="*/ 60 w 60"/>
                  <a:gd name="T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92">
                    <a:moveTo>
                      <a:pt x="0" y="0"/>
                    </a:moveTo>
                    <a:cubicBezTo>
                      <a:pt x="14" y="33"/>
                      <a:pt x="35" y="65"/>
                      <a:pt x="60" y="92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id="{976CC777-5DD4-0A48-2133-C4FB1F2E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724"/>
                <a:ext cx="170" cy="94"/>
              </a:xfrm>
              <a:custGeom>
                <a:avLst/>
                <a:gdLst>
                  <a:gd name="T0" fmla="*/ 0 w 485"/>
                  <a:gd name="T1" fmla="*/ 228 h 269"/>
                  <a:gd name="T2" fmla="*/ 38 w 485"/>
                  <a:gd name="T3" fmla="*/ 216 h 269"/>
                  <a:gd name="T4" fmla="*/ 84 w 485"/>
                  <a:gd name="T5" fmla="*/ 201 h 269"/>
                  <a:gd name="T6" fmla="*/ 109 w 485"/>
                  <a:gd name="T7" fmla="*/ 269 h 269"/>
                  <a:gd name="T8" fmla="*/ 174 w 485"/>
                  <a:gd name="T9" fmla="*/ 112 h 269"/>
                  <a:gd name="T10" fmla="*/ 218 w 485"/>
                  <a:gd name="T11" fmla="*/ 177 h 269"/>
                  <a:gd name="T12" fmla="*/ 299 w 485"/>
                  <a:gd name="T13" fmla="*/ 62 h 269"/>
                  <a:gd name="T14" fmla="*/ 333 w 485"/>
                  <a:gd name="T15" fmla="*/ 116 h 269"/>
                  <a:gd name="T16" fmla="*/ 455 w 485"/>
                  <a:gd name="T17" fmla="*/ 0 h 269"/>
                  <a:gd name="T18" fmla="*/ 485 w 485"/>
                  <a:gd name="T19" fmla="*/ 8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5" h="269">
                    <a:moveTo>
                      <a:pt x="0" y="228"/>
                    </a:moveTo>
                    <a:cubicBezTo>
                      <a:pt x="0" y="228"/>
                      <a:pt x="16" y="224"/>
                      <a:pt x="38" y="216"/>
                    </a:cubicBezTo>
                    <a:cubicBezTo>
                      <a:pt x="60" y="207"/>
                      <a:pt x="72" y="172"/>
                      <a:pt x="84" y="201"/>
                    </a:cubicBezTo>
                    <a:cubicBezTo>
                      <a:pt x="95" y="231"/>
                      <a:pt x="109" y="269"/>
                      <a:pt x="109" y="269"/>
                    </a:cubicBezTo>
                    <a:cubicBezTo>
                      <a:pt x="109" y="269"/>
                      <a:pt x="95" y="186"/>
                      <a:pt x="174" y="112"/>
                    </a:cubicBezTo>
                    <a:cubicBezTo>
                      <a:pt x="174" y="112"/>
                      <a:pt x="200" y="179"/>
                      <a:pt x="218" y="177"/>
                    </a:cubicBezTo>
                    <a:cubicBezTo>
                      <a:pt x="218" y="177"/>
                      <a:pt x="261" y="86"/>
                      <a:pt x="299" y="62"/>
                    </a:cubicBezTo>
                    <a:cubicBezTo>
                      <a:pt x="336" y="38"/>
                      <a:pt x="308" y="106"/>
                      <a:pt x="333" y="116"/>
                    </a:cubicBezTo>
                    <a:cubicBezTo>
                      <a:pt x="333" y="116"/>
                      <a:pt x="348" y="44"/>
                      <a:pt x="455" y="0"/>
                    </a:cubicBezTo>
                    <a:cubicBezTo>
                      <a:pt x="455" y="0"/>
                      <a:pt x="466" y="38"/>
                      <a:pt x="485" y="85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id="{72B25351-77CD-151A-3284-E0ADF8F7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703"/>
                <a:ext cx="278" cy="289"/>
              </a:xfrm>
              <a:custGeom>
                <a:avLst/>
                <a:gdLst>
                  <a:gd name="T0" fmla="*/ 118 w 792"/>
                  <a:gd name="T1" fmla="*/ 806 h 823"/>
                  <a:gd name="T2" fmla="*/ 56 w 792"/>
                  <a:gd name="T3" fmla="*/ 119 h 823"/>
                  <a:gd name="T4" fmla="*/ 673 w 792"/>
                  <a:gd name="T5" fmla="*/ 0 h 823"/>
                  <a:gd name="T6" fmla="*/ 702 w 792"/>
                  <a:gd name="T7" fmla="*/ 91 h 823"/>
                  <a:gd name="T8" fmla="*/ 676 w 792"/>
                  <a:gd name="T9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823">
                    <a:moveTo>
                      <a:pt x="118" y="806"/>
                    </a:moveTo>
                    <a:cubicBezTo>
                      <a:pt x="118" y="806"/>
                      <a:pt x="0" y="423"/>
                      <a:pt x="56" y="119"/>
                    </a:cubicBezTo>
                    <a:lnTo>
                      <a:pt x="673" y="0"/>
                    </a:lnTo>
                    <a:lnTo>
                      <a:pt x="702" y="91"/>
                    </a:lnTo>
                    <a:cubicBezTo>
                      <a:pt x="792" y="340"/>
                      <a:pt x="676" y="823"/>
                      <a:pt x="676" y="823"/>
                    </a:cubicBez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Line 99">
                <a:extLst>
                  <a:ext uri="{FF2B5EF4-FFF2-40B4-BE49-F238E27FC236}">
                    <a16:creationId xmlns:a16="http://schemas.microsoft.com/office/drawing/2014/main" id="{1EE3399E-94F7-6A6F-D909-623FB0CED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3" y="681"/>
                <a:ext cx="0" cy="2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Line 100">
                <a:extLst>
                  <a:ext uri="{FF2B5EF4-FFF2-40B4-BE49-F238E27FC236}">
                    <a16:creationId xmlns:a16="http://schemas.microsoft.com/office/drawing/2014/main" id="{C711F04E-7306-287C-D8B3-87E29D7D6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56" y="682"/>
                <a:ext cx="0" cy="63"/>
              </a:xfrm>
              <a:prstGeom prst="line">
                <a:avLst/>
              </a:pr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101">
                <a:extLst>
                  <a:ext uri="{FF2B5EF4-FFF2-40B4-BE49-F238E27FC236}">
                    <a16:creationId xmlns:a16="http://schemas.microsoft.com/office/drawing/2014/main" id="{4681A773-0783-C4CD-9CF8-FEC859013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67"/>
                <a:ext cx="424" cy="89"/>
              </a:xfrm>
              <a:custGeom>
                <a:avLst/>
                <a:gdLst>
                  <a:gd name="T0" fmla="*/ 0 w 1208"/>
                  <a:gd name="T1" fmla="*/ 5 h 253"/>
                  <a:gd name="T2" fmla="*/ 581 w 1208"/>
                  <a:gd name="T3" fmla="*/ 66 h 253"/>
                  <a:gd name="T4" fmla="*/ 1157 w 1208"/>
                  <a:gd name="T5" fmla="*/ 0 h 253"/>
                  <a:gd name="T6" fmla="*/ 1157 w 1208"/>
                  <a:gd name="T7" fmla="*/ 85 h 253"/>
                  <a:gd name="T8" fmla="*/ 1106 w 1208"/>
                  <a:gd name="T9" fmla="*/ 161 h 253"/>
                  <a:gd name="T10" fmla="*/ 1158 w 1208"/>
                  <a:gd name="T11" fmla="*/ 253 h 253"/>
                  <a:gd name="T12" fmla="*/ 1208 w 1208"/>
                  <a:gd name="T13" fmla="*/ 160 h 253"/>
                  <a:gd name="T14" fmla="*/ 1174 w 1208"/>
                  <a:gd name="T15" fmla="*/ 11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8" h="253">
                    <a:moveTo>
                      <a:pt x="0" y="5"/>
                    </a:moveTo>
                    <a:lnTo>
                      <a:pt x="581" y="66"/>
                    </a:lnTo>
                    <a:lnTo>
                      <a:pt x="1157" y="0"/>
                    </a:lnTo>
                    <a:lnTo>
                      <a:pt x="1157" y="85"/>
                    </a:lnTo>
                    <a:lnTo>
                      <a:pt x="1106" y="161"/>
                    </a:lnTo>
                    <a:lnTo>
                      <a:pt x="1158" y="253"/>
                    </a:lnTo>
                    <a:lnTo>
                      <a:pt x="1208" y="160"/>
                    </a:lnTo>
                    <a:lnTo>
                      <a:pt x="1174" y="110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102">
                <a:extLst>
                  <a:ext uri="{FF2B5EF4-FFF2-40B4-BE49-F238E27FC236}">
                    <a16:creationId xmlns:a16="http://schemas.microsoft.com/office/drawing/2014/main" id="{41C06B22-4603-9B30-654C-F9BD28B45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644"/>
                <a:ext cx="406" cy="23"/>
              </a:xfrm>
              <a:custGeom>
                <a:avLst/>
                <a:gdLst>
                  <a:gd name="T0" fmla="*/ 1157 w 1157"/>
                  <a:gd name="T1" fmla="*/ 61 h 66"/>
                  <a:gd name="T2" fmla="*/ 576 w 1157"/>
                  <a:gd name="T3" fmla="*/ 0 h 66"/>
                  <a:gd name="T4" fmla="*/ 0 w 1157"/>
                  <a:gd name="T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7" h="66">
                    <a:moveTo>
                      <a:pt x="1157" y="61"/>
                    </a:moveTo>
                    <a:lnTo>
                      <a:pt x="576" y="0"/>
                    </a:lnTo>
                    <a:lnTo>
                      <a:pt x="0" y="66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103">
                <a:extLst>
                  <a:ext uri="{FF2B5EF4-FFF2-40B4-BE49-F238E27FC236}">
                    <a16:creationId xmlns:a16="http://schemas.microsoft.com/office/drawing/2014/main" id="{10CC39ED-C269-09FF-6033-9E046B49B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989"/>
                <a:ext cx="57" cy="43"/>
              </a:xfrm>
              <a:custGeom>
                <a:avLst/>
                <a:gdLst>
                  <a:gd name="T0" fmla="*/ 0 w 162"/>
                  <a:gd name="T1" fmla="*/ 51 h 122"/>
                  <a:gd name="T2" fmla="*/ 82 w 162"/>
                  <a:gd name="T3" fmla="*/ 0 h 122"/>
                  <a:gd name="T4" fmla="*/ 162 w 162"/>
                  <a:gd name="T5" fmla="*/ 51 h 122"/>
                  <a:gd name="T6" fmla="*/ 82 w 162"/>
                  <a:gd name="T7" fmla="*/ 122 h 122"/>
                  <a:gd name="T8" fmla="*/ 0 w 162"/>
                  <a:gd name="T9" fmla="*/ 5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22">
                    <a:moveTo>
                      <a:pt x="0" y="51"/>
                    </a:moveTo>
                    <a:lnTo>
                      <a:pt x="82" y="0"/>
                    </a:lnTo>
                    <a:lnTo>
                      <a:pt x="162" y="51"/>
                    </a:lnTo>
                    <a:lnTo>
                      <a:pt x="82" y="12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Freeform 104">
                <a:extLst>
                  <a:ext uri="{FF2B5EF4-FFF2-40B4-BE49-F238E27FC236}">
                    <a16:creationId xmlns:a16="http://schemas.microsoft.com/office/drawing/2014/main" id="{64DA7D2A-3882-1C46-F2A4-3041A441F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1022"/>
                <a:ext cx="49" cy="146"/>
              </a:xfrm>
              <a:custGeom>
                <a:avLst/>
                <a:gdLst>
                  <a:gd name="T0" fmla="*/ 39 w 141"/>
                  <a:gd name="T1" fmla="*/ 0 h 415"/>
                  <a:gd name="T2" fmla="*/ 0 w 141"/>
                  <a:gd name="T3" fmla="*/ 347 h 415"/>
                  <a:gd name="T4" fmla="*/ 70 w 141"/>
                  <a:gd name="T5" fmla="*/ 415 h 415"/>
                  <a:gd name="T6" fmla="*/ 141 w 141"/>
                  <a:gd name="T7" fmla="*/ 352 h 415"/>
                  <a:gd name="T8" fmla="*/ 96 w 141"/>
                  <a:gd name="T9" fmla="*/ 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415">
                    <a:moveTo>
                      <a:pt x="39" y="0"/>
                    </a:moveTo>
                    <a:lnTo>
                      <a:pt x="0" y="347"/>
                    </a:lnTo>
                    <a:lnTo>
                      <a:pt x="70" y="415"/>
                    </a:lnTo>
                    <a:lnTo>
                      <a:pt x="141" y="352"/>
                    </a:lnTo>
                    <a:lnTo>
                      <a:pt x="96" y="4"/>
                    </a:lnTo>
                  </a:path>
                </a:pathLst>
              </a:custGeom>
              <a:grpFill/>
              <a:ln w="6350" cap="rnd">
                <a:solidFill>
                  <a:srgbClr val="3C87C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14B22EAC-A538-D778-3767-847939DB6855}"/>
                </a:ext>
              </a:extLst>
            </p:cNvPr>
            <p:cNvCxnSpPr/>
            <p:nvPr/>
          </p:nvCxnSpPr>
          <p:spPr>
            <a:xfrm>
              <a:off x="9925754" y="1962122"/>
              <a:ext cx="0" cy="4129897"/>
            </a:xfrm>
            <a:prstGeom prst="line">
              <a:avLst/>
            </a:prstGeom>
            <a:ln w="12700">
              <a:solidFill>
                <a:srgbClr val="C5E3F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B1EDD987-9F5E-0087-FADE-1953EA92D19C}"/>
                </a:ext>
              </a:extLst>
            </p:cNvPr>
            <p:cNvSpPr/>
            <p:nvPr/>
          </p:nvSpPr>
          <p:spPr>
            <a:xfrm>
              <a:off x="8410949" y="5164501"/>
              <a:ext cx="1577177" cy="246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Share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B17B7DF-3AA6-3BA9-18F9-264C8B74ABAF}"/>
                </a:ext>
              </a:extLst>
            </p:cNvPr>
            <p:cNvSpPr/>
            <p:nvPr/>
          </p:nvSpPr>
          <p:spPr>
            <a:xfrm>
              <a:off x="6423175" y="1373906"/>
              <a:ext cx="1994017" cy="299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EC Square Sans Pro Extra Black" panose="020B0506040000020004" pitchFamily="34" charset="0"/>
                  <a:ea typeface="+mn-ea"/>
                  <a:cs typeface="+mn-cs"/>
                </a:rPr>
                <a:t>ECIU micro-credentials</a:t>
              </a:r>
            </a:p>
          </p:txBody>
        </p:sp>
        <p:cxnSp>
          <p:nvCxnSpPr>
            <p:cNvPr id="269" name="Elbow Connector 268">
              <a:extLst>
                <a:ext uri="{FF2B5EF4-FFF2-40B4-BE49-F238E27FC236}">
                  <a16:creationId xmlns:a16="http://schemas.microsoft.com/office/drawing/2014/main" id="{3AF4B89A-0883-E176-D6BC-5B396F8F541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753959" y="3722236"/>
              <a:ext cx="2869070" cy="1060252"/>
            </a:xfrm>
            <a:prstGeom prst="bentConnector3">
              <a:avLst>
                <a:gd name="adj1" fmla="val 471"/>
              </a:avLst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BD5026A8-79EB-B3E8-3107-CCCD881E4B25}"/>
                </a:ext>
              </a:extLst>
            </p:cNvPr>
            <p:cNvCxnSpPr/>
            <p:nvPr/>
          </p:nvCxnSpPr>
          <p:spPr>
            <a:xfrm>
              <a:off x="8904921" y="3995016"/>
              <a:ext cx="0" cy="391205"/>
            </a:xfrm>
            <a:prstGeom prst="straightConnector1">
              <a:avLst/>
            </a:prstGeom>
            <a:ln w="38100">
              <a:solidFill>
                <a:srgbClr val="FF01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7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Meet #EUBlockchain: The European Blockchain Services Infrastructure (EBSI)">
            <a:hlinkClick r:id="" action="ppaction://media"/>
            <a:extLst>
              <a:ext uri="{FF2B5EF4-FFF2-40B4-BE49-F238E27FC236}">
                <a16:creationId xmlns:a16="http://schemas.microsoft.com/office/drawing/2014/main" id="{AE9FD5C4-48A5-5A72-0E8A-C8505C5990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6601" y="1118490"/>
            <a:ext cx="8178799" cy="46210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5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C93F2-A883-8C62-46A7-D848BBAE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83269"/>
            <a:ext cx="3844251" cy="1492132"/>
          </a:xfrm>
        </p:spPr>
        <p:txBody>
          <a:bodyPr anchor="t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European Digital Credentials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2E2C9F-B5F0-73C0-1B29-555C01EA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0" y="1981200"/>
            <a:ext cx="3451349" cy="4149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Achievement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ECTS (or # of hours)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Formal or Informal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Language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Learning Outcomes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Knowledge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Skills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Competences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Learning Activities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lectures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Project</a:t>
            </a: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Assessments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Individual assignment</a:t>
            </a:r>
          </a:p>
          <a:p>
            <a:pPr lvl="1"/>
            <a:r>
              <a:rPr lang="en-US" sz="1600" dirty="0">
                <a:solidFill>
                  <a:schemeClr val="bg1">
                    <a:alpha val="60000"/>
                  </a:schemeClr>
                </a:solidFill>
              </a:rPr>
              <a:t>Group work</a:t>
            </a:r>
          </a:p>
          <a:p>
            <a:pPr lvl="1"/>
            <a:endParaRPr lang="en-US" sz="16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CC85584-5E86-A8D4-CCE7-DF0FDF04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464" y="643469"/>
            <a:ext cx="5743363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7CF142C-4E42-DA48-884E-30E7E38A6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845537" cy="6858000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0CFF41-B3DA-EC40-B24C-BB1A31C1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52" y="0"/>
            <a:ext cx="717389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AB8BB-87D2-9749-B820-703D606A52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625" y="6158179"/>
            <a:ext cx="1196375" cy="6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7" y="11"/>
            <a:ext cx="9695634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67"/>
                </a:lnTo>
                <a:lnTo>
                  <a:pt x="10692003" y="7559967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233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/>
          <p:nvPr/>
        </p:nvSpPr>
        <p:spPr>
          <a:xfrm>
            <a:off x="4631153" y="5473595"/>
            <a:ext cx="3537830" cy="513287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sz="816" spc="-9" dirty="0">
                <a:solidFill>
                  <a:srgbClr val="7F919B"/>
                </a:solidFill>
                <a:latin typeface="Arial"/>
                <a:cs typeface="Arial"/>
              </a:rPr>
              <a:t>The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9" dirty="0">
                <a:solidFill>
                  <a:srgbClr val="7F919B"/>
                </a:solidFill>
                <a:latin typeface="Arial"/>
                <a:cs typeface="Arial"/>
              </a:rPr>
              <a:t>European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5" dirty="0">
                <a:solidFill>
                  <a:srgbClr val="7F919B"/>
                </a:solidFill>
                <a:latin typeface="Arial"/>
                <a:cs typeface="Arial"/>
              </a:rPr>
              <a:t>Commission’s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3" dirty="0">
                <a:solidFill>
                  <a:srgbClr val="7F919B"/>
                </a:solidFill>
                <a:latin typeface="Arial"/>
                <a:cs typeface="Arial"/>
              </a:rPr>
              <a:t>support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7" dirty="0">
                <a:solidFill>
                  <a:srgbClr val="7F919B"/>
                </a:solidFill>
                <a:latin typeface="Arial"/>
                <a:cs typeface="Arial"/>
              </a:rPr>
              <a:t>for</a:t>
            </a:r>
            <a:r>
              <a:rPr sz="816" spc="-41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32" dirty="0">
                <a:solidFill>
                  <a:srgbClr val="7F919B"/>
                </a:solidFill>
                <a:latin typeface="Arial"/>
                <a:cs typeface="Arial"/>
              </a:rPr>
              <a:t>the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32" dirty="0">
                <a:solidFill>
                  <a:srgbClr val="7F919B"/>
                </a:solidFill>
                <a:latin typeface="Arial"/>
                <a:cs typeface="Arial"/>
              </a:rPr>
              <a:t>production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7" dirty="0">
                <a:solidFill>
                  <a:srgbClr val="7F919B"/>
                </a:solidFill>
                <a:latin typeface="Arial"/>
                <a:cs typeface="Arial"/>
              </a:rPr>
              <a:t>of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4" dirty="0">
                <a:solidFill>
                  <a:srgbClr val="7F919B"/>
                </a:solidFill>
                <a:latin typeface="Arial"/>
                <a:cs typeface="Arial"/>
              </a:rPr>
              <a:t>this</a:t>
            </a:r>
            <a:r>
              <a:rPr sz="816" spc="-23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3" dirty="0">
                <a:solidFill>
                  <a:srgbClr val="7F919B"/>
                </a:solidFill>
                <a:latin typeface="Arial"/>
                <a:cs typeface="Arial"/>
              </a:rPr>
              <a:t>publication  </a:t>
            </a:r>
            <a:r>
              <a:rPr sz="816" spc="5" dirty="0">
                <a:solidFill>
                  <a:srgbClr val="7F919B"/>
                </a:solidFill>
                <a:latin typeface="Arial"/>
                <a:cs typeface="Arial"/>
              </a:rPr>
              <a:t>does </a:t>
            </a:r>
            <a:r>
              <a:rPr sz="816" spc="41" dirty="0">
                <a:solidFill>
                  <a:srgbClr val="7F919B"/>
                </a:solidFill>
                <a:latin typeface="Arial"/>
                <a:cs typeface="Arial"/>
              </a:rPr>
              <a:t>not </a:t>
            </a:r>
            <a:r>
              <a:rPr sz="816" spc="27" dirty="0">
                <a:solidFill>
                  <a:srgbClr val="7F919B"/>
                </a:solidFill>
                <a:latin typeface="Arial"/>
                <a:cs typeface="Arial"/>
              </a:rPr>
              <a:t>constitute </a:t>
            </a:r>
            <a:r>
              <a:rPr sz="816" spc="-5" dirty="0">
                <a:solidFill>
                  <a:srgbClr val="7F919B"/>
                </a:solidFill>
                <a:latin typeface="Arial"/>
                <a:cs typeface="Arial"/>
              </a:rPr>
              <a:t>an </a:t>
            </a:r>
            <a:r>
              <a:rPr sz="816" spc="18" dirty="0">
                <a:solidFill>
                  <a:srgbClr val="7F919B"/>
                </a:solidFill>
                <a:latin typeface="Arial"/>
                <a:cs typeface="Arial"/>
              </a:rPr>
              <a:t>endorsement </a:t>
            </a:r>
            <a:r>
              <a:rPr sz="816" spc="27" dirty="0">
                <a:solidFill>
                  <a:srgbClr val="7F919B"/>
                </a:solidFill>
                <a:latin typeface="Arial"/>
                <a:cs typeface="Arial"/>
              </a:rPr>
              <a:t>of </a:t>
            </a:r>
            <a:r>
              <a:rPr sz="816" spc="32" dirty="0">
                <a:solidFill>
                  <a:srgbClr val="7F919B"/>
                </a:solidFill>
                <a:latin typeface="Arial"/>
                <a:cs typeface="Arial"/>
              </a:rPr>
              <a:t>the </a:t>
            </a:r>
            <a:r>
              <a:rPr sz="816" spc="14" dirty="0">
                <a:solidFill>
                  <a:srgbClr val="7F919B"/>
                </a:solidFill>
                <a:latin typeface="Arial"/>
                <a:cs typeface="Arial"/>
              </a:rPr>
              <a:t>contents, </a:t>
            </a:r>
            <a:r>
              <a:rPr sz="816" spc="18" dirty="0">
                <a:solidFill>
                  <a:srgbClr val="7F919B"/>
                </a:solidFill>
                <a:latin typeface="Arial"/>
                <a:cs typeface="Arial"/>
              </a:rPr>
              <a:t>which </a:t>
            </a:r>
            <a:r>
              <a:rPr sz="816" spc="23" dirty="0">
                <a:solidFill>
                  <a:srgbClr val="7F919B"/>
                </a:solidFill>
                <a:latin typeface="Arial"/>
                <a:cs typeface="Arial"/>
              </a:rPr>
              <a:t>reflect </a:t>
            </a:r>
            <a:r>
              <a:rPr sz="816" spc="36" dirty="0">
                <a:solidFill>
                  <a:srgbClr val="7F919B"/>
                </a:solidFill>
                <a:latin typeface="Arial"/>
                <a:cs typeface="Arial"/>
              </a:rPr>
              <a:t>the  </a:t>
            </a:r>
            <a:r>
              <a:rPr sz="816" spc="-5" dirty="0">
                <a:solidFill>
                  <a:srgbClr val="7F919B"/>
                </a:solidFill>
                <a:latin typeface="Arial"/>
                <a:cs typeface="Arial"/>
              </a:rPr>
              <a:t>views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8" dirty="0">
                <a:solidFill>
                  <a:srgbClr val="7F919B"/>
                </a:solidFill>
                <a:latin typeface="Arial"/>
                <a:cs typeface="Arial"/>
              </a:rPr>
              <a:t>only</a:t>
            </a:r>
            <a:r>
              <a:rPr sz="816" spc="-50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7" dirty="0">
                <a:solidFill>
                  <a:srgbClr val="7F919B"/>
                </a:solidFill>
                <a:latin typeface="Arial"/>
                <a:cs typeface="Arial"/>
              </a:rPr>
              <a:t>of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32" dirty="0">
                <a:solidFill>
                  <a:srgbClr val="7F919B"/>
                </a:solidFill>
                <a:latin typeface="Arial"/>
                <a:cs typeface="Arial"/>
              </a:rPr>
              <a:t>the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9" dirty="0">
                <a:solidFill>
                  <a:srgbClr val="7F919B"/>
                </a:solidFill>
                <a:latin typeface="Arial"/>
                <a:cs typeface="Arial"/>
              </a:rPr>
              <a:t>authors,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4" dirty="0">
                <a:solidFill>
                  <a:srgbClr val="7F919B"/>
                </a:solidFill>
                <a:latin typeface="Arial"/>
                <a:cs typeface="Arial"/>
              </a:rPr>
              <a:t>and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32" dirty="0">
                <a:solidFill>
                  <a:srgbClr val="7F919B"/>
                </a:solidFill>
                <a:latin typeface="Arial"/>
                <a:cs typeface="Arial"/>
              </a:rPr>
              <a:t>the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9" dirty="0">
                <a:solidFill>
                  <a:srgbClr val="7F919B"/>
                </a:solidFill>
                <a:latin typeface="Arial"/>
                <a:cs typeface="Arial"/>
              </a:rPr>
              <a:t>Commission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3" dirty="0">
                <a:solidFill>
                  <a:srgbClr val="7F919B"/>
                </a:solidFill>
                <a:latin typeface="Arial"/>
                <a:cs typeface="Arial"/>
              </a:rPr>
              <a:t>cannot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8" dirty="0">
                <a:solidFill>
                  <a:srgbClr val="7F919B"/>
                </a:solidFill>
                <a:latin typeface="Arial"/>
                <a:cs typeface="Arial"/>
              </a:rPr>
              <a:t>be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3" dirty="0">
                <a:solidFill>
                  <a:srgbClr val="7F919B"/>
                </a:solidFill>
                <a:latin typeface="Arial"/>
                <a:cs typeface="Arial"/>
              </a:rPr>
              <a:t>held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9" dirty="0">
                <a:solidFill>
                  <a:srgbClr val="7F919B"/>
                </a:solidFill>
                <a:latin typeface="Arial"/>
                <a:cs typeface="Arial"/>
              </a:rPr>
              <a:t>responsible  </a:t>
            </a:r>
            <a:r>
              <a:rPr sz="816" spc="27" dirty="0">
                <a:solidFill>
                  <a:srgbClr val="7F919B"/>
                </a:solidFill>
                <a:latin typeface="Arial"/>
                <a:cs typeface="Arial"/>
              </a:rPr>
              <a:t>for</a:t>
            </a:r>
            <a:r>
              <a:rPr sz="816" spc="-50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-5" dirty="0">
                <a:solidFill>
                  <a:srgbClr val="7F919B"/>
                </a:solidFill>
                <a:latin typeface="Arial"/>
                <a:cs typeface="Arial"/>
              </a:rPr>
              <a:t>any</a:t>
            </a:r>
            <a:r>
              <a:rPr sz="816" spc="-45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-9" dirty="0">
                <a:solidFill>
                  <a:srgbClr val="7F919B"/>
                </a:solidFill>
                <a:latin typeface="Arial"/>
                <a:cs typeface="Arial"/>
              </a:rPr>
              <a:t>use</a:t>
            </a:r>
            <a:r>
              <a:rPr sz="816" spc="-50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8" dirty="0">
                <a:solidFill>
                  <a:srgbClr val="7F919B"/>
                </a:solidFill>
                <a:latin typeface="Arial"/>
                <a:cs typeface="Arial"/>
              </a:rPr>
              <a:t>which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dirty="0">
                <a:solidFill>
                  <a:srgbClr val="7F919B"/>
                </a:solidFill>
                <a:latin typeface="Arial"/>
                <a:cs typeface="Arial"/>
              </a:rPr>
              <a:t>may</a:t>
            </a:r>
            <a:r>
              <a:rPr sz="816" spc="-45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8" dirty="0">
                <a:solidFill>
                  <a:srgbClr val="7F919B"/>
                </a:solidFill>
                <a:latin typeface="Arial"/>
                <a:cs typeface="Arial"/>
              </a:rPr>
              <a:t>be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4" dirty="0">
                <a:solidFill>
                  <a:srgbClr val="7F919B"/>
                </a:solidFill>
                <a:latin typeface="Arial"/>
                <a:cs typeface="Arial"/>
              </a:rPr>
              <a:t>made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7" dirty="0">
                <a:solidFill>
                  <a:srgbClr val="7F919B"/>
                </a:solidFill>
                <a:latin typeface="Arial"/>
                <a:cs typeface="Arial"/>
              </a:rPr>
              <a:t>of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32" dirty="0">
                <a:solidFill>
                  <a:srgbClr val="7F919B"/>
                </a:solidFill>
                <a:latin typeface="Arial"/>
                <a:cs typeface="Arial"/>
              </a:rPr>
              <a:t>the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23" dirty="0">
                <a:solidFill>
                  <a:srgbClr val="7F919B"/>
                </a:solidFill>
                <a:latin typeface="Arial"/>
                <a:cs typeface="Arial"/>
              </a:rPr>
              <a:t>information</a:t>
            </a:r>
            <a:r>
              <a:rPr sz="816" spc="-32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8" dirty="0">
                <a:solidFill>
                  <a:srgbClr val="7F919B"/>
                </a:solidFill>
                <a:latin typeface="Arial"/>
                <a:cs typeface="Arial"/>
              </a:rPr>
              <a:t>contained</a:t>
            </a:r>
            <a:r>
              <a:rPr sz="816" spc="-27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4" dirty="0">
                <a:solidFill>
                  <a:srgbClr val="7F919B"/>
                </a:solidFill>
                <a:latin typeface="Arial"/>
                <a:cs typeface="Arial"/>
              </a:rPr>
              <a:t>therein.</a:t>
            </a:r>
            <a:endParaRPr sz="816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1153" y="5473491"/>
            <a:ext cx="1315170" cy="257191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sz="816" spc="-5" dirty="0">
                <a:solidFill>
                  <a:srgbClr val="7F919B"/>
                </a:solidFill>
                <a:latin typeface="Arial"/>
                <a:cs typeface="Arial"/>
              </a:rPr>
              <a:t>Some </a:t>
            </a:r>
            <a:r>
              <a:rPr sz="816" spc="14" dirty="0">
                <a:solidFill>
                  <a:srgbClr val="7F919B"/>
                </a:solidFill>
                <a:latin typeface="Arial"/>
                <a:cs typeface="Arial"/>
              </a:rPr>
              <a:t>illustrations </a:t>
            </a:r>
            <a:r>
              <a:rPr sz="816" spc="-5" dirty="0">
                <a:solidFill>
                  <a:srgbClr val="7F919B"/>
                </a:solidFill>
                <a:latin typeface="Arial"/>
                <a:cs typeface="Arial"/>
              </a:rPr>
              <a:t>are</a:t>
            </a:r>
            <a:r>
              <a:rPr sz="816" spc="-145" dirty="0">
                <a:solidFill>
                  <a:srgbClr val="7F919B"/>
                </a:solidFill>
                <a:latin typeface="Arial"/>
                <a:cs typeface="Arial"/>
              </a:rPr>
              <a:t> </a:t>
            </a:r>
            <a:r>
              <a:rPr sz="816" spc="14" dirty="0">
                <a:solidFill>
                  <a:srgbClr val="7F919B"/>
                </a:solidFill>
                <a:latin typeface="Arial"/>
                <a:cs typeface="Arial"/>
              </a:rPr>
              <a:t>from:  </a:t>
            </a:r>
            <a:r>
              <a:rPr sz="816" spc="5" dirty="0">
                <a:solidFill>
                  <a:srgbClr val="7F919B"/>
                </a:solidFill>
                <a:latin typeface="Arial"/>
                <a:cs typeface="Arial"/>
                <a:hlinkClick r:id="rId2"/>
              </a:rPr>
              <a:t>www.icons8.com</a:t>
            </a:r>
            <a:endParaRPr sz="816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61834" y="5500657"/>
            <a:ext cx="672556" cy="453169"/>
            <a:chOff x="1008189" y="6066002"/>
            <a:chExt cx="741680" cy="499745"/>
          </a:xfrm>
        </p:grpSpPr>
        <p:sp>
          <p:nvSpPr>
            <p:cNvPr id="6" name="object 6"/>
            <p:cNvSpPr/>
            <p:nvPr/>
          </p:nvSpPr>
          <p:spPr>
            <a:xfrm>
              <a:off x="1008189" y="6066002"/>
              <a:ext cx="741680" cy="499745"/>
            </a:xfrm>
            <a:custGeom>
              <a:avLst/>
              <a:gdLst/>
              <a:ahLst/>
              <a:cxnLst/>
              <a:rect l="l" t="t" r="r" b="b"/>
              <a:pathLst>
                <a:path w="741680" h="499745">
                  <a:moveTo>
                    <a:pt x="741540" y="0"/>
                  </a:moveTo>
                  <a:lnTo>
                    <a:pt x="0" y="0"/>
                  </a:lnTo>
                  <a:lnTo>
                    <a:pt x="0" y="499681"/>
                  </a:lnTo>
                  <a:lnTo>
                    <a:pt x="741540" y="499681"/>
                  </a:lnTo>
                  <a:lnTo>
                    <a:pt x="741540" y="0"/>
                  </a:lnTo>
                  <a:close/>
                </a:path>
              </a:pathLst>
            </a:custGeom>
            <a:solidFill>
              <a:srgbClr val="2A439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1514194" y="6290724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25285" y="0"/>
                  </a:moveTo>
                  <a:lnTo>
                    <a:pt x="19189" y="16725"/>
                  </a:lnTo>
                  <a:lnTo>
                    <a:pt x="0" y="17094"/>
                  </a:lnTo>
                  <a:lnTo>
                    <a:pt x="15341" y="28117"/>
                  </a:lnTo>
                  <a:lnTo>
                    <a:pt x="9804" y="45288"/>
                  </a:lnTo>
                  <a:lnTo>
                    <a:pt x="25285" y="35052"/>
                  </a:lnTo>
                  <a:lnTo>
                    <a:pt x="40805" y="45288"/>
                  </a:lnTo>
                  <a:lnTo>
                    <a:pt x="35344" y="28117"/>
                  </a:lnTo>
                  <a:lnTo>
                    <a:pt x="50647" y="17094"/>
                  </a:lnTo>
                  <a:lnTo>
                    <a:pt x="31457" y="16725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FDEB1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1514194" y="6290724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50647" y="17094"/>
                  </a:moveTo>
                  <a:lnTo>
                    <a:pt x="42913" y="16941"/>
                  </a:lnTo>
                  <a:lnTo>
                    <a:pt x="31457" y="16725"/>
                  </a:lnTo>
                  <a:lnTo>
                    <a:pt x="27711" y="6515"/>
                  </a:lnTo>
                  <a:lnTo>
                    <a:pt x="25285" y="0"/>
                  </a:lnTo>
                  <a:lnTo>
                    <a:pt x="22898" y="6515"/>
                  </a:lnTo>
                  <a:lnTo>
                    <a:pt x="19189" y="16725"/>
                  </a:lnTo>
                  <a:lnTo>
                    <a:pt x="7734" y="16941"/>
                  </a:lnTo>
                  <a:lnTo>
                    <a:pt x="0" y="17094"/>
                  </a:lnTo>
                  <a:lnTo>
                    <a:pt x="6324" y="21640"/>
                  </a:lnTo>
                  <a:lnTo>
                    <a:pt x="15341" y="28117"/>
                  </a:lnTo>
                  <a:lnTo>
                    <a:pt x="12064" y="38328"/>
                  </a:lnTo>
                  <a:lnTo>
                    <a:pt x="9804" y="45288"/>
                  </a:lnTo>
                  <a:lnTo>
                    <a:pt x="15913" y="41262"/>
                  </a:lnTo>
                  <a:lnTo>
                    <a:pt x="25285" y="35052"/>
                  </a:lnTo>
                  <a:lnTo>
                    <a:pt x="34772" y="41262"/>
                  </a:lnTo>
                  <a:lnTo>
                    <a:pt x="40805" y="45288"/>
                  </a:lnTo>
                  <a:lnTo>
                    <a:pt x="38595" y="38328"/>
                  </a:lnTo>
                  <a:lnTo>
                    <a:pt x="35344" y="28117"/>
                  </a:lnTo>
                  <a:lnTo>
                    <a:pt x="44335" y="21640"/>
                  </a:lnTo>
                  <a:lnTo>
                    <a:pt x="50647" y="17094"/>
                  </a:lnTo>
                  <a:close/>
                </a:path>
              </a:pathLst>
            </a:custGeom>
            <a:ln w="3314">
              <a:solidFill>
                <a:srgbClr val="FDEB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432754" y="6149893"/>
              <a:ext cx="112311" cy="10720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2882" y="6129964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25311" y="0"/>
                  </a:moveTo>
                  <a:lnTo>
                    <a:pt x="19215" y="16751"/>
                  </a:lnTo>
                  <a:lnTo>
                    <a:pt x="0" y="17119"/>
                  </a:lnTo>
                  <a:lnTo>
                    <a:pt x="15341" y="28181"/>
                  </a:lnTo>
                  <a:lnTo>
                    <a:pt x="9842" y="45339"/>
                  </a:lnTo>
                  <a:lnTo>
                    <a:pt x="25311" y="35102"/>
                  </a:lnTo>
                  <a:lnTo>
                    <a:pt x="40830" y="45339"/>
                  </a:lnTo>
                  <a:lnTo>
                    <a:pt x="35382" y="28181"/>
                  </a:lnTo>
                  <a:lnTo>
                    <a:pt x="50634" y="17119"/>
                  </a:lnTo>
                  <a:lnTo>
                    <a:pt x="31496" y="16751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FDEB1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2882" y="6129964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31496" y="16751"/>
                  </a:moveTo>
                  <a:lnTo>
                    <a:pt x="27749" y="6565"/>
                  </a:lnTo>
                  <a:lnTo>
                    <a:pt x="25311" y="0"/>
                  </a:lnTo>
                  <a:lnTo>
                    <a:pt x="22961" y="6565"/>
                  </a:lnTo>
                  <a:lnTo>
                    <a:pt x="19215" y="16751"/>
                  </a:lnTo>
                  <a:lnTo>
                    <a:pt x="7772" y="17005"/>
                  </a:lnTo>
                  <a:lnTo>
                    <a:pt x="0" y="17119"/>
                  </a:lnTo>
                  <a:lnTo>
                    <a:pt x="6350" y="21678"/>
                  </a:lnTo>
                  <a:lnTo>
                    <a:pt x="15341" y="28181"/>
                  </a:lnTo>
                  <a:lnTo>
                    <a:pt x="12090" y="38417"/>
                  </a:lnTo>
                  <a:lnTo>
                    <a:pt x="9842" y="45339"/>
                  </a:lnTo>
                  <a:lnTo>
                    <a:pt x="15900" y="41376"/>
                  </a:lnTo>
                  <a:lnTo>
                    <a:pt x="25311" y="35102"/>
                  </a:lnTo>
                  <a:lnTo>
                    <a:pt x="34798" y="41376"/>
                  </a:lnTo>
                  <a:lnTo>
                    <a:pt x="40830" y="45339"/>
                  </a:lnTo>
                  <a:lnTo>
                    <a:pt x="38633" y="38417"/>
                  </a:lnTo>
                  <a:lnTo>
                    <a:pt x="35382" y="28181"/>
                  </a:lnTo>
                  <a:lnTo>
                    <a:pt x="44373" y="21678"/>
                  </a:lnTo>
                  <a:lnTo>
                    <a:pt x="50634" y="17119"/>
                  </a:lnTo>
                  <a:lnTo>
                    <a:pt x="42938" y="17005"/>
                  </a:lnTo>
                  <a:lnTo>
                    <a:pt x="31496" y="16751"/>
                  </a:lnTo>
                  <a:close/>
                </a:path>
              </a:pathLst>
            </a:custGeom>
            <a:ln w="3314">
              <a:solidFill>
                <a:srgbClr val="FDEB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1661" y="6149893"/>
              <a:ext cx="112779" cy="10663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1318" y="6290575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25323" y="0"/>
                  </a:moveTo>
                  <a:lnTo>
                    <a:pt x="19189" y="16725"/>
                  </a:lnTo>
                  <a:lnTo>
                    <a:pt x="0" y="17081"/>
                  </a:lnTo>
                  <a:lnTo>
                    <a:pt x="15303" y="28105"/>
                  </a:lnTo>
                  <a:lnTo>
                    <a:pt x="9842" y="45288"/>
                  </a:lnTo>
                  <a:lnTo>
                    <a:pt x="25323" y="35026"/>
                  </a:lnTo>
                  <a:lnTo>
                    <a:pt x="34734" y="41262"/>
                  </a:lnTo>
                  <a:lnTo>
                    <a:pt x="40792" y="45288"/>
                  </a:lnTo>
                  <a:lnTo>
                    <a:pt x="35344" y="28105"/>
                  </a:lnTo>
                  <a:lnTo>
                    <a:pt x="50634" y="17081"/>
                  </a:lnTo>
                  <a:lnTo>
                    <a:pt x="31457" y="16725"/>
                  </a:lnTo>
                  <a:lnTo>
                    <a:pt x="25323" y="0"/>
                  </a:lnTo>
                  <a:close/>
                </a:path>
              </a:pathLst>
            </a:custGeom>
            <a:solidFill>
              <a:srgbClr val="FDEB1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1318" y="6290575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34734" y="41262"/>
                  </a:moveTo>
                  <a:lnTo>
                    <a:pt x="40792" y="45288"/>
                  </a:lnTo>
                  <a:lnTo>
                    <a:pt x="38595" y="38303"/>
                  </a:lnTo>
                  <a:lnTo>
                    <a:pt x="35344" y="28105"/>
                  </a:lnTo>
                  <a:lnTo>
                    <a:pt x="44322" y="21615"/>
                  </a:lnTo>
                  <a:lnTo>
                    <a:pt x="50634" y="17081"/>
                  </a:lnTo>
                  <a:lnTo>
                    <a:pt x="42913" y="16916"/>
                  </a:lnTo>
                  <a:lnTo>
                    <a:pt x="31457" y="16725"/>
                  </a:lnTo>
                  <a:lnTo>
                    <a:pt x="27711" y="6540"/>
                  </a:lnTo>
                  <a:lnTo>
                    <a:pt x="25323" y="0"/>
                  </a:lnTo>
                  <a:lnTo>
                    <a:pt x="22923" y="6540"/>
                  </a:lnTo>
                  <a:lnTo>
                    <a:pt x="19189" y="16725"/>
                  </a:lnTo>
                  <a:lnTo>
                    <a:pt x="7734" y="16916"/>
                  </a:lnTo>
                  <a:lnTo>
                    <a:pt x="0" y="17081"/>
                  </a:lnTo>
                  <a:lnTo>
                    <a:pt x="6273" y="21615"/>
                  </a:lnTo>
                  <a:lnTo>
                    <a:pt x="15303" y="28105"/>
                  </a:lnTo>
                  <a:lnTo>
                    <a:pt x="12052" y="38303"/>
                  </a:lnTo>
                  <a:lnTo>
                    <a:pt x="9842" y="45288"/>
                  </a:lnTo>
                  <a:lnTo>
                    <a:pt x="15862" y="41262"/>
                  </a:lnTo>
                  <a:lnTo>
                    <a:pt x="25323" y="35026"/>
                  </a:lnTo>
                  <a:lnTo>
                    <a:pt x="34734" y="41262"/>
                  </a:lnTo>
                  <a:close/>
                </a:path>
              </a:pathLst>
            </a:custGeom>
            <a:ln w="3314">
              <a:solidFill>
                <a:srgbClr val="FDEB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1352" y="6368858"/>
              <a:ext cx="112374" cy="10708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2845" y="6450622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25323" y="0"/>
                  </a:moveTo>
                  <a:lnTo>
                    <a:pt x="19227" y="16725"/>
                  </a:lnTo>
                  <a:lnTo>
                    <a:pt x="0" y="17145"/>
                  </a:lnTo>
                  <a:lnTo>
                    <a:pt x="15341" y="28155"/>
                  </a:lnTo>
                  <a:lnTo>
                    <a:pt x="9880" y="45326"/>
                  </a:lnTo>
                  <a:lnTo>
                    <a:pt x="25323" y="35064"/>
                  </a:lnTo>
                  <a:lnTo>
                    <a:pt x="40805" y="45326"/>
                  </a:lnTo>
                  <a:lnTo>
                    <a:pt x="35344" y="28155"/>
                  </a:lnTo>
                  <a:lnTo>
                    <a:pt x="50647" y="17145"/>
                  </a:lnTo>
                  <a:lnTo>
                    <a:pt x="31457" y="16725"/>
                  </a:lnTo>
                  <a:lnTo>
                    <a:pt x="25323" y="0"/>
                  </a:lnTo>
                  <a:close/>
                </a:path>
              </a:pathLst>
            </a:custGeom>
            <a:solidFill>
              <a:srgbClr val="FDEB1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2845" y="6450622"/>
              <a:ext cx="50800" cy="45720"/>
            </a:xfrm>
            <a:custGeom>
              <a:avLst/>
              <a:gdLst/>
              <a:ahLst/>
              <a:cxnLst/>
              <a:rect l="l" t="t" r="r" b="b"/>
              <a:pathLst>
                <a:path w="50800" h="45720">
                  <a:moveTo>
                    <a:pt x="31457" y="16725"/>
                  </a:moveTo>
                  <a:lnTo>
                    <a:pt x="27749" y="6578"/>
                  </a:lnTo>
                  <a:lnTo>
                    <a:pt x="25323" y="0"/>
                  </a:lnTo>
                  <a:lnTo>
                    <a:pt x="22974" y="6578"/>
                  </a:lnTo>
                  <a:lnTo>
                    <a:pt x="19227" y="16725"/>
                  </a:lnTo>
                  <a:lnTo>
                    <a:pt x="7772" y="16954"/>
                  </a:lnTo>
                  <a:lnTo>
                    <a:pt x="0" y="17145"/>
                  </a:lnTo>
                  <a:lnTo>
                    <a:pt x="6311" y="21704"/>
                  </a:lnTo>
                  <a:lnTo>
                    <a:pt x="15341" y="28155"/>
                  </a:lnTo>
                  <a:lnTo>
                    <a:pt x="12052" y="38354"/>
                  </a:lnTo>
                  <a:lnTo>
                    <a:pt x="9880" y="45326"/>
                  </a:lnTo>
                  <a:lnTo>
                    <a:pt x="15900" y="41325"/>
                  </a:lnTo>
                  <a:lnTo>
                    <a:pt x="25323" y="35064"/>
                  </a:lnTo>
                  <a:lnTo>
                    <a:pt x="34772" y="41325"/>
                  </a:lnTo>
                  <a:lnTo>
                    <a:pt x="40805" y="45326"/>
                  </a:lnTo>
                  <a:lnTo>
                    <a:pt x="38633" y="38354"/>
                  </a:lnTo>
                  <a:lnTo>
                    <a:pt x="35344" y="28155"/>
                  </a:lnTo>
                  <a:lnTo>
                    <a:pt x="44335" y="21704"/>
                  </a:lnTo>
                  <a:lnTo>
                    <a:pt x="50647" y="17145"/>
                  </a:lnTo>
                  <a:lnTo>
                    <a:pt x="42938" y="16954"/>
                  </a:lnTo>
                  <a:lnTo>
                    <a:pt x="31457" y="16725"/>
                  </a:lnTo>
                  <a:close/>
                </a:path>
              </a:pathLst>
            </a:custGeom>
            <a:ln w="3314">
              <a:solidFill>
                <a:srgbClr val="FDEB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2044" y="6369560"/>
              <a:ext cx="112699" cy="10680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87205" y="5478182"/>
            <a:ext cx="1388875" cy="488992"/>
          </a:xfrm>
          <a:prstGeom prst="rect">
            <a:avLst/>
          </a:prstGeom>
        </p:spPr>
        <p:txBody>
          <a:bodyPr vert="horz" wrap="square" lIns="0" tIns="27063" rIns="0" bIns="0" rtlCol="0">
            <a:spAutoFit/>
          </a:bodyPr>
          <a:lstStyle/>
          <a:p>
            <a:pPr marL="11516" marR="4607" algn="just">
              <a:lnSpc>
                <a:spcPts val="1179"/>
              </a:lnSpc>
              <a:spcBef>
                <a:spcPts val="213"/>
              </a:spcBef>
            </a:pPr>
            <a:r>
              <a:rPr sz="1043" spc="9" dirty="0">
                <a:solidFill>
                  <a:srgbClr val="FFFFFF"/>
                </a:solidFill>
                <a:latin typeface="Arial"/>
                <a:cs typeface="Arial"/>
              </a:rPr>
              <a:t>With the support of</a:t>
            </a:r>
            <a:r>
              <a:rPr sz="1043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43" spc="9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043" spc="14" dirty="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sz="1043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43" spc="14" dirty="0">
                <a:solidFill>
                  <a:srgbClr val="FFFFFF"/>
                </a:solidFill>
                <a:latin typeface="Arial"/>
                <a:cs typeface="Arial"/>
              </a:rPr>
              <a:t>Programme  </a:t>
            </a:r>
            <a:r>
              <a:rPr sz="1043" spc="9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1043" spc="14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1043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43" spc="9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endParaRPr sz="1043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12675" y="2207770"/>
            <a:ext cx="2846993" cy="166880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24226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1327-7820-A34C-B6EA-CB4D27DA5E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71624"/>
            <a:ext cx="10698271" cy="460533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62F9-ABCE-1E4C-B595-ADFC2BD7D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8B161-F49A-D04B-8BE7-76DEFF6C3AF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3DA3B-C499-274F-93D9-A385C246B3A1}"/>
              </a:ext>
            </a:extLst>
          </p:cNvPr>
          <p:cNvSpPr/>
          <p:nvPr/>
        </p:nvSpPr>
        <p:spPr>
          <a:xfrm>
            <a:off x="7935703" y="235885"/>
            <a:ext cx="322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://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www.eciu.eu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about-eciu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8034BF-2D36-CE4B-A4BA-4CEBDC211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8" y="5483185"/>
            <a:ext cx="2113223" cy="1236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E49478-C59C-1D42-A691-468EA4ED0B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88" y="681037"/>
            <a:ext cx="5747678" cy="4110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7F952-DE7C-9849-99A6-5DD06132D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73" y="1186622"/>
            <a:ext cx="4565649" cy="2330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F4526-2305-5D41-BA08-455F17FD27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5167"/>
            <a:ext cx="7483520" cy="339725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B71F7EE-2E53-8C41-BB1D-B16C7219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248" y="1338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I"/>
          </a:p>
        </p:txBody>
      </p:sp>
      <p:pic>
        <p:nvPicPr>
          <p:cNvPr id="1025" name="Picture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08204A54-B33E-2845-B82C-1306889B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578" y="4767904"/>
            <a:ext cx="4235968" cy="31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6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C98ED-316D-17C9-CA90-40EA7D9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7507"/>
            <a:ext cx="489658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Micro-credentials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		in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ECIU University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593C21-AF70-5577-0560-64A2B955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243" y="2663211"/>
            <a:ext cx="2411245" cy="3408121"/>
          </a:xfrm>
          <a:prstGeom prst="rect">
            <a:avLst/>
          </a:prstGeom>
        </p:spPr>
      </p:pic>
      <p:pic>
        <p:nvPicPr>
          <p:cNvPr id="2052" name="Picture 4" descr="A European Approach to Micro-credentials">
            <a:extLst>
              <a:ext uri="{FF2B5EF4-FFF2-40B4-BE49-F238E27FC236}">
                <a16:creationId xmlns:a16="http://schemas.microsoft.com/office/drawing/2014/main" id="{205CCAEF-5F2A-2A83-AF50-7A7939E9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393" y="517507"/>
            <a:ext cx="3105975" cy="29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D9B5A-E004-E469-B29C-804C9912F981}"/>
              </a:ext>
            </a:extLst>
          </p:cNvPr>
          <p:cNvSpPr txBox="1"/>
          <p:nvPr/>
        </p:nvSpPr>
        <p:spPr>
          <a:xfrm>
            <a:off x="4470207" y="5644875"/>
            <a:ext cx="17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EU commission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FC081-DF14-9A61-B36D-A66C97A706D3}"/>
              </a:ext>
            </a:extLst>
          </p:cNvPr>
          <p:cNvSpPr txBox="1"/>
          <p:nvPr/>
        </p:nvSpPr>
        <p:spPr>
          <a:xfrm>
            <a:off x="487512" y="3970086"/>
            <a:ext cx="662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record of the learning outcomes that a learner has acquired following a small volume of learning which have been assessed against transparent and clearly defined criteria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F2FD4-EED5-46FB-B9D4-B72ED12D9847}"/>
              </a:ext>
            </a:extLst>
          </p:cNvPr>
          <p:cNvSpPr txBox="1"/>
          <p:nvPr/>
        </p:nvSpPr>
        <p:spPr>
          <a:xfrm>
            <a:off x="9937933" y="555487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Learning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56729-7915-B43F-8A6B-F740B33FCAE6}"/>
              </a:ext>
            </a:extLst>
          </p:cNvPr>
          <p:cNvSpPr txBox="1"/>
          <p:nvPr/>
        </p:nvSpPr>
        <p:spPr>
          <a:xfrm>
            <a:off x="9241460" y="1711307"/>
            <a:ext cx="17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Digital Credential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86CD4B0-FCBF-FF33-5A1E-2A7844E52FFC}"/>
              </a:ext>
            </a:extLst>
          </p:cNvPr>
          <p:cNvSpPr/>
          <p:nvPr/>
        </p:nvSpPr>
        <p:spPr>
          <a:xfrm rot="10800000">
            <a:off x="8709336" y="635792"/>
            <a:ext cx="1262362" cy="208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FC1E85E-72F2-F809-F277-B0262195BCE0}"/>
              </a:ext>
            </a:extLst>
          </p:cNvPr>
          <p:cNvSpPr/>
          <p:nvPr/>
        </p:nvSpPr>
        <p:spPr>
          <a:xfrm flipH="1">
            <a:off x="10186656" y="2080639"/>
            <a:ext cx="189796" cy="82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D828D8-07E4-F644-83B4-316B9C2C2A25}"/>
              </a:ext>
            </a:extLst>
          </p:cNvPr>
          <p:cNvSpPr txBox="1"/>
          <p:nvPr/>
        </p:nvSpPr>
        <p:spPr>
          <a:xfrm>
            <a:off x="6198691" y="355600"/>
            <a:ext cx="4089061" cy="125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Broad range of learning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Offerings leading to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Digital Credentials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99F10FC-08D7-FC92-E78F-00285577A5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7241" y="-4949"/>
            <a:ext cx="3321156" cy="2598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18F58E-086C-92C8-246C-2BB2A0E5DA5F}"/>
              </a:ext>
            </a:extLst>
          </p:cNvPr>
          <p:cNvSpPr txBox="1"/>
          <p:nvPr/>
        </p:nvSpPr>
        <p:spPr>
          <a:xfrm>
            <a:off x="7030631" y="2370221"/>
            <a:ext cx="3680430" cy="384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 offers include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Challenges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May have ECTS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Hackathons and workshops that don’t carry ECTS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Micro-modules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 learning offerings from partners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Co-created by partners for ECIU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Micro 1-3 ECTS, standard up to 8ECTS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Online or hybrid setting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Instruction in English </a:t>
            </a:r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7E0B09-111F-2057-C9CA-7BAA342F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73" y="2895830"/>
            <a:ext cx="2064327" cy="2319779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AA4AA3D-314C-BDB8-4A7C-04A52C69F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93" y="4114837"/>
            <a:ext cx="2211973" cy="27431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5DF22B-152A-E7BE-ED89-DBFA10EFB2E8}"/>
              </a:ext>
            </a:extLst>
          </p:cNvPr>
          <p:cNvSpPr txBox="1"/>
          <p:nvPr/>
        </p:nvSpPr>
        <p:spPr>
          <a:xfrm>
            <a:off x="4133222" y="6210300"/>
            <a:ext cx="30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engage.eciu.eu</a:t>
            </a:r>
            <a:r>
              <a:rPr lang="en-US" dirty="0"/>
              <a:t>/browse</a:t>
            </a:r>
          </a:p>
        </p:txBody>
      </p:sp>
    </p:spTree>
    <p:extLst>
      <p:ext uri="{BB962C8B-B14F-4D97-AF65-F5344CB8AC3E}">
        <p14:creationId xmlns:p14="http://schemas.microsoft.com/office/powerpoint/2010/main" val="424340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2FA7C63-9B26-8B43-95D6-EF183D94E665}"/>
              </a:ext>
            </a:extLst>
          </p:cNvPr>
          <p:cNvSpPr txBox="1">
            <a:spLocks/>
          </p:cNvSpPr>
          <p:nvPr/>
        </p:nvSpPr>
        <p:spPr>
          <a:xfrm>
            <a:off x="474255" y="-253377"/>
            <a:ext cx="4164801" cy="162232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2337"/>
              </a:buClr>
              <a:buSzPts val="2400"/>
              <a:buFont typeface="Lato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ExtraBold"/>
                <a:ea typeface="Lato"/>
                <a:cs typeface="Lato"/>
                <a:sym typeface="Lato"/>
              </a:rPr>
              <a:t>Micro-modules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4035F98-7816-D045-BCB8-509D5F2DB752}"/>
              </a:ext>
            </a:extLst>
          </p:cNvPr>
          <p:cNvSpPr txBox="1">
            <a:spLocks/>
          </p:cNvSpPr>
          <p:nvPr/>
        </p:nvSpPr>
        <p:spPr>
          <a:xfrm>
            <a:off x="379239" y="1233086"/>
            <a:ext cx="4403773" cy="1622321"/>
          </a:xfr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337"/>
              </a:solidFill>
              <a:effectLst/>
              <a:uLnTx/>
              <a:uFillTx/>
              <a:latin typeface="TT Norms Pro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337"/>
              </a:solidFill>
              <a:effectLst/>
              <a:uLnTx/>
              <a:uFillTx/>
              <a:latin typeface="TT Norms Pro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"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A micro-module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 is a short learning experience that is formally assessed and supports learners to fill their knowledge gaps and boost their capabilities in order to successfully engage in ECIU University challenge-based activities."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337"/>
              </a:solidFill>
              <a:effectLst/>
              <a:uLnTx/>
              <a:uFillTx/>
              <a:latin typeface="TT Norms Pro medium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337"/>
              </a:solidFill>
              <a:effectLst/>
              <a:uLnTx/>
              <a:uFillTx/>
              <a:latin typeface="TT Norms Pro medium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337"/>
              </a:solidFill>
              <a:effectLst/>
              <a:uLnTx/>
              <a:uFillTx/>
              <a:latin typeface="TT Norms Pro medium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C31F0-0BA1-134A-9994-621A5DF3C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T Norms Pro medium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T Norms Pro medium"/>
              <a:ea typeface="Lato"/>
              <a:cs typeface="Lato"/>
              <a:sym typeface="La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625" y="6129763"/>
            <a:ext cx="1196375" cy="69982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250A05-FBFC-B54F-8CA4-3D1A93129E9D}"/>
              </a:ext>
            </a:extLst>
          </p:cNvPr>
          <p:cNvSpPr txBox="1">
            <a:spLocks/>
          </p:cNvSpPr>
          <p:nvPr/>
        </p:nvSpPr>
        <p:spPr>
          <a:xfrm>
            <a:off x="351942" y="3072904"/>
            <a:ext cx="4076741" cy="25379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500" kern="1200">
                <a:solidFill>
                  <a:srgbClr val="0023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Characteristics (2021-2022):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lt"/>
                <a:cs typeface="+mn-lt"/>
              </a:rPr>
              <a:t>Provided by an accredited institution or program (currently via ECIU network)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lt"/>
                <a:cs typeface="+mn-lt"/>
              </a:rPr>
              <a:t>Preferably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lt"/>
                <a:cs typeface="+mn-lt"/>
              </a:rPr>
              <a:t>1-3 ECTS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lt"/>
                <a:cs typeface="+mn-lt"/>
              </a:rPr>
              <a:t> (or unbundled from a larger module)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lt"/>
                <a:cs typeface="+mn-lt"/>
              </a:rPr>
              <a:t>Is preferably master’s level, but can be also bachelor's 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Priority for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online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provision, offline possible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337"/>
              </a:solidFill>
              <a:effectLst/>
              <a:uLnTx/>
              <a:uFillTx/>
              <a:latin typeface="TT Norms Pro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Provided in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English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240885-D0B1-D306-E3BD-8EDFBB9D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83275" y="651516"/>
            <a:ext cx="7688239" cy="36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A6C74-DEC9-3FAA-2697-69E416698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319">
            <a:off x="8582022" y="4614922"/>
            <a:ext cx="2359174" cy="2348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5F49E3-B6BC-B359-E268-E84625457237}"/>
              </a:ext>
            </a:extLst>
          </p:cNvPr>
          <p:cNvSpPr txBox="1"/>
          <p:nvPr/>
        </p:nvSpPr>
        <p:spPr>
          <a:xfrm>
            <a:off x="5929923" y="6295007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  <a:hlinkClick r:id="rId6"/>
              </a:rPr>
              <a:t>https://challenges.eciu.org/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2337"/>
                </a:solidFill>
                <a:effectLst/>
                <a:uLnTx/>
                <a:uFillTx/>
                <a:latin typeface="TT Norms Pro medium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25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48A0E6-CA9D-3A10-CF2A-1670D75A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04D2A-DED2-0A3C-3580-DD6D0F19743D}"/>
              </a:ext>
            </a:extLst>
          </p:cNvPr>
          <p:cNvSpPr txBox="1"/>
          <p:nvPr/>
        </p:nvSpPr>
        <p:spPr>
          <a:xfrm>
            <a:off x="8369811" y="17357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Challenges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SDG themes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Collaboration with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Industry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Cities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May have ECTS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Short non-formal opportunities (No ECTS)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940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D97E6-6022-832A-EA8F-7733AFD0D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7B9986-B94F-7651-4D98-B8D894059A0B}"/>
              </a:ext>
            </a:extLst>
          </p:cNvPr>
          <p:cNvSpPr txBox="1">
            <a:spLocks/>
          </p:cNvSpPr>
          <p:nvPr/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Recognition of learning (formal or non-formal)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4E2FA4-8AC5-2F3F-DFDF-31BF5FCCA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08804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22E1B40-728B-7799-BDDE-2DB4053515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625" y="6158179"/>
            <a:ext cx="1196375" cy="6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8DC536-ECC4-828B-A05E-127C4471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9725"/>
            <a:ext cx="11087100" cy="8683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cs typeface="Calibri Light"/>
              </a:rPr>
              <a:t>Digital </a:t>
            </a:r>
            <a:r>
              <a:rPr lang="fi-FI" dirty="0" err="1">
                <a:cs typeface="Calibri Light"/>
              </a:rPr>
              <a:t>Credentials</a:t>
            </a:r>
            <a:r>
              <a:rPr lang="fi-FI" dirty="0">
                <a:cs typeface="Calibri Light"/>
              </a:rPr>
              <a:t> for </a:t>
            </a:r>
            <a:r>
              <a:rPr lang="fi-FI" dirty="0" err="1">
                <a:cs typeface="Calibri Light"/>
              </a:rPr>
              <a:t>all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learning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opportunities</a:t>
            </a:r>
            <a:endParaRPr lang="fi-FI" dirty="0">
              <a:cs typeface="Calibri Ligh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6F66DE-F3AF-521B-B7D3-DD1F79CD4C11}"/>
              </a:ext>
            </a:extLst>
          </p:cNvPr>
          <p:cNvSpPr txBox="1">
            <a:spLocks/>
          </p:cNvSpPr>
          <p:nvPr/>
        </p:nvSpPr>
        <p:spPr>
          <a:xfrm>
            <a:off x="351924" y="4636537"/>
            <a:ext cx="12212052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Calibri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EF18F7AA-A43E-6D95-7A2B-44D331B54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204" y="1477755"/>
            <a:ext cx="10130591" cy="4351338"/>
          </a:xfrm>
        </p:spPr>
      </p:pic>
    </p:spTree>
    <p:extLst>
      <p:ext uri="{BB962C8B-B14F-4D97-AF65-F5344CB8AC3E}">
        <p14:creationId xmlns:p14="http://schemas.microsoft.com/office/powerpoint/2010/main" val="181852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0FB320F4-755C-639E-E432-4C8616FF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77" y="2945200"/>
            <a:ext cx="4197246" cy="3620700"/>
          </a:xfrm>
          <a:prstGeom prst="rect">
            <a:avLst/>
          </a:prstGeom>
        </p:spPr>
      </p:pic>
      <p:pic>
        <p:nvPicPr>
          <p:cNvPr id="1026" name="Picture 2" descr="Home - EBSI -">
            <a:extLst>
              <a:ext uri="{FF2B5EF4-FFF2-40B4-BE49-F238E27FC236}">
                <a16:creationId xmlns:a16="http://schemas.microsoft.com/office/drawing/2014/main" id="{61724538-2AD1-6871-8909-93EC382E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07995"/>
            <a:ext cx="3581400" cy="13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D3F792-CBED-349D-8215-26C545B53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212657"/>
            <a:ext cx="5540324" cy="1592843"/>
          </a:xfrm>
          <a:prstGeom prst="rect">
            <a:avLst/>
          </a:prstGeom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9462491-AA1A-F0B8-4D59-792B7EA8C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407" y="3187700"/>
            <a:ext cx="3796393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681AC6-A792-7274-8646-2699FE13630C}"/>
              </a:ext>
            </a:extLst>
          </p:cNvPr>
          <p:cNvSpPr txBox="1"/>
          <p:nvPr/>
        </p:nvSpPr>
        <p:spPr>
          <a:xfrm>
            <a:off x="3136003" y="245682"/>
            <a:ext cx="7031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ECIU Early adopter program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05289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493</Words>
  <Application>Microsoft Macintosh PowerPoint</Application>
  <PresentationFormat>Widescreen</PresentationFormat>
  <Paragraphs>106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EC Square Sans Pro</vt:lpstr>
      <vt:lpstr>EC Square Sans Pro Extra Black</vt:lpstr>
      <vt:lpstr>EC Square Sans Pro Medium</vt:lpstr>
      <vt:lpstr>Lato</vt:lpstr>
      <vt:lpstr>TT Norms Pro</vt:lpstr>
      <vt:lpstr>TT Norms Pro Bold</vt:lpstr>
      <vt:lpstr>TT Norms Pro ExtraBold</vt:lpstr>
      <vt:lpstr>TT Norms Pro medium</vt:lpstr>
      <vt:lpstr>Office Theme</vt:lpstr>
      <vt:lpstr>PowerPoint Presentation</vt:lpstr>
      <vt:lpstr>PowerPoint Presentation</vt:lpstr>
      <vt:lpstr>Micro-credentials   in ECIU University</vt:lpstr>
      <vt:lpstr>PowerPoint Presentation</vt:lpstr>
      <vt:lpstr>PowerPoint Presentation</vt:lpstr>
      <vt:lpstr>PowerPoint Presentation</vt:lpstr>
      <vt:lpstr>PowerPoint Presentation</vt:lpstr>
      <vt:lpstr>Digital Credentials for all learning opportunities</vt:lpstr>
      <vt:lpstr>PowerPoint Presentation</vt:lpstr>
      <vt:lpstr>Anna’s micro-credential journey</vt:lpstr>
      <vt:lpstr>PowerPoint Presentation</vt:lpstr>
      <vt:lpstr>European Digital Credentials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Verifiable digital credentials for higher education institutions </dc:title>
  <dc:creator>Padmasheela Kiiskilä (TAU)</dc:creator>
  <cp:lastModifiedBy>Padmasheela Kiiskilä (TAU)</cp:lastModifiedBy>
  <cp:revision>7</cp:revision>
  <dcterms:created xsi:type="dcterms:W3CDTF">2022-10-10T14:51:09Z</dcterms:created>
  <dcterms:modified xsi:type="dcterms:W3CDTF">2023-04-17T11:46:00Z</dcterms:modified>
</cp:coreProperties>
</file>