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6" r:id="rId2"/>
  </p:sldIdLst>
  <p:sldSz cx="12192000" cy="6858000"/>
  <p:notesSz cx="9224963" cy="1472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3AC8-6DAA-4F36-87E4-2DAD4A0FF9F3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7E0-46EE-4B94-990A-6C2E13F07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5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3AC8-6DAA-4F36-87E4-2DAD4A0FF9F3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7E0-46EE-4B94-990A-6C2E13F07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9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3AC8-6DAA-4F36-87E4-2DAD4A0FF9F3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7E0-46EE-4B94-990A-6C2E13F07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3AC8-6DAA-4F36-87E4-2DAD4A0FF9F3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7E0-46EE-4B94-990A-6C2E13F07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2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3AC8-6DAA-4F36-87E4-2DAD4A0FF9F3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7E0-46EE-4B94-990A-6C2E13F07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8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3AC8-6DAA-4F36-87E4-2DAD4A0FF9F3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7E0-46EE-4B94-990A-6C2E13F07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174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3AC8-6DAA-4F36-87E4-2DAD4A0FF9F3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7E0-46EE-4B94-990A-6C2E13F07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56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3AC8-6DAA-4F36-87E4-2DAD4A0FF9F3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7E0-46EE-4B94-990A-6C2E13F07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2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3AC8-6DAA-4F36-87E4-2DAD4A0FF9F3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7E0-46EE-4B94-990A-6C2E13F07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9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3AC8-6DAA-4F36-87E4-2DAD4A0FF9F3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7E0-46EE-4B94-990A-6C2E13F07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776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3AC8-6DAA-4F36-87E4-2DAD4A0FF9F3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7E0-46EE-4B94-990A-6C2E13F07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7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03AC8-6DAA-4F36-87E4-2DAD4A0FF9F3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2B7E0-46EE-4B94-990A-6C2E13F07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3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" y="89083"/>
            <a:ext cx="12100560" cy="6688908"/>
          </a:xfrm>
          <a:prstGeom prst="rect">
            <a:avLst/>
          </a:prstGeom>
          <a:solidFill>
            <a:schemeClr val="bg1"/>
          </a:solidFill>
          <a:ln w="1047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5745" y="351246"/>
            <a:ext cx="11648122" cy="6200384"/>
          </a:xfrm>
          <a:prstGeom prst="rect">
            <a:avLst/>
          </a:prstGeom>
          <a:solidFill>
            <a:schemeClr val="bg1"/>
          </a:solidFill>
          <a:ln w="1047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132" y="1932909"/>
            <a:ext cx="11595735" cy="1870278"/>
          </a:xfrm>
        </p:spPr>
        <p:txBody>
          <a:bodyPr>
            <a:noAutofit/>
          </a:bodyPr>
          <a:lstStyle/>
          <a:p>
            <a:pPr algn="ctr"/>
            <a:r>
              <a:rPr lang="en-US" sz="13500" dirty="0" smtClean="0"/>
              <a:t>#OursAreEPUB3</a:t>
            </a:r>
            <a:endParaRPr lang="en-US" sz="13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575" y="4933818"/>
            <a:ext cx="2081615" cy="138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2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#OursAreEPUB3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#OursAreEPUB3</dc:title>
  <dc:creator>Hulse, Leslie</dc:creator>
  <cp:lastModifiedBy>Hulse, Leslie</cp:lastModifiedBy>
  <cp:revision>6</cp:revision>
  <cp:lastPrinted>2017-05-31T21:42:06Z</cp:lastPrinted>
  <dcterms:created xsi:type="dcterms:W3CDTF">2017-05-31T21:11:57Z</dcterms:created>
  <dcterms:modified xsi:type="dcterms:W3CDTF">2017-05-31T21:56:12Z</dcterms:modified>
</cp:coreProperties>
</file>