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6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4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1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0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1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6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1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303CF-E065-5444-87B4-5657FFA2D500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4198-9E15-574F-A34C-1CE3D6D8E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3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29567" y="2177276"/>
            <a:ext cx="1125106" cy="14175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PROV-DICTIONARY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418" y="3816632"/>
            <a:ext cx="7514400" cy="1417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418" y="1242402"/>
            <a:ext cx="945037" cy="7194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PROV-DC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418" y="2177276"/>
            <a:ext cx="945037" cy="14175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0599" y="2177276"/>
            <a:ext cx="921327" cy="1417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0348" y="2177276"/>
            <a:ext cx="851358" cy="14175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PROV-XML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0819" y="2177276"/>
            <a:ext cx="1029855" cy="1417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Other serializations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56724" y="3972182"/>
            <a:ext cx="2690091" cy="11248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PROV-CONSTRAINTS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4909" y="1242402"/>
            <a:ext cx="1083621" cy="39917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PROV-AQ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3566" y="2177276"/>
            <a:ext cx="853011" cy="1417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PROV-LINKS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5470" y="2177276"/>
            <a:ext cx="900545" cy="1417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PROV-SEM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6418" y="5432740"/>
            <a:ext cx="8752112" cy="5131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PROV-PRIMER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3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Cheney</dc:creator>
  <cp:lastModifiedBy>James Cheney</cp:lastModifiedBy>
  <cp:revision>3</cp:revision>
  <dcterms:created xsi:type="dcterms:W3CDTF">2013-04-11T16:57:31Z</dcterms:created>
  <dcterms:modified xsi:type="dcterms:W3CDTF">2013-04-11T17:26:50Z</dcterms:modified>
</cp:coreProperties>
</file>