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0" r:id="rId4"/>
    <p:sldId id="258" r:id="rId5"/>
    <p:sldId id="257" r:id="rId6"/>
    <p:sldId id="262" r:id="rId7"/>
    <p:sldId id="263" r:id="rId8"/>
    <p:sldId id="259" r:id="rId9"/>
    <p:sldId id="265" r:id="rId10"/>
    <p:sldId id="26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5681BC-09DF-4E6C-82B8-8EF3818834CB}" v="136" dt="2025-11-10T01:10:39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koto Murata" userId="4106e423dcef597e" providerId="LiveId" clId="{EBA5927B-301A-44B8-A73A-2A46D1AD5761}"/>
    <pc:docChg chg="undo custSel addSld delSld modSld">
      <pc:chgData name="Makoto Murata" userId="4106e423dcef597e" providerId="LiveId" clId="{EBA5927B-301A-44B8-A73A-2A46D1AD5761}" dt="2025-11-10T01:16:52.268" v="270" actId="26606"/>
      <pc:docMkLst>
        <pc:docMk/>
      </pc:docMkLst>
      <pc:sldChg chg="modSp mod modAnim">
        <pc:chgData name="Makoto Murata" userId="4106e423dcef597e" providerId="LiveId" clId="{EBA5927B-301A-44B8-A73A-2A46D1AD5761}" dt="2025-11-10T01:08:33.688" v="135" actId="20577"/>
        <pc:sldMkLst>
          <pc:docMk/>
          <pc:sldMk cId="1073415725" sldId="256"/>
        </pc:sldMkLst>
        <pc:spChg chg="mod">
          <ac:chgData name="Makoto Murata" userId="4106e423dcef597e" providerId="LiveId" clId="{EBA5927B-301A-44B8-A73A-2A46D1AD5761}" dt="2025-11-10T01:08:33.688" v="135" actId="20577"/>
          <ac:spMkLst>
            <pc:docMk/>
            <pc:sldMk cId="1073415725" sldId="256"/>
            <ac:spMk id="3" creationId="{FBBF6E8B-0ABE-5327-7919-3966FAE8FE0C}"/>
          </ac:spMkLst>
        </pc:spChg>
      </pc:sldChg>
      <pc:sldChg chg="modSp mod">
        <pc:chgData name="Makoto Murata" userId="4106e423dcef597e" providerId="LiveId" clId="{EBA5927B-301A-44B8-A73A-2A46D1AD5761}" dt="2025-11-10T01:13:49.862" v="265" actId="114"/>
        <pc:sldMkLst>
          <pc:docMk/>
          <pc:sldMk cId="3355023898" sldId="257"/>
        </pc:sldMkLst>
        <pc:spChg chg="mod">
          <ac:chgData name="Makoto Murata" userId="4106e423dcef597e" providerId="LiveId" clId="{EBA5927B-301A-44B8-A73A-2A46D1AD5761}" dt="2025-11-10T01:13:37.339" v="264" actId="20577"/>
          <ac:spMkLst>
            <pc:docMk/>
            <pc:sldMk cId="3355023898" sldId="257"/>
            <ac:spMk id="2" creationId="{1D9B4C26-1AF2-A8B6-B2FF-19A794ED64CA}"/>
          </ac:spMkLst>
        </pc:spChg>
        <pc:spChg chg="mod">
          <ac:chgData name="Makoto Murata" userId="4106e423dcef597e" providerId="LiveId" clId="{EBA5927B-301A-44B8-A73A-2A46D1AD5761}" dt="2025-11-10T01:13:49.862" v="265" actId="114"/>
          <ac:spMkLst>
            <pc:docMk/>
            <pc:sldMk cId="3355023898" sldId="257"/>
            <ac:spMk id="3" creationId="{A0675D29-B7A8-388A-03DF-D49CC7B8F239}"/>
          </ac:spMkLst>
        </pc:spChg>
      </pc:sldChg>
      <pc:sldChg chg="del">
        <pc:chgData name="Makoto Murata" userId="4106e423dcef597e" providerId="LiveId" clId="{EBA5927B-301A-44B8-A73A-2A46D1AD5761}" dt="2025-11-10T01:15:13.458" v="266" actId="47"/>
        <pc:sldMkLst>
          <pc:docMk/>
          <pc:sldMk cId="2103450169" sldId="264"/>
        </pc:sldMkLst>
      </pc:sldChg>
      <pc:sldChg chg="addSp delSp modSp mod setBg">
        <pc:chgData name="Makoto Murata" userId="4106e423dcef597e" providerId="LiveId" clId="{EBA5927B-301A-44B8-A73A-2A46D1AD5761}" dt="2025-11-10T01:16:35.584" v="267" actId="26606"/>
        <pc:sldMkLst>
          <pc:docMk/>
          <pc:sldMk cId="117376309" sldId="265"/>
        </pc:sldMkLst>
        <pc:spChg chg="mod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2" creationId="{BB9CDDC6-EC87-A3CC-0C05-ECCBFF39B15B}"/>
          </ac:spMkLst>
        </pc:spChg>
        <pc:spChg chg="del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3" creationId="{8DE3D3BC-B564-B094-6C20-75F096B80F5C}"/>
          </ac:spMkLst>
        </pc:spChg>
        <pc:spChg chg="add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9" creationId="{BACC6370-2D7E-4714-9D71-7542949D7D5D}"/>
          </ac:spMkLst>
        </pc:spChg>
        <pc:spChg chg="add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11" creationId="{256B2C21-A230-48C0-8DF1-C46611373C44}"/>
          </ac:spMkLst>
        </pc:spChg>
        <pc:spChg chg="add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13" creationId="{3847E18C-932D-4C95-AABA-FEC7C9499AD7}"/>
          </ac:spMkLst>
        </pc:spChg>
        <pc:spChg chg="add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15" creationId="{3150CB11-0C61-439E-910F-5787759E72A0}"/>
          </ac:spMkLst>
        </pc:spChg>
        <pc:spChg chg="add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17" creationId="{43F8A58B-5155-44CE-A5FF-7647B47D0A7A}"/>
          </ac:spMkLst>
        </pc:spChg>
        <pc:spChg chg="add">
          <ac:chgData name="Makoto Murata" userId="4106e423dcef597e" providerId="LiveId" clId="{EBA5927B-301A-44B8-A73A-2A46D1AD5761}" dt="2025-11-10T01:16:35.584" v="267" actId="26606"/>
          <ac:spMkLst>
            <pc:docMk/>
            <pc:sldMk cId="117376309" sldId="265"/>
            <ac:spMk id="19" creationId="{443F2ACA-E6D6-4028-82DD-F03C262D5DE6}"/>
          </ac:spMkLst>
        </pc:spChg>
        <pc:graphicFrameChg chg="add">
          <ac:chgData name="Makoto Murata" userId="4106e423dcef597e" providerId="LiveId" clId="{EBA5927B-301A-44B8-A73A-2A46D1AD5761}" dt="2025-11-10T01:16:35.584" v="267" actId="26606"/>
          <ac:graphicFrameMkLst>
            <pc:docMk/>
            <pc:sldMk cId="117376309" sldId="265"/>
            <ac:graphicFrameMk id="5" creationId="{51A41E9D-3205-15B3-F539-A461177AFB4F}"/>
          </ac:graphicFrameMkLst>
        </pc:graphicFrameChg>
      </pc:sldChg>
      <pc:sldChg chg="addSp delSp modSp new mod setBg">
        <pc:chgData name="Makoto Murata" userId="4106e423dcef597e" providerId="LiveId" clId="{EBA5927B-301A-44B8-A73A-2A46D1AD5761}" dt="2025-11-10T01:16:52.268" v="270" actId="26606"/>
        <pc:sldMkLst>
          <pc:docMk/>
          <pc:sldMk cId="909949363" sldId="266"/>
        </pc:sldMkLst>
        <pc:spChg chg="mo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2" creationId="{C988A9C8-FE4A-2A82-214A-55A82F49750B}"/>
          </ac:spMkLst>
        </pc:spChg>
        <pc:spChg chg="add del mo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3" creationId="{7BBFE269-8540-60A2-E6A3-949AEDE7AF8C}"/>
          </ac:spMkLst>
        </pc:spChg>
        <pc:spChg chg="add del">
          <ac:chgData name="Makoto Murata" userId="4106e423dcef597e" providerId="LiveId" clId="{EBA5927B-301A-44B8-A73A-2A46D1AD5761}" dt="2025-11-10T01:16:52.205" v="269" actId="26606"/>
          <ac:spMkLst>
            <pc:docMk/>
            <pc:sldMk cId="909949363" sldId="266"/>
            <ac:spMk id="9" creationId="{BACC6370-2D7E-4714-9D71-7542949D7D5D}"/>
          </ac:spMkLst>
        </pc:spChg>
        <pc:spChg chg="add del">
          <ac:chgData name="Makoto Murata" userId="4106e423dcef597e" providerId="LiveId" clId="{EBA5927B-301A-44B8-A73A-2A46D1AD5761}" dt="2025-11-10T01:16:52.205" v="269" actId="26606"/>
          <ac:spMkLst>
            <pc:docMk/>
            <pc:sldMk cId="909949363" sldId="266"/>
            <ac:spMk id="11" creationId="{256B2C21-A230-48C0-8DF1-C46611373C44}"/>
          </ac:spMkLst>
        </pc:spChg>
        <pc:spChg chg="add del">
          <ac:chgData name="Makoto Murata" userId="4106e423dcef597e" providerId="LiveId" clId="{EBA5927B-301A-44B8-A73A-2A46D1AD5761}" dt="2025-11-10T01:16:52.205" v="269" actId="26606"/>
          <ac:spMkLst>
            <pc:docMk/>
            <pc:sldMk cId="909949363" sldId="266"/>
            <ac:spMk id="13" creationId="{3847E18C-932D-4C95-AABA-FEC7C9499AD7}"/>
          </ac:spMkLst>
        </pc:spChg>
        <pc:spChg chg="add del">
          <ac:chgData name="Makoto Murata" userId="4106e423dcef597e" providerId="LiveId" clId="{EBA5927B-301A-44B8-A73A-2A46D1AD5761}" dt="2025-11-10T01:16:52.205" v="269" actId="26606"/>
          <ac:spMkLst>
            <pc:docMk/>
            <pc:sldMk cId="909949363" sldId="266"/>
            <ac:spMk id="15" creationId="{3150CB11-0C61-439E-910F-5787759E72A0}"/>
          </ac:spMkLst>
        </pc:spChg>
        <pc:spChg chg="add del">
          <ac:chgData name="Makoto Murata" userId="4106e423dcef597e" providerId="LiveId" clId="{EBA5927B-301A-44B8-A73A-2A46D1AD5761}" dt="2025-11-10T01:16:52.205" v="269" actId="26606"/>
          <ac:spMkLst>
            <pc:docMk/>
            <pc:sldMk cId="909949363" sldId="266"/>
            <ac:spMk id="17" creationId="{43F8A58B-5155-44CE-A5FF-7647B47D0A7A}"/>
          </ac:spMkLst>
        </pc:spChg>
        <pc:spChg chg="add del">
          <ac:chgData name="Makoto Murata" userId="4106e423dcef597e" providerId="LiveId" clId="{EBA5927B-301A-44B8-A73A-2A46D1AD5761}" dt="2025-11-10T01:16:52.205" v="269" actId="26606"/>
          <ac:spMkLst>
            <pc:docMk/>
            <pc:sldMk cId="909949363" sldId="266"/>
            <ac:spMk id="19" creationId="{443F2ACA-E6D6-4028-82DD-F03C262D5DE6}"/>
          </ac:spMkLst>
        </pc:spChg>
        <pc:spChg chg="ad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21" creationId="{BACC6370-2D7E-4714-9D71-7542949D7D5D}"/>
          </ac:spMkLst>
        </pc:spChg>
        <pc:spChg chg="ad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22" creationId="{256B2C21-A230-48C0-8DF1-C46611373C44}"/>
          </ac:spMkLst>
        </pc:spChg>
        <pc:spChg chg="ad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23" creationId="{3847E18C-932D-4C95-AABA-FEC7C9499AD7}"/>
          </ac:spMkLst>
        </pc:spChg>
        <pc:spChg chg="ad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24" creationId="{3150CB11-0C61-439E-910F-5787759E72A0}"/>
          </ac:spMkLst>
        </pc:spChg>
        <pc:spChg chg="ad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25" creationId="{43F8A58B-5155-44CE-A5FF-7647B47D0A7A}"/>
          </ac:spMkLst>
        </pc:spChg>
        <pc:spChg chg="add">
          <ac:chgData name="Makoto Murata" userId="4106e423dcef597e" providerId="LiveId" clId="{EBA5927B-301A-44B8-A73A-2A46D1AD5761}" dt="2025-11-10T01:16:52.268" v="270" actId="26606"/>
          <ac:spMkLst>
            <pc:docMk/>
            <pc:sldMk cId="909949363" sldId="266"/>
            <ac:spMk id="26" creationId="{443F2ACA-E6D6-4028-82DD-F03C262D5DE6}"/>
          </ac:spMkLst>
        </pc:spChg>
        <pc:graphicFrameChg chg="add del">
          <ac:chgData name="Makoto Murata" userId="4106e423dcef597e" providerId="LiveId" clId="{EBA5927B-301A-44B8-A73A-2A46D1AD5761}" dt="2025-11-10T01:16:52.205" v="269" actId="26606"/>
          <ac:graphicFrameMkLst>
            <pc:docMk/>
            <pc:sldMk cId="909949363" sldId="266"/>
            <ac:graphicFrameMk id="5" creationId="{D9E280CF-1E77-6935-C800-D0B6C2D58B9D}"/>
          </ac:graphicFrameMkLst>
        </pc:graphicFrameChg>
        <pc:graphicFrameChg chg="add">
          <ac:chgData name="Makoto Murata" userId="4106e423dcef597e" providerId="LiveId" clId="{EBA5927B-301A-44B8-A73A-2A46D1AD5761}" dt="2025-11-10T01:16:52.268" v="270" actId="26606"/>
          <ac:graphicFrameMkLst>
            <pc:docMk/>
            <pc:sldMk cId="909949363" sldId="266"/>
            <ac:graphicFrameMk id="27" creationId="{A77BF6E2-C3D5-4459-FB99-3DA6167F9A93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7CD616-C474-4ABB-8B68-6D30FEB82EC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365EF6D-18B5-40FF-BD4F-D9445E869797}">
      <dgm:prSet/>
      <dgm:spPr/>
      <dgm:t>
        <a:bodyPr/>
        <a:lstStyle/>
        <a:p>
          <a:r>
            <a:rPr lang="en-US"/>
            <a:t>ISO/IEC TS 22424-1:2020Digital publishing — EPUB3 preservation Part 1: Principles</a:t>
          </a:r>
        </a:p>
      </dgm:t>
    </dgm:pt>
    <dgm:pt modelId="{D8333F73-DAC7-46DC-BCF1-8F9582C7FB6B}" type="parTrans" cxnId="{A8F8BC2F-C1A2-4FF7-ABBB-0F01A5397919}">
      <dgm:prSet/>
      <dgm:spPr/>
      <dgm:t>
        <a:bodyPr/>
        <a:lstStyle/>
        <a:p>
          <a:endParaRPr lang="en-US"/>
        </a:p>
      </dgm:t>
    </dgm:pt>
    <dgm:pt modelId="{95CD1029-4FE4-4C30-8F97-B40EA3D5E41D}" type="sibTrans" cxnId="{A8F8BC2F-C1A2-4FF7-ABBB-0F01A5397919}">
      <dgm:prSet/>
      <dgm:spPr/>
      <dgm:t>
        <a:bodyPr/>
        <a:lstStyle/>
        <a:p>
          <a:endParaRPr lang="en-US"/>
        </a:p>
      </dgm:t>
    </dgm:pt>
    <dgm:pt modelId="{1CF7FEC6-A53E-4BD6-9C4A-DA4C670E9F25}">
      <dgm:prSet/>
      <dgm:spPr/>
      <dgm:t>
        <a:bodyPr/>
        <a:lstStyle/>
        <a:p>
          <a:r>
            <a:rPr lang="en-US"/>
            <a:t>ISO/IEC TS 22424-2:2020Digital publishing — EPUB3 preservation Part 2: Metadata requirements</a:t>
          </a:r>
        </a:p>
      </dgm:t>
    </dgm:pt>
    <dgm:pt modelId="{9F0CEC27-F989-4DD6-BF6F-2AD003EC34DE}" type="parTrans" cxnId="{306F35E4-B8A7-4048-A51E-E2138CEF61AB}">
      <dgm:prSet/>
      <dgm:spPr/>
      <dgm:t>
        <a:bodyPr/>
        <a:lstStyle/>
        <a:p>
          <a:endParaRPr lang="en-US"/>
        </a:p>
      </dgm:t>
    </dgm:pt>
    <dgm:pt modelId="{DE6518E3-8DAF-4A23-912B-3BE1B6ED1734}" type="sibTrans" cxnId="{306F35E4-B8A7-4048-A51E-E2138CEF61AB}">
      <dgm:prSet/>
      <dgm:spPr/>
      <dgm:t>
        <a:bodyPr/>
        <a:lstStyle/>
        <a:p>
          <a:endParaRPr lang="en-US"/>
        </a:p>
      </dgm:t>
    </dgm:pt>
    <dgm:pt modelId="{3DCC5ADE-4E34-48C9-9F95-A6FCF3E44421}">
      <dgm:prSet/>
      <dgm:spPr/>
      <dgm:t>
        <a:bodyPr/>
        <a:lstStyle/>
        <a:p>
          <a:r>
            <a:rPr lang="en-US"/>
            <a:t>International Standardization is going on (ISO/IEC DIS 22424)</a:t>
          </a:r>
        </a:p>
      </dgm:t>
    </dgm:pt>
    <dgm:pt modelId="{FD470C6C-A702-471C-A737-5761B5DEDBAC}" type="parTrans" cxnId="{A4303E94-3840-480C-8182-7F062F737EE6}">
      <dgm:prSet/>
      <dgm:spPr/>
      <dgm:t>
        <a:bodyPr/>
        <a:lstStyle/>
        <a:p>
          <a:endParaRPr lang="en-US"/>
        </a:p>
      </dgm:t>
    </dgm:pt>
    <dgm:pt modelId="{7E560551-C7E2-4386-B7D9-89749CE6DF7D}" type="sibTrans" cxnId="{A4303E94-3840-480C-8182-7F062F737EE6}">
      <dgm:prSet/>
      <dgm:spPr/>
      <dgm:t>
        <a:bodyPr/>
        <a:lstStyle/>
        <a:p>
          <a:endParaRPr lang="en-US"/>
        </a:p>
      </dgm:t>
    </dgm:pt>
    <dgm:pt modelId="{3F2C48C8-63B3-4CD0-B1FA-E5BCA1B08C31}" type="pres">
      <dgm:prSet presAssocID="{8B7CD616-C474-4ABB-8B68-6D30FEB82EC2}" presName="linear" presStyleCnt="0">
        <dgm:presLayoutVars>
          <dgm:animLvl val="lvl"/>
          <dgm:resizeHandles val="exact"/>
        </dgm:presLayoutVars>
      </dgm:prSet>
      <dgm:spPr/>
    </dgm:pt>
    <dgm:pt modelId="{E6FC826B-0E5A-4AA7-86DF-2828E6CE443D}" type="pres">
      <dgm:prSet presAssocID="{0365EF6D-18B5-40FF-BD4F-D9445E86979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EAEE5C4-945A-4113-B638-5FF3BA308D90}" type="pres">
      <dgm:prSet presAssocID="{95CD1029-4FE4-4C30-8F97-B40EA3D5E41D}" presName="spacer" presStyleCnt="0"/>
      <dgm:spPr/>
    </dgm:pt>
    <dgm:pt modelId="{9653A667-C2D4-43C2-8B56-CC81A18A6299}" type="pres">
      <dgm:prSet presAssocID="{1CF7FEC6-A53E-4BD6-9C4A-DA4C670E9F2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8AF74D0-F767-4613-ADF7-213BAE39A078}" type="pres">
      <dgm:prSet presAssocID="{DE6518E3-8DAF-4A23-912B-3BE1B6ED1734}" presName="spacer" presStyleCnt="0"/>
      <dgm:spPr/>
    </dgm:pt>
    <dgm:pt modelId="{8826EC95-6086-4D66-99B8-9C9FE6675D26}" type="pres">
      <dgm:prSet presAssocID="{3DCC5ADE-4E34-48C9-9F95-A6FCF3E4442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4197D2C-07E1-48BF-BCEF-2ADD80F544D9}" type="presOf" srcId="{8B7CD616-C474-4ABB-8B68-6D30FEB82EC2}" destId="{3F2C48C8-63B3-4CD0-B1FA-E5BCA1B08C31}" srcOrd="0" destOrd="0" presId="urn:microsoft.com/office/officeart/2005/8/layout/vList2"/>
    <dgm:cxn modelId="{A8F8BC2F-C1A2-4FF7-ABBB-0F01A5397919}" srcId="{8B7CD616-C474-4ABB-8B68-6D30FEB82EC2}" destId="{0365EF6D-18B5-40FF-BD4F-D9445E869797}" srcOrd="0" destOrd="0" parTransId="{D8333F73-DAC7-46DC-BCF1-8F9582C7FB6B}" sibTransId="{95CD1029-4FE4-4C30-8F97-B40EA3D5E41D}"/>
    <dgm:cxn modelId="{E595EB47-0F40-451B-828E-1AFD85A0148F}" type="presOf" srcId="{3DCC5ADE-4E34-48C9-9F95-A6FCF3E44421}" destId="{8826EC95-6086-4D66-99B8-9C9FE6675D26}" srcOrd="0" destOrd="0" presId="urn:microsoft.com/office/officeart/2005/8/layout/vList2"/>
    <dgm:cxn modelId="{7CF09159-8418-4F6F-AE14-98CB9B1B35DE}" type="presOf" srcId="{1CF7FEC6-A53E-4BD6-9C4A-DA4C670E9F25}" destId="{9653A667-C2D4-43C2-8B56-CC81A18A6299}" srcOrd="0" destOrd="0" presId="urn:microsoft.com/office/officeart/2005/8/layout/vList2"/>
    <dgm:cxn modelId="{A4303E94-3840-480C-8182-7F062F737EE6}" srcId="{8B7CD616-C474-4ABB-8B68-6D30FEB82EC2}" destId="{3DCC5ADE-4E34-48C9-9F95-A6FCF3E44421}" srcOrd="2" destOrd="0" parTransId="{FD470C6C-A702-471C-A737-5761B5DEDBAC}" sibTransId="{7E560551-C7E2-4386-B7D9-89749CE6DF7D}"/>
    <dgm:cxn modelId="{6314BBCF-2775-4388-B43F-E10B19B0B905}" type="presOf" srcId="{0365EF6D-18B5-40FF-BD4F-D9445E869797}" destId="{E6FC826B-0E5A-4AA7-86DF-2828E6CE443D}" srcOrd="0" destOrd="0" presId="urn:microsoft.com/office/officeart/2005/8/layout/vList2"/>
    <dgm:cxn modelId="{306F35E4-B8A7-4048-A51E-E2138CEF61AB}" srcId="{8B7CD616-C474-4ABB-8B68-6D30FEB82EC2}" destId="{1CF7FEC6-A53E-4BD6-9C4A-DA4C670E9F25}" srcOrd="1" destOrd="0" parTransId="{9F0CEC27-F989-4DD6-BF6F-2AD003EC34DE}" sibTransId="{DE6518E3-8DAF-4A23-912B-3BE1B6ED1734}"/>
    <dgm:cxn modelId="{B38A9D80-B314-4F2F-9A48-FD7A88F7C5F2}" type="presParOf" srcId="{3F2C48C8-63B3-4CD0-B1FA-E5BCA1B08C31}" destId="{E6FC826B-0E5A-4AA7-86DF-2828E6CE443D}" srcOrd="0" destOrd="0" presId="urn:microsoft.com/office/officeart/2005/8/layout/vList2"/>
    <dgm:cxn modelId="{FFA578B7-204D-435C-A676-1A37697A4C1B}" type="presParOf" srcId="{3F2C48C8-63B3-4CD0-B1FA-E5BCA1B08C31}" destId="{5EAEE5C4-945A-4113-B638-5FF3BA308D90}" srcOrd="1" destOrd="0" presId="urn:microsoft.com/office/officeart/2005/8/layout/vList2"/>
    <dgm:cxn modelId="{07B3E238-F985-4DE3-BAC9-BE880D218AD9}" type="presParOf" srcId="{3F2C48C8-63B3-4CD0-B1FA-E5BCA1B08C31}" destId="{9653A667-C2D4-43C2-8B56-CC81A18A6299}" srcOrd="2" destOrd="0" presId="urn:microsoft.com/office/officeart/2005/8/layout/vList2"/>
    <dgm:cxn modelId="{3F97FBB7-3222-4D7D-BE4C-828B077E04AB}" type="presParOf" srcId="{3F2C48C8-63B3-4CD0-B1FA-E5BCA1B08C31}" destId="{48AF74D0-F767-4613-ADF7-213BAE39A078}" srcOrd="3" destOrd="0" presId="urn:microsoft.com/office/officeart/2005/8/layout/vList2"/>
    <dgm:cxn modelId="{0D97BEE8-4570-4CF8-9865-763E75B53F45}" type="presParOf" srcId="{3F2C48C8-63B3-4CD0-B1FA-E5BCA1B08C31}" destId="{8826EC95-6086-4D66-99B8-9C9FE6675D2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8D7CF0-5929-4543-AB52-40FA908A2BC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9772357-FF15-4926-A388-63E160494E38}">
      <dgm:prSet/>
      <dgm:spPr/>
      <dgm:t>
        <a:bodyPr/>
        <a:lstStyle/>
        <a:p>
          <a:r>
            <a:rPr kumimoji="1" lang="en-US" dirty="0"/>
            <a:t>It does </a:t>
          </a:r>
          <a:r>
            <a:rPr kumimoji="1" lang="en-US" i="1" dirty="0"/>
            <a:t>not</a:t>
          </a:r>
          <a:r>
            <a:rPr kumimoji="1" lang="en-US" dirty="0"/>
            <a:t> create specifications.</a:t>
          </a:r>
          <a:endParaRPr lang="en-US" dirty="0"/>
        </a:p>
      </dgm:t>
    </dgm:pt>
    <dgm:pt modelId="{F4E1885B-C7F3-40BA-B516-523A425913E4}" type="parTrans" cxnId="{FAF2B4E6-ADEA-4206-A52C-B9241EB6DBB2}">
      <dgm:prSet/>
      <dgm:spPr/>
      <dgm:t>
        <a:bodyPr/>
        <a:lstStyle/>
        <a:p>
          <a:endParaRPr lang="en-US"/>
        </a:p>
      </dgm:t>
    </dgm:pt>
    <dgm:pt modelId="{DC763047-4EA2-4102-BF3B-A554A8752ADC}" type="sibTrans" cxnId="{FAF2B4E6-ADEA-4206-A52C-B9241EB6DBB2}">
      <dgm:prSet/>
      <dgm:spPr/>
      <dgm:t>
        <a:bodyPr/>
        <a:lstStyle/>
        <a:p>
          <a:endParaRPr lang="en-US"/>
        </a:p>
      </dgm:t>
    </dgm:pt>
    <dgm:pt modelId="{483D07FB-865E-4242-8276-2F1ACDB20316}">
      <dgm:prSet/>
      <dgm:spPr/>
      <dgm:t>
        <a:bodyPr/>
        <a:lstStyle/>
        <a:p>
          <a:r>
            <a:rPr kumimoji="1" lang="en-US"/>
            <a:t>It is studying terms of references for a new working group for CSC.</a:t>
          </a:r>
          <a:endParaRPr lang="en-US"/>
        </a:p>
      </dgm:t>
    </dgm:pt>
    <dgm:pt modelId="{4A755224-CD04-4E07-8EE4-3856DCEA3332}" type="parTrans" cxnId="{52479BCD-8BDD-4CD2-AA50-3F0255CA27EB}">
      <dgm:prSet/>
      <dgm:spPr/>
      <dgm:t>
        <a:bodyPr/>
        <a:lstStyle/>
        <a:p>
          <a:endParaRPr lang="en-US"/>
        </a:p>
      </dgm:t>
    </dgm:pt>
    <dgm:pt modelId="{8D2E819B-40C2-48E1-983E-D14CB7EA329C}" type="sibTrans" cxnId="{52479BCD-8BDD-4CD2-AA50-3F0255CA27EB}">
      <dgm:prSet/>
      <dgm:spPr/>
      <dgm:t>
        <a:bodyPr/>
        <a:lstStyle/>
        <a:p>
          <a:endParaRPr lang="en-US"/>
        </a:p>
      </dgm:t>
    </dgm:pt>
    <dgm:pt modelId="{FEBEF408-E801-4691-A336-3F9060EF6752}">
      <dgm:prSet/>
      <dgm:spPr/>
      <dgm:t>
        <a:bodyPr/>
        <a:lstStyle/>
        <a:p>
          <a:r>
            <a:rPr kumimoji="1" lang="en-US"/>
            <a:t>Unless five countries say YES and five experts are nominated, no new work items can be created.</a:t>
          </a:r>
          <a:endParaRPr lang="en-US"/>
        </a:p>
      </dgm:t>
    </dgm:pt>
    <dgm:pt modelId="{DF68C468-8A88-4AB8-A0A4-29E53AEA4237}" type="parTrans" cxnId="{FCCD1919-68D4-4F23-A0B5-BA424529E4D9}">
      <dgm:prSet/>
      <dgm:spPr/>
      <dgm:t>
        <a:bodyPr/>
        <a:lstStyle/>
        <a:p>
          <a:endParaRPr lang="en-US"/>
        </a:p>
      </dgm:t>
    </dgm:pt>
    <dgm:pt modelId="{78C95ADC-6301-4817-BDBB-43B08C93DF04}" type="sibTrans" cxnId="{FCCD1919-68D4-4F23-A0B5-BA424529E4D9}">
      <dgm:prSet/>
      <dgm:spPr/>
      <dgm:t>
        <a:bodyPr/>
        <a:lstStyle/>
        <a:p>
          <a:endParaRPr lang="en-US"/>
        </a:p>
      </dgm:t>
    </dgm:pt>
    <dgm:pt modelId="{14E3CA49-9DDA-4CD3-BECC-FBE2B49EC83A}" type="pres">
      <dgm:prSet presAssocID="{418D7CF0-5929-4543-AB52-40FA908A2BC4}" presName="vert0" presStyleCnt="0">
        <dgm:presLayoutVars>
          <dgm:dir/>
          <dgm:animOne val="branch"/>
          <dgm:animLvl val="lvl"/>
        </dgm:presLayoutVars>
      </dgm:prSet>
      <dgm:spPr/>
    </dgm:pt>
    <dgm:pt modelId="{C636D252-79A8-45F1-8D57-5B4D07D1A02C}" type="pres">
      <dgm:prSet presAssocID="{99772357-FF15-4926-A388-63E160494E38}" presName="thickLine" presStyleLbl="alignNode1" presStyleIdx="0" presStyleCnt="3"/>
      <dgm:spPr/>
    </dgm:pt>
    <dgm:pt modelId="{6384B891-728B-44E8-B21C-BE082D30CA9C}" type="pres">
      <dgm:prSet presAssocID="{99772357-FF15-4926-A388-63E160494E38}" presName="horz1" presStyleCnt="0"/>
      <dgm:spPr/>
    </dgm:pt>
    <dgm:pt modelId="{80E892C1-ECA2-415A-99FA-62900AC5020C}" type="pres">
      <dgm:prSet presAssocID="{99772357-FF15-4926-A388-63E160494E38}" presName="tx1" presStyleLbl="revTx" presStyleIdx="0" presStyleCnt="3"/>
      <dgm:spPr/>
    </dgm:pt>
    <dgm:pt modelId="{081A6C92-821A-4B33-9F8B-7878C7E667C4}" type="pres">
      <dgm:prSet presAssocID="{99772357-FF15-4926-A388-63E160494E38}" presName="vert1" presStyleCnt="0"/>
      <dgm:spPr/>
    </dgm:pt>
    <dgm:pt modelId="{13D09182-372D-4659-AE1A-5EB04C8CBA00}" type="pres">
      <dgm:prSet presAssocID="{483D07FB-865E-4242-8276-2F1ACDB20316}" presName="thickLine" presStyleLbl="alignNode1" presStyleIdx="1" presStyleCnt="3"/>
      <dgm:spPr/>
    </dgm:pt>
    <dgm:pt modelId="{2846CE63-5C9F-4E9F-8DA2-7793BF792AD3}" type="pres">
      <dgm:prSet presAssocID="{483D07FB-865E-4242-8276-2F1ACDB20316}" presName="horz1" presStyleCnt="0"/>
      <dgm:spPr/>
    </dgm:pt>
    <dgm:pt modelId="{29133403-DFA8-4B33-9752-C17340A75A86}" type="pres">
      <dgm:prSet presAssocID="{483D07FB-865E-4242-8276-2F1ACDB20316}" presName="tx1" presStyleLbl="revTx" presStyleIdx="1" presStyleCnt="3"/>
      <dgm:spPr/>
    </dgm:pt>
    <dgm:pt modelId="{15E31113-1B49-4EC6-B22C-D1188B533A2A}" type="pres">
      <dgm:prSet presAssocID="{483D07FB-865E-4242-8276-2F1ACDB20316}" presName="vert1" presStyleCnt="0"/>
      <dgm:spPr/>
    </dgm:pt>
    <dgm:pt modelId="{CC35293E-960C-4091-B183-345530E88F34}" type="pres">
      <dgm:prSet presAssocID="{FEBEF408-E801-4691-A336-3F9060EF6752}" presName="thickLine" presStyleLbl="alignNode1" presStyleIdx="2" presStyleCnt="3"/>
      <dgm:spPr/>
    </dgm:pt>
    <dgm:pt modelId="{F1659686-6D94-4D0B-AB1F-D87EA2634D0D}" type="pres">
      <dgm:prSet presAssocID="{FEBEF408-E801-4691-A336-3F9060EF6752}" presName="horz1" presStyleCnt="0"/>
      <dgm:spPr/>
    </dgm:pt>
    <dgm:pt modelId="{3595B895-BA00-478B-8227-EE5CF9C3FDC2}" type="pres">
      <dgm:prSet presAssocID="{FEBEF408-E801-4691-A336-3F9060EF6752}" presName="tx1" presStyleLbl="revTx" presStyleIdx="2" presStyleCnt="3"/>
      <dgm:spPr/>
    </dgm:pt>
    <dgm:pt modelId="{4581B911-38EF-44DB-9BB6-BBEC5C608375}" type="pres">
      <dgm:prSet presAssocID="{FEBEF408-E801-4691-A336-3F9060EF6752}" presName="vert1" presStyleCnt="0"/>
      <dgm:spPr/>
    </dgm:pt>
  </dgm:ptLst>
  <dgm:cxnLst>
    <dgm:cxn modelId="{DBE0A417-0635-4C40-ADD6-E00140F9BA88}" type="presOf" srcId="{483D07FB-865E-4242-8276-2F1ACDB20316}" destId="{29133403-DFA8-4B33-9752-C17340A75A86}" srcOrd="0" destOrd="0" presId="urn:microsoft.com/office/officeart/2008/layout/LinedList"/>
    <dgm:cxn modelId="{FCCD1919-68D4-4F23-A0B5-BA424529E4D9}" srcId="{418D7CF0-5929-4543-AB52-40FA908A2BC4}" destId="{FEBEF408-E801-4691-A336-3F9060EF6752}" srcOrd="2" destOrd="0" parTransId="{DF68C468-8A88-4AB8-A0A4-29E53AEA4237}" sibTransId="{78C95ADC-6301-4817-BDBB-43B08C93DF04}"/>
    <dgm:cxn modelId="{96593DA6-C6C4-4D7D-99CD-0727737E74B3}" type="presOf" srcId="{418D7CF0-5929-4543-AB52-40FA908A2BC4}" destId="{14E3CA49-9DDA-4CD3-BECC-FBE2B49EC83A}" srcOrd="0" destOrd="0" presId="urn:microsoft.com/office/officeart/2008/layout/LinedList"/>
    <dgm:cxn modelId="{52479BCD-8BDD-4CD2-AA50-3F0255CA27EB}" srcId="{418D7CF0-5929-4543-AB52-40FA908A2BC4}" destId="{483D07FB-865E-4242-8276-2F1ACDB20316}" srcOrd="1" destOrd="0" parTransId="{4A755224-CD04-4E07-8EE4-3856DCEA3332}" sibTransId="{8D2E819B-40C2-48E1-983E-D14CB7EA329C}"/>
    <dgm:cxn modelId="{E3CC1FD3-FA5D-4670-A3BD-6822CC6FE0A7}" type="presOf" srcId="{FEBEF408-E801-4691-A336-3F9060EF6752}" destId="{3595B895-BA00-478B-8227-EE5CF9C3FDC2}" srcOrd="0" destOrd="0" presId="urn:microsoft.com/office/officeart/2008/layout/LinedList"/>
    <dgm:cxn modelId="{FAF2B4E6-ADEA-4206-A52C-B9241EB6DBB2}" srcId="{418D7CF0-5929-4543-AB52-40FA908A2BC4}" destId="{99772357-FF15-4926-A388-63E160494E38}" srcOrd="0" destOrd="0" parTransId="{F4E1885B-C7F3-40BA-B516-523A425913E4}" sibTransId="{DC763047-4EA2-4102-BF3B-A554A8752ADC}"/>
    <dgm:cxn modelId="{459948FA-7246-4BE3-85D2-ACB34EA8EC54}" type="presOf" srcId="{99772357-FF15-4926-A388-63E160494E38}" destId="{80E892C1-ECA2-415A-99FA-62900AC5020C}" srcOrd="0" destOrd="0" presId="urn:microsoft.com/office/officeart/2008/layout/LinedList"/>
    <dgm:cxn modelId="{73C526FE-0D94-4FFC-B965-DA61AB3FF0DF}" type="presParOf" srcId="{14E3CA49-9DDA-4CD3-BECC-FBE2B49EC83A}" destId="{C636D252-79A8-45F1-8D57-5B4D07D1A02C}" srcOrd="0" destOrd="0" presId="urn:microsoft.com/office/officeart/2008/layout/LinedList"/>
    <dgm:cxn modelId="{C3D1481C-CA1B-45B3-B90F-D11CCCCF95FF}" type="presParOf" srcId="{14E3CA49-9DDA-4CD3-BECC-FBE2B49EC83A}" destId="{6384B891-728B-44E8-B21C-BE082D30CA9C}" srcOrd="1" destOrd="0" presId="urn:microsoft.com/office/officeart/2008/layout/LinedList"/>
    <dgm:cxn modelId="{C3DC0F78-82F0-4D40-8885-106C2DAB7E18}" type="presParOf" srcId="{6384B891-728B-44E8-B21C-BE082D30CA9C}" destId="{80E892C1-ECA2-415A-99FA-62900AC5020C}" srcOrd="0" destOrd="0" presId="urn:microsoft.com/office/officeart/2008/layout/LinedList"/>
    <dgm:cxn modelId="{924D3BAA-ECEC-4F0B-A888-F670378DC345}" type="presParOf" srcId="{6384B891-728B-44E8-B21C-BE082D30CA9C}" destId="{081A6C92-821A-4B33-9F8B-7878C7E667C4}" srcOrd="1" destOrd="0" presId="urn:microsoft.com/office/officeart/2008/layout/LinedList"/>
    <dgm:cxn modelId="{30FF3319-4A42-47CA-93B7-9AA341CF0B7F}" type="presParOf" srcId="{14E3CA49-9DDA-4CD3-BECC-FBE2B49EC83A}" destId="{13D09182-372D-4659-AE1A-5EB04C8CBA00}" srcOrd="2" destOrd="0" presId="urn:microsoft.com/office/officeart/2008/layout/LinedList"/>
    <dgm:cxn modelId="{93113C86-2D2F-49B9-A03B-05AC8F73521B}" type="presParOf" srcId="{14E3CA49-9DDA-4CD3-BECC-FBE2B49EC83A}" destId="{2846CE63-5C9F-4E9F-8DA2-7793BF792AD3}" srcOrd="3" destOrd="0" presId="urn:microsoft.com/office/officeart/2008/layout/LinedList"/>
    <dgm:cxn modelId="{F4448B8A-C0F8-449B-B3B7-861C732EB45A}" type="presParOf" srcId="{2846CE63-5C9F-4E9F-8DA2-7793BF792AD3}" destId="{29133403-DFA8-4B33-9752-C17340A75A86}" srcOrd="0" destOrd="0" presId="urn:microsoft.com/office/officeart/2008/layout/LinedList"/>
    <dgm:cxn modelId="{1F356E64-00EF-45A5-981D-5B8BDF4EC8A1}" type="presParOf" srcId="{2846CE63-5C9F-4E9F-8DA2-7793BF792AD3}" destId="{15E31113-1B49-4EC6-B22C-D1188B533A2A}" srcOrd="1" destOrd="0" presId="urn:microsoft.com/office/officeart/2008/layout/LinedList"/>
    <dgm:cxn modelId="{C41DC69E-4AE8-452D-AD91-FF07AD58DDD4}" type="presParOf" srcId="{14E3CA49-9DDA-4CD3-BECC-FBE2B49EC83A}" destId="{CC35293E-960C-4091-B183-345530E88F34}" srcOrd="4" destOrd="0" presId="urn:microsoft.com/office/officeart/2008/layout/LinedList"/>
    <dgm:cxn modelId="{90B21982-8ADB-4B6D-8E1B-595CBDD26005}" type="presParOf" srcId="{14E3CA49-9DDA-4CD3-BECC-FBE2B49EC83A}" destId="{F1659686-6D94-4D0B-AB1F-D87EA2634D0D}" srcOrd="5" destOrd="0" presId="urn:microsoft.com/office/officeart/2008/layout/LinedList"/>
    <dgm:cxn modelId="{E35BE20D-A6AE-40EA-A8FF-E23B362DC1CD}" type="presParOf" srcId="{F1659686-6D94-4D0B-AB1F-D87EA2634D0D}" destId="{3595B895-BA00-478B-8227-EE5CF9C3FDC2}" srcOrd="0" destOrd="0" presId="urn:microsoft.com/office/officeart/2008/layout/LinedList"/>
    <dgm:cxn modelId="{82EAF66D-F9EE-4309-8171-CCCE3E46FC0F}" type="presParOf" srcId="{F1659686-6D94-4D0B-AB1F-D87EA2634D0D}" destId="{4581B911-38EF-44DB-9BB6-BBEC5C60837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9D7679-69AE-4581-A5BA-0C00E6EE8B8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355B9CC-6BE0-4CF6-90AB-C396A1E95AAD}">
      <dgm:prSet/>
      <dgm:spPr/>
      <dgm:t>
        <a:bodyPr/>
        <a:lstStyle/>
        <a:p>
          <a:r>
            <a:rPr lang="en-US"/>
            <a:t>ISO/IEC TS 30135-1:2014</a:t>
          </a:r>
        </a:p>
      </dgm:t>
    </dgm:pt>
    <dgm:pt modelId="{19A360A8-72E8-4157-BF5A-583708566CB6}" type="parTrans" cxnId="{70FE86BE-F114-407F-B04E-5957017EFA53}">
      <dgm:prSet/>
      <dgm:spPr/>
      <dgm:t>
        <a:bodyPr/>
        <a:lstStyle/>
        <a:p>
          <a:endParaRPr lang="en-US"/>
        </a:p>
      </dgm:t>
    </dgm:pt>
    <dgm:pt modelId="{AA8F5BED-2A52-4CE3-AB42-FA0352284ECD}" type="sibTrans" cxnId="{70FE86BE-F114-407F-B04E-5957017EFA53}">
      <dgm:prSet/>
      <dgm:spPr/>
      <dgm:t>
        <a:bodyPr/>
        <a:lstStyle/>
        <a:p>
          <a:endParaRPr lang="en-US"/>
        </a:p>
      </dgm:t>
    </dgm:pt>
    <dgm:pt modelId="{BACB83DC-7E23-49FE-B873-C7B3AAAA25EB}">
      <dgm:prSet/>
      <dgm:spPr/>
      <dgm:t>
        <a:bodyPr/>
        <a:lstStyle/>
        <a:p>
          <a:r>
            <a:rPr lang="en-US"/>
            <a:t>ISO/IEC TS 30135-2:2014</a:t>
          </a:r>
        </a:p>
      </dgm:t>
    </dgm:pt>
    <dgm:pt modelId="{F2FEBCFF-EF16-4371-8A16-72BA33D73CF3}" type="parTrans" cxnId="{6000E800-932C-480F-AB13-7A0EBF6E1E25}">
      <dgm:prSet/>
      <dgm:spPr/>
      <dgm:t>
        <a:bodyPr/>
        <a:lstStyle/>
        <a:p>
          <a:endParaRPr lang="en-US"/>
        </a:p>
      </dgm:t>
    </dgm:pt>
    <dgm:pt modelId="{A234EFE0-DD6B-49FB-AA11-24615E741CF3}" type="sibTrans" cxnId="{6000E800-932C-480F-AB13-7A0EBF6E1E25}">
      <dgm:prSet/>
      <dgm:spPr/>
      <dgm:t>
        <a:bodyPr/>
        <a:lstStyle/>
        <a:p>
          <a:endParaRPr lang="en-US"/>
        </a:p>
      </dgm:t>
    </dgm:pt>
    <dgm:pt modelId="{AF968DA2-248A-4AE8-8756-59279AB7D376}">
      <dgm:prSet/>
      <dgm:spPr/>
      <dgm:t>
        <a:bodyPr/>
        <a:lstStyle/>
        <a:p>
          <a:r>
            <a:rPr lang="en-US"/>
            <a:t>ISO/IEC TS 30135-3:2014</a:t>
          </a:r>
        </a:p>
      </dgm:t>
    </dgm:pt>
    <dgm:pt modelId="{2FBC5CF7-A49B-4C50-8796-A596BBED582B}" type="parTrans" cxnId="{DA1DE67B-DC57-4F37-981A-DB8B0C1B0D37}">
      <dgm:prSet/>
      <dgm:spPr/>
      <dgm:t>
        <a:bodyPr/>
        <a:lstStyle/>
        <a:p>
          <a:endParaRPr lang="en-US"/>
        </a:p>
      </dgm:t>
    </dgm:pt>
    <dgm:pt modelId="{45992DD9-D18B-4A64-8AF2-6FE97B16EFC0}" type="sibTrans" cxnId="{DA1DE67B-DC57-4F37-981A-DB8B0C1B0D37}">
      <dgm:prSet/>
      <dgm:spPr/>
      <dgm:t>
        <a:bodyPr/>
        <a:lstStyle/>
        <a:p>
          <a:endParaRPr lang="en-US"/>
        </a:p>
      </dgm:t>
    </dgm:pt>
    <dgm:pt modelId="{C8809F47-300C-466D-BFAD-882F540E3C66}">
      <dgm:prSet/>
      <dgm:spPr/>
      <dgm:t>
        <a:bodyPr/>
        <a:lstStyle/>
        <a:p>
          <a:r>
            <a:rPr lang="en-US"/>
            <a:t>ISO/IEC TS 30135-4:2014</a:t>
          </a:r>
        </a:p>
      </dgm:t>
    </dgm:pt>
    <dgm:pt modelId="{CE4C29C4-EFCD-44DD-8DBD-DEDCA21C4BE1}" type="parTrans" cxnId="{CB9440B2-2B3B-4A25-9F16-347B3873C8AE}">
      <dgm:prSet/>
      <dgm:spPr/>
      <dgm:t>
        <a:bodyPr/>
        <a:lstStyle/>
        <a:p>
          <a:endParaRPr lang="en-US"/>
        </a:p>
      </dgm:t>
    </dgm:pt>
    <dgm:pt modelId="{B6EE061C-A59B-46BA-BFB0-7C6D686D9E08}" type="sibTrans" cxnId="{CB9440B2-2B3B-4A25-9F16-347B3873C8AE}">
      <dgm:prSet/>
      <dgm:spPr/>
      <dgm:t>
        <a:bodyPr/>
        <a:lstStyle/>
        <a:p>
          <a:endParaRPr lang="en-US"/>
        </a:p>
      </dgm:t>
    </dgm:pt>
    <dgm:pt modelId="{C386F9F9-AE43-46A4-BE0C-AEFC5A7FCD88}">
      <dgm:prSet/>
      <dgm:spPr/>
      <dgm:t>
        <a:bodyPr/>
        <a:lstStyle/>
        <a:p>
          <a:r>
            <a:rPr lang="en-US"/>
            <a:t>ISO/IEC TS 30135-5:2014</a:t>
          </a:r>
        </a:p>
      </dgm:t>
    </dgm:pt>
    <dgm:pt modelId="{CEE70142-00DC-4B06-889C-BCF53B05CC92}" type="parTrans" cxnId="{8E37B864-FDAB-472B-80FA-591B24950075}">
      <dgm:prSet/>
      <dgm:spPr/>
      <dgm:t>
        <a:bodyPr/>
        <a:lstStyle/>
        <a:p>
          <a:endParaRPr lang="en-US"/>
        </a:p>
      </dgm:t>
    </dgm:pt>
    <dgm:pt modelId="{D0B58A0C-906B-4608-A2AC-9B254E953067}" type="sibTrans" cxnId="{8E37B864-FDAB-472B-80FA-591B24950075}">
      <dgm:prSet/>
      <dgm:spPr/>
      <dgm:t>
        <a:bodyPr/>
        <a:lstStyle/>
        <a:p>
          <a:endParaRPr lang="en-US"/>
        </a:p>
      </dgm:t>
    </dgm:pt>
    <dgm:pt modelId="{354A55EB-3317-4E99-A3F7-9142A4ED1072}">
      <dgm:prSet/>
      <dgm:spPr/>
      <dgm:t>
        <a:bodyPr/>
        <a:lstStyle/>
        <a:p>
          <a:r>
            <a:rPr lang="en-US"/>
            <a:t>ISO/IEC TS 30135-6:2014</a:t>
          </a:r>
        </a:p>
      </dgm:t>
    </dgm:pt>
    <dgm:pt modelId="{A281857F-FC4F-4BB1-94B1-BBD751D3FB98}" type="parTrans" cxnId="{121C1229-2EDE-49E6-A66D-98C0D1EE4C36}">
      <dgm:prSet/>
      <dgm:spPr/>
      <dgm:t>
        <a:bodyPr/>
        <a:lstStyle/>
        <a:p>
          <a:endParaRPr lang="en-US"/>
        </a:p>
      </dgm:t>
    </dgm:pt>
    <dgm:pt modelId="{3DB54559-C95E-4C70-A107-16226415213A}" type="sibTrans" cxnId="{121C1229-2EDE-49E6-A66D-98C0D1EE4C36}">
      <dgm:prSet/>
      <dgm:spPr/>
      <dgm:t>
        <a:bodyPr/>
        <a:lstStyle/>
        <a:p>
          <a:endParaRPr lang="en-US"/>
        </a:p>
      </dgm:t>
    </dgm:pt>
    <dgm:pt modelId="{9699EC66-AB95-412E-86AC-7196C75D8616}">
      <dgm:prSet/>
      <dgm:spPr/>
      <dgm:t>
        <a:bodyPr/>
        <a:lstStyle/>
        <a:p>
          <a:r>
            <a:rPr lang="en-US"/>
            <a:t>ISO/IEC TS 30135-7:2014</a:t>
          </a:r>
        </a:p>
      </dgm:t>
    </dgm:pt>
    <dgm:pt modelId="{D78DB984-7A16-4AB5-A2EF-4EEC4646BDCE}" type="parTrans" cxnId="{116E956A-4C2B-4777-B4D6-EDD1C72C03DD}">
      <dgm:prSet/>
      <dgm:spPr/>
      <dgm:t>
        <a:bodyPr/>
        <a:lstStyle/>
        <a:p>
          <a:endParaRPr lang="en-US"/>
        </a:p>
      </dgm:t>
    </dgm:pt>
    <dgm:pt modelId="{0F464234-D351-42FF-90BB-E5C8AD672E7F}" type="sibTrans" cxnId="{116E956A-4C2B-4777-B4D6-EDD1C72C03DD}">
      <dgm:prSet/>
      <dgm:spPr/>
      <dgm:t>
        <a:bodyPr/>
        <a:lstStyle/>
        <a:p>
          <a:endParaRPr lang="en-US"/>
        </a:p>
      </dgm:t>
    </dgm:pt>
    <dgm:pt modelId="{749D5601-67A1-4B7D-AF56-E8075B06926F}" type="pres">
      <dgm:prSet presAssocID="{A39D7679-69AE-4581-A5BA-0C00E6EE8B83}" presName="vert0" presStyleCnt="0">
        <dgm:presLayoutVars>
          <dgm:dir/>
          <dgm:animOne val="branch"/>
          <dgm:animLvl val="lvl"/>
        </dgm:presLayoutVars>
      </dgm:prSet>
      <dgm:spPr/>
    </dgm:pt>
    <dgm:pt modelId="{FC8BF6A9-BC71-44BD-9A7E-56154FE4E912}" type="pres">
      <dgm:prSet presAssocID="{B355B9CC-6BE0-4CF6-90AB-C396A1E95AAD}" presName="thickLine" presStyleLbl="alignNode1" presStyleIdx="0" presStyleCnt="7"/>
      <dgm:spPr/>
    </dgm:pt>
    <dgm:pt modelId="{D8572C2F-A019-401E-B80E-93BB7CA93C39}" type="pres">
      <dgm:prSet presAssocID="{B355B9CC-6BE0-4CF6-90AB-C396A1E95AAD}" presName="horz1" presStyleCnt="0"/>
      <dgm:spPr/>
    </dgm:pt>
    <dgm:pt modelId="{2F0D7AA0-4ABD-4D8C-8F73-A6AE193E06AE}" type="pres">
      <dgm:prSet presAssocID="{B355B9CC-6BE0-4CF6-90AB-C396A1E95AAD}" presName="tx1" presStyleLbl="revTx" presStyleIdx="0" presStyleCnt="7"/>
      <dgm:spPr/>
    </dgm:pt>
    <dgm:pt modelId="{3B3F9336-093C-4F8A-948B-0C3A147749B2}" type="pres">
      <dgm:prSet presAssocID="{B355B9CC-6BE0-4CF6-90AB-C396A1E95AAD}" presName="vert1" presStyleCnt="0"/>
      <dgm:spPr/>
    </dgm:pt>
    <dgm:pt modelId="{57153E14-8FA7-41B4-8DD4-F380A45DD55F}" type="pres">
      <dgm:prSet presAssocID="{BACB83DC-7E23-49FE-B873-C7B3AAAA25EB}" presName="thickLine" presStyleLbl="alignNode1" presStyleIdx="1" presStyleCnt="7"/>
      <dgm:spPr/>
    </dgm:pt>
    <dgm:pt modelId="{928D6F23-33FF-4825-9A4A-4A61F5C0621F}" type="pres">
      <dgm:prSet presAssocID="{BACB83DC-7E23-49FE-B873-C7B3AAAA25EB}" presName="horz1" presStyleCnt="0"/>
      <dgm:spPr/>
    </dgm:pt>
    <dgm:pt modelId="{34F81968-F7F8-45CC-B38E-3C9D6283C5C5}" type="pres">
      <dgm:prSet presAssocID="{BACB83DC-7E23-49FE-B873-C7B3AAAA25EB}" presName="tx1" presStyleLbl="revTx" presStyleIdx="1" presStyleCnt="7"/>
      <dgm:spPr/>
    </dgm:pt>
    <dgm:pt modelId="{EE3D5354-0C41-409D-A3A7-6372518D76FE}" type="pres">
      <dgm:prSet presAssocID="{BACB83DC-7E23-49FE-B873-C7B3AAAA25EB}" presName="vert1" presStyleCnt="0"/>
      <dgm:spPr/>
    </dgm:pt>
    <dgm:pt modelId="{4C804472-77DB-40BA-BDE7-A340B231FA61}" type="pres">
      <dgm:prSet presAssocID="{AF968DA2-248A-4AE8-8756-59279AB7D376}" presName="thickLine" presStyleLbl="alignNode1" presStyleIdx="2" presStyleCnt="7"/>
      <dgm:spPr/>
    </dgm:pt>
    <dgm:pt modelId="{E6C239F3-1635-449A-9D84-82AFD40026FF}" type="pres">
      <dgm:prSet presAssocID="{AF968DA2-248A-4AE8-8756-59279AB7D376}" presName="horz1" presStyleCnt="0"/>
      <dgm:spPr/>
    </dgm:pt>
    <dgm:pt modelId="{9DE2ED45-4401-4F57-8965-F0B3E27BE547}" type="pres">
      <dgm:prSet presAssocID="{AF968DA2-248A-4AE8-8756-59279AB7D376}" presName="tx1" presStyleLbl="revTx" presStyleIdx="2" presStyleCnt="7"/>
      <dgm:spPr/>
    </dgm:pt>
    <dgm:pt modelId="{2A2203E1-F1D8-4888-BBEF-46C3AEAC96DA}" type="pres">
      <dgm:prSet presAssocID="{AF968DA2-248A-4AE8-8756-59279AB7D376}" presName="vert1" presStyleCnt="0"/>
      <dgm:spPr/>
    </dgm:pt>
    <dgm:pt modelId="{FEAB93FE-830E-498E-8E7D-F1523A1EAA39}" type="pres">
      <dgm:prSet presAssocID="{C8809F47-300C-466D-BFAD-882F540E3C66}" presName="thickLine" presStyleLbl="alignNode1" presStyleIdx="3" presStyleCnt="7"/>
      <dgm:spPr/>
    </dgm:pt>
    <dgm:pt modelId="{0FD8C581-5D8B-4470-A8ED-13A9C6423A42}" type="pres">
      <dgm:prSet presAssocID="{C8809F47-300C-466D-BFAD-882F540E3C66}" presName="horz1" presStyleCnt="0"/>
      <dgm:spPr/>
    </dgm:pt>
    <dgm:pt modelId="{07B3B89A-59C7-4557-8E5C-0C7E0B0AEEBE}" type="pres">
      <dgm:prSet presAssocID="{C8809F47-300C-466D-BFAD-882F540E3C66}" presName="tx1" presStyleLbl="revTx" presStyleIdx="3" presStyleCnt="7"/>
      <dgm:spPr/>
    </dgm:pt>
    <dgm:pt modelId="{B7DEDD96-C607-469C-A0D2-92DADA0C28B6}" type="pres">
      <dgm:prSet presAssocID="{C8809F47-300C-466D-BFAD-882F540E3C66}" presName="vert1" presStyleCnt="0"/>
      <dgm:spPr/>
    </dgm:pt>
    <dgm:pt modelId="{EE57E696-1313-46C3-918C-C4E9CE448D92}" type="pres">
      <dgm:prSet presAssocID="{C386F9F9-AE43-46A4-BE0C-AEFC5A7FCD88}" presName="thickLine" presStyleLbl="alignNode1" presStyleIdx="4" presStyleCnt="7"/>
      <dgm:spPr/>
    </dgm:pt>
    <dgm:pt modelId="{869B94D8-A4D4-4A99-9366-BAC6D4D43877}" type="pres">
      <dgm:prSet presAssocID="{C386F9F9-AE43-46A4-BE0C-AEFC5A7FCD88}" presName="horz1" presStyleCnt="0"/>
      <dgm:spPr/>
    </dgm:pt>
    <dgm:pt modelId="{CD4DFE6A-994E-4885-A9E6-939E5A60F5A8}" type="pres">
      <dgm:prSet presAssocID="{C386F9F9-AE43-46A4-BE0C-AEFC5A7FCD88}" presName="tx1" presStyleLbl="revTx" presStyleIdx="4" presStyleCnt="7"/>
      <dgm:spPr/>
    </dgm:pt>
    <dgm:pt modelId="{9195FEAC-4DE9-4890-99F6-56A510E3A750}" type="pres">
      <dgm:prSet presAssocID="{C386F9F9-AE43-46A4-BE0C-AEFC5A7FCD88}" presName="vert1" presStyleCnt="0"/>
      <dgm:spPr/>
    </dgm:pt>
    <dgm:pt modelId="{558F6D98-E037-494D-9FFB-DD4C90759BD0}" type="pres">
      <dgm:prSet presAssocID="{354A55EB-3317-4E99-A3F7-9142A4ED1072}" presName="thickLine" presStyleLbl="alignNode1" presStyleIdx="5" presStyleCnt="7"/>
      <dgm:spPr/>
    </dgm:pt>
    <dgm:pt modelId="{5BAC7FBB-D963-48A1-96DD-A88BF2E5EFF5}" type="pres">
      <dgm:prSet presAssocID="{354A55EB-3317-4E99-A3F7-9142A4ED1072}" presName="horz1" presStyleCnt="0"/>
      <dgm:spPr/>
    </dgm:pt>
    <dgm:pt modelId="{0ED70179-6B39-4CCC-B8C0-F2A0BE2C313B}" type="pres">
      <dgm:prSet presAssocID="{354A55EB-3317-4E99-A3F7-9142A4ED1072}" presName="tx1" presStyleLbl="revTx" presStyleIdx="5" presStyleCnt="7"/>
      <dgm:spPr/>
    </dgm:pt>
    <dgm:pt modelId="{5946B277-F051-442A-9F87-B868C94AA162}" type="pres">
      <dgm:prSet presAssocID="{354A55EB-3317-4E99-A3F7-9142A4ED1072}" presName="vert1" presStyleCnt="0"/>
      <dgm:spPr/>
    </dgm:pt>
    <dgm:pt modelId="{2B38D8CD-6D52-47B0-A371-C52556CCF028}" type="pres">
      <dgm:prSet presAssocID="{9699EC66-AB95-412E-86AC-7196C75D8616}" presName="thickLine" presStyleLbl="alignNode1" presStyleIdx="6" presStyleCnt="7"/>
      <dgm:spPr/>
    </dgm:pt>
    <dgm:pt modelId="{96E0C4F2-931D-4B0C-90F3-FB63B70F476D}" type="pres">
      <dgm:prSet presAssocID="{9699EC66-AB95-412E-86AC-7196C75D8616}" presName="horz1" presStyleCnt="0"/>
      <dgm:spPr/>
    </dgm:pt>
    <dgm:pt modelId="{66B03DBD-69D2-465C-AA9D-2B31D2AD54CE}" type="pres">
      <dgm:prSet presAssocID="{9699EC66-AB95-412E-86AC-7196C75D8616}" presName="tx1" presStyleLbl="revTx" presStyleIdx="6" presStyleCnt="7"/>
      <dgm:spPr/>
    </dgm:pt>
    <dgm:pt modelId="{C49B2A59-785C-499F-87E6-991486A88807}" type="pres">
      <dgm:prSet presAssocID="{9699EC66-AB95-412E-86AC-7196C75D8616}" presName="vert1" presStyleCnt="0"/>
      <dgm:spPr/>
    </dgm:pt>
  </dgm:ptLst>
  <dgm:cxnLst>
    <dgm:cxn modelId="{6000E800-932C-480F-AB13-7A0EBF6E1E25}" srcId="{A39D7679-69AE-4581-A5BA-0C00E6EE8B83}" destId="{BACB83DC-7E23-49FE-B873-C7B3AAAA25EB}" srcOrd="1" destOrd="0" parTransId="{F2FEBCFF-EF16-4371-8A16-72BA33D73CF3}" sibTransId="{A234EFE0-DD6B-49FB-AA11-24615E741CF3}"/>
    <dgm:cxn modelId="{4EC6CE0C-E3B2-4F17-9950-D8C6D54DA9DB}" type="presOf" srcId="{354A55EB-3317-4E99-A3F7-9142A4ED1072}" destId="{0ED70179-6B39-4CCC-B8C0-F2A0BE2C313B}" srcOrd="0" destOrd="0" presId="urn:microsoft.com/office/officeart/2008/layout/LinedList"/>
    <dgm:cxn modelId="{5C7B0519-1771-443B-956E-AD2C288BE40B}" type="presOf" srcId="{A39D7679-69AE-4581-A5BA-0C00E6EE8B83}" destId="{749D5601-67A1-4B7D-AF56-E8075B06926F}" srcOrd="0" destOrd="0" presId="urn:microsoft.com/office/officeart/2008/layout/LinedList"/>
    <dgm:cxn modelId="{121C1229-2EDE-49E6-A66D-98C0D1EE4C36}" srcId="{A39D7679-69AE-4581-A5BA-0C00E6EE8B83}" destId="{354A55EB-3317-4E99-A3F7-9142A4ED1072}" srcOrd="5" destOrd="0" parTransId="{A281857F-FC4F-4BB1-94B1-BBD751D3FB98}" sibTransId="{3DB54559-C95E-4C70-A107-16226415213A}"/>
    <dgm:cxn modelId="{32DABC36-2592-4644-9F7D-0668CED1CBEB}" type="presOf" srcId="{C8809F47-300C-466D-BFAD-882F540E3C66}" destId="{07B3B89A-59C7-4557-8E5C-0C7E0B0AEEBE}" srcOrd="0" destOrd="0" presId="urn:microsoft.com/office/officeart/2008/layout/LinedList"/>
    <dgm:cxn modelId="{E64C223D-2C3A-4C7F-9200-2910392E1F52}" type="presOf" srcId="{C386F9F9-AE43-46A4-BE0C-AEFC5A7FCD88}" destId="{CD4DFE6A-994E-4885-A9E6-939E5A60F5A8}" srcOrd="0" destOrd="0" presId="urn:microsoft.com/office/officeart/2008/layout/LinedList"/>
    <dgm:cxn modelId="{B8604261-041E-42CE-B8C0-4783A455497D}" type="presOf" srcId="{B355B9CC-6BE0-4CF6-90AB-C396A1E95AAD}" destId="{2F0D7AA0-4ABD-4D8C-8F73-A6AE193E06AE}" srcOrd="0" destOrd="0" presId="urn:microsoft.com/office/officeart/2008/layout/LinedList"/>
    <dgm:cxn modelId="{8E37B864-FDAB-472B-80FA-591B24950075}" srcId="{A39D7679-69AE-4581-A5BA-0C00E6EE8B83}" destId="{C386F9F9-AE43-46A4-BE0C-AEFC5A7FCD88}" srcOrd="4" destOrd="0" parTransId="{CEE70142-00DC-4B06-889C-BCF53B05CC92}" sibTransId="{D0B58A0C-906B-4608-A2AC-9B254E953067}"/>
    <dgm:cxn modelId="{116E956A-4C2B-4777-B4D6-EDD1C72C03DD}" srcId="{A39D7679-69AE-4581-A5BA-0C00E6EE8B83}" destId="{9699EC66-AB95-412E-86AC-7196C75D8616}" srcOrd="6" destOrd="0" parTransId="{D78DB984-7A16-4AB5-A2EF-4EEC4646BDCE}" sibTransId="{0F464234-D351-42FF-90BB-E5C8AD672E7F}"/>
    <dgm:cxn modelId="{1089F872-8BB1-4C61-A688-232EBCC1EC5D}" type="presOf" srcId="{9699EC66-AB95-412E-86AC-7196C75D8616}" destId="{66B03DBD-69D2-465C-AA9D-2B31D2AD54CE}" srcOrd="0" destOrd="0" presId="urn:microsoft.com/office/officeart/2008/layout/LinedList"/>
    <dgm:cxn modelId="{F045FC57-9D8B-4BF9-AF48-1A2B7749599F}" type="presOf" srcId="{BACB83DC-7E23-49FE-B873-C7B3AAAA25EB}" destId="{34F81968-F7F8-45CC-B38E-3C9D6283C5C5}" srcOrd="0" destOrd="0" presId="urn:microsoft.com/office/officeart/2008/layout/LinedList"/>
    <dgm:cxn modelId="{DA1DE67B-DC57-4F37-981A-DB8B0C1B0D37}" srcId="{A39D7679-69AE-4581-A5BA-0C00E6EE8B83}" destId="{AF968DA2-248A-4AE8-8756-59279AB7D376}" srcOrd="2" destOrd="0" parTransId="{2FBC5CF7-A49B-4C50-8796-A596BBED582B}" sibTransId="{45992DD9-D18B-4A64-8AF2-6FE97B16EFC0}"/>
    <dgm:cxn modelId="{42781B99-2712-4337-A7AA-761680D14DE5}" type="presOf" srcId="{AF968DA2-248A-4AE8-8756-59279AB7D376}" destId="{9DE2ED45-4401-4F57-8965-F0B3E27BE547}" srcOrd="0" destOrd="0" presId="urn:microsoft.com/office/officeart/2008/layout/LinedList"/>
    <dgm:cxn modelId="{CB9440B2-2B3B-4A25-9F16-347B3873C8AE}" srcId="{A39D7679-69AE-4581-A5BA-0C00E6EE8B83}" destId="{C8809F47-300C-466D-BFAD-882F540E3C66}" srcOrd="3" destOrd="0" parTransId="{CE4C29C4-EFCD-44DD-8DBD-DEDCA21C4BE1}" sibTransId="{B6EE061C-A59B-46BA-BFB0-7C6D686D9E08}"/>
    <dgm:cxn modelId="{70FE86BE-F114-407F-B04E-5957017EFA53}" srcId="{A39D7679-69AE-4581-A5BA-0C00E6EE8B83}" destId="{B355B9CC-6BE0-4CF6-90AB-C396A1E95AAD}" srcOrd="0" destOrd="0" parTransId="{19A360A8-72E8-4157-BF5A-583708566CB6}" sibTransId="{AA8F5BED-2A52-4CE3-AB42-FA0352284ECD}"/>
    <dgm:cxn modelId="{0C2E1C28-19E4-4B60-836C-E9971EF04E97}" type="presParOf" srcId="{749D5601-67A1-4B7D-AF56-E8075B06926F}" destId="{FC8BF6A9-BC71-44BD-9A7E-56154FE4E912}" srcOrd="0" destOrd="0" presId="urn:microsoft.com/office/officeart/2008/layout/LinedList"/>
    <dgm:cxn modelId="{224543BC-8907-445A-BEF4-3F3A8212B1FC}" type="presParOf" srcId="{749D5601-67A1-4B7D-AF56-E8075B06926F}" destId="{D8572C2F-A019-401E-B80E-93BB7CA93C39}" srcOrd="1" destOrd="0" presId="urn:microsoft.com/office/officeart/2008/layout/LinedList"/>
    <dgm:cxn modelId="{6946D29C-A2FA-4641-AE76-C0CB8A3E8ECF}" type="presParOf" srcId="{D8572C2F-A019-401E-B80E-93BB7CA93C39}" destId="{2F0D7AA0-4ABD-4D8C-8F73-A6AE193E06AE}" srcOrd="0" destOrd="0" presId="urn:microsoft.com/office/officeart/2008/layout/LinedList"/>
    <dgm:cxn modelId="{2EC0CD75-431A-4D14-9887-494646F18030}" type="presParOf" srcId="{D8572C2F-A019-401E-B80E-93BB7CA93C39}" destId="{3B3F9336-093C-4F8A-948B-0C3A147749B2}" srcOrd="1" destOrd="0" presId="urn:microsoft.com/office/officeart/2008/layout/LinedList"/>
    <dgm:cxn modelId="{C9276158-506B-4124-87BB-3209BA8B7747}" type="presParOf" srcId="{749D5601-67A1-4B7D-AF56-E8075B06926F}" destId="{57153E14-8FA7-41B4-8DD4-F380A45DD55F}" srcOrd="2" destOrd="0" presId="urn:microsoft.com/office/officeart/2008/layout/LinedList"/>
    <dgm:cxn modelId="{0C27C696-6EDA-409F-A9E7-A64550AC1D43}" type="presParOf" srcId="{749D5601-67A1-4B7D-AF56-E8075B06926F}" destId="{928D6F23-33FF-4825-9A4A-4A61F5C0621F}" srcOrd="3" destOrd="0" presId="urn:microsoft.com/office/officeart/2008/layout/LinedList"/>
    <dgm:cxn modelId="{AA6EFF0F-81E6-4870-B89F-868A143CD97B}" type="presParOf" srcId="{928D6F23-33FF-4825-9A4A-4A61F5C0621F}" destId="{34F81968-F7F8-45CC-B38E-3C9D6283C5C5}" srcOrd="0" destOrd="0" presId="urn:microsoft.com/office/officeart/2008/layout/LinedList"/>
    <dgm:cxn modelId="{5D7C0E97-02A9-46CE-97EA-A0880995A858}" type="presParOf" srcId="{928D6F23-33FF-4825-9A4A-4A61F5C0621F}" destId="{EE3D5354-0C41-409D-A3A7-6372518D76FE}" srcOrd="1" destOrd="0" presId="urn:microsoft.com/office/officeart/2008/layout/LinedList"/>
    <dgm:cxn modelId="{EE89D3A4-8D84-4288-A4C4-E4DEA14641A4}" type="presParOf" srcId="{749D5601-67A1-4B7D-AF56-E8075B06926F}" destId="{4C804472-77DB-40BA-BDE7-A340B231FA61}" srcOrd="4" destOrd="0" presId="urn:microsoft.com/office/officeart/2008/layout/LinedList"/>
    <dgm:cxn modelId="{52052AEC-32BC-4EE4-B16B-AC80B1C5A0CD}" type="presParOf" srcId="{749D5601-67A1-4B7D-AF56-E8075B06926F}" destId="{E6C239F3-1635-449A-9D84-82AFD40026FF}" srcOrd="5" destOrd="0" presId="urn:microsoft.com/office/officeart/2008/layout/LinedList"/>
    <dgm:cxn modelId="{863C469F-6166-4A4A-938D-7CD6B4EEA764}" type="presParOf" srcId="{E6C239F3-1635-449A-9D84-82AFD40026FF}" destId="{9DE2ED45-4401-4F57-8965-F0B3E27BE547}" srcOrd="0" destOrd="0" presId="urn:microsoft.com/office/officeart/2008/layout/LinedList"/>
    <dgm:cxn modelId="{CF878C4A-0815-4EFB-85EE-123BD8110411}" type="presParOf" srcId="{E6C239F3-1635-449A-9D84-82AFD40026FF}" destId="{2A2203E1-F1D8-4888-BBEF-46C3AEAC96DA}" srcOrd="1" destOrd="0" presId="urn:microsoft.com/office/officeart/2008/layout/LinedList"/>
    <dgm:cxn modelId="{39A45C58-0D9E-4DCE-A95F-FADF3F2D425B}" type="presParOf" srcId="{749D5601-67A1-4B7D-AF56-E8075B06926F}" destId="{FEAB93FE-830E-498E-8E7D-F1523A1EAA39}" srcOrd="6" destOrd="0" presId="urn:microsoft.com/office/officeart/2008/layout/LinedList"/>
    <dgm:cxn modelId="{C874CF52-206C-40F8-A1E1-938A30C007A7}" type="presParOf" srcId="{749D5601-67A1-4B7D-AF56-E8075B06926F}" destId="{0FD8C581-5D8B-4470-A8ED-13A9C6423A42}" srcOrd="7" destOrd="0" presId="urn:microsoft.com/office/officeart/2008/layout/LinedList"/>
    <dgm:cxn modelId="{878A9FC6-533C-4705-8892-5286AD1F4D3C}" type="presParOf" srcId="{0FD8C581-5D8B-4470-A8ED-13A9C6423A42}" destId="{07B3B89A-59C7-4557-8E5C-0C7E0B0AEEBE}" srcOrd="0" destOrd="0" presId="urn:microsoft.com/office/officeart/2008/layout/LinedList"/>
    <dgm:cxn modelId="{CF5468E3-D64A-4B09-85FA-434D469C969B}" type="presParOf" srcId="{0FD8C581-5D8B-4470-A8ED-13A9C6423A42}" destId="{B7DEDD96-C607-469C-A0D2-92DADA0C28B6}" srcOrd="1" destOrd="0" presId="urn:microsoft.com/office/officeart/2008/layout/LinedList"/>
    <dgm:cxn modelId="{838E6D03-1F09-4F08-850B-786604B2DFF0}" type="presParOf" srcId="{749D5601-67A1-4B7D-AF56-E8075B06926F}" destId="{EE57E696-1313-46C3-918C-C4E9CE448D92}" srcOrd="8" destOrd="0" presId="urn:microsoft.com/office/officeart/2008/layout/LinedList"/>
    <dgm:cxn modelId="{0B17BFC3-C9EA-4CD8-8C8D-5DED0029F9DC}" type="presParOf" srcId="{749D5601-67A1-4B7D-AF56-E8075B06926F}" destId="{869B94D8-A4D4-4A99-9366-BAC6D4D43877}" srcOrd="9" destOrd="0" presId="urn:microsoft.com/office/officeart/2008/layout/LinedList"/>
    <dgm:cxn modelId="{550FE2D5-C116-4A79-BB5E-B72E58BB806E}" type="presParOf" srcId="{869B94D8-A4D4-4A99-9366-BAC6D4D43877}" destId="{CD4DFE6A-994E-4885-A9E6-939E5A60F5A8}" srcOrd="0" destOrd="0" presId="urn:microsoft.com/office/officeart/2008/layout/LinedList"/>
    <dgm:cxn modelId="{54D66D13-67AE-441C-89FE-5844B9FDE1A9}" type="presParOf" srcId="{869B94D8-A4D4-4A99-9366-BAC6D4D43877}" destId="{9195FEAC-4DE9-4890-99F6-56A510E3A750}" srcOrd="1" destOrd="0" presId="urn:microsoft.com/office/officeart/2008/layout/LinedList"/>
    <dgm:cxn modelId="{2FF56DB3-AB18-4F35-87CA-0F14D3A3C39B}" type="presParOf" srcId="{749D5601-67A1-4B7D-AF56-E8075B06926F}" destId="{558F6D98-E037-494D-9FFB-DD4C90759BD0}" srcOrd="10" destOrd="0" presId="urn:microsoft.com/office/officeart/2008/layout/LinedList"/>
    <dgm:cxn modelId="{4D5682E8-891D-4A69-942D-3B139AA4B45E}" type="presParOf" srcId="{749D5601-67A1-4B7D-AF56-E8075B06926F}" destId="{5BAC7FBB-D963-48A1-96DD-A88BF2E5EFF5}" srcOrd="11" destOrd="0" presId="urn:microsoft.com/office/officeart/2008/layout/LinedList"/>
    <dgm:cxn modelId="{CC8B2A0E-71D5-4F2C-B36D-4B01ED1C95C0}" type="presParOf" srcId="{5BAC7FBB-D963-48A1-96DD-A88BF2E5EFF5}" destId="{0ED70179-6B39-4CCC-B8C0-F2A0BE2C313B}" srcOrd="0" destOrd="0" presId="urn:microsoft.com/office/officeart/2008/layout/LinedList"/>
    <dgm:cxn modelId="{83ABA57A-742F-429D-82C1-A4D7DC1ACEAC}" type="presParOf" srcId="{5BAC7FBB-D963-48A1-96DD-A88BF2E5EFF5}" destId="{5946B277-F051-442A-9F87-B868C94AA162}" srcOrd="1" destOrd="0" presId="urn:microsoft.com/office/officeart/2008/layout/LinedList"/>
    <dgm:cxn modelId="{CEA138FF-8E4E-4CE5-853B-25AC053FA639}" type="presParOf" srcId="{749D5601-67A1-4B7D-AF56-E8075B06926F}" destId="{2B38D8CD-6D52-47B0-A371-C52556CCF028}" srcOrd="12" destOrd="0" presId="urn:microsoft.com/office/officeart/2008/layout/LinedList"/>
    <dgm:cxn modelId="{69F19C25-CAE7-4F91-8B55-D4F14D33E10A}" type="presParOf" srcId="{749D5601-67A1-4B7D-AF56-E8075B06926F}" destId="{96E0C4F2-931D-4B0C-90F3-FB63B70F476D}" srcOrd="13" destOrd="0" presId="urn:microsoft.com/office/officeart/2008/layout/LinedList"/>
    <dgm:cxn modelId="{D4D79DA0-CFF5-4FD6-B8F6-08D45D2AB7FC}" type="presParOf" srcId="{96E0C4F2-931D-4B0C-90F3-FB63B70F476D}" destId="{66B03DBD-69D2-465C-AA9D-2B31D2AD54CE}" srcOrd="0" destOrd="0" presId="urn:microsoft.com/office/officeart/2008/layout/LinedList"/>
    <dgm:cxn modelId="{C659CF9C-5627-4177-9F94-A0D505597E66}" type="presParOf" srcId="{96E0C4F2-931D-4B0C-90F3-FB63B70F476D}" destId="{C49B2A59-785C-499F-87E6-991486A8880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B6B0D3-9E74-4910-8999-5ADA4CB015E9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D114B8E-A5EB-4938-9078-6ECA344FB09F}">
      <dgm:prSet/>
      <dgm:spPr/>
      <dgm:t>
        <a:bodyPr/>
        <a:lstStyle/>
        <a:p>
          <a:r>
            <a:rPr lang="en-US"/>
            <a:t>ISO/IEC 23736-1:2020</a:t>
          </a:r>
        </a:p>
      </dgm:t>
    </dgm:pt>
    <dgm:pt modelId="{B25CE7B6-61EF-4615-921C-E8C133ABD7DA}" type="parTrans" cxnId="{A13BBC6D-F172-4243-B76C-742EEB27CD31}">
      <dgm:prSet/>
      <dgm:spPr/>
      <dgm:t>
        <a:bodyPr/>
        <a:lstStyle/>
        <a:p>
          <a:endParaRPr lang="en-US"/>
        </a:p>
      </dgm:t>
    </dgm:pt>
    <dgm:pt modelId="{A46554A3-9982-4BFD-88AB-6DC7283E7507}" type="sibTrans" cxnId="{A13BBC6D-F172-4243-B76C-742EEB27CD31}">
      <dgm:prSet/>
      <dgm:spPr/>
      <dgm:t>
        <a:bodyPr/>
        <a:lstStyle/>
        <a:p>
          <a:endParaRPr lang="en-US"/>
        </a:p>
      </dgm:t>
    </dgm:pt>
    <dgm:pt modelId="{1B4005E9-6F4F-45CB-AC22-436A41F5D7B2}">
      <dgm:prSet/>
      <dgm:spPr/>
      <dgm:t>
        <a:bodyPr/>
        <a:lstStyle/>
        <a:p>
          <a:r>
            <a:rPr lang="en-US"/>
            <a:t>ISO/IEC 23736-2:2020</a:t>
          </a:r>
        </a:p>
      </dgm:t>
    </dgm:pt>
    <dgm:pt modelId="{6796394B-278E-422A-A5DC-3681053C6723}" type="parTrans" cxnId="{3D55AF26-7B8F-4F45-932B-F837CFEE7355}">
      <dgm:prSet/>
      <dgm:spPr/>
      <dgm:t>
        <a:bodyPr/>
        <a:lstStyle/>
        <a:p>
          <a:endParaRPr lang="en-US"/>
        </a:p>
      </dgm:t>
    </dgm:pt>
    <dgm:pt modelId="{55423D65-57D0-4933-876A-4C04959C9FA2}" type="sibTrans" cxnId="{3D55AF26-7B8F-4F45-932B-F837CFEE7355}">
      <dgm:prSet/>
      <dgm:spPr/>
      <dgm:t>
        <a:bodyPr/>
        <a:lstStyle/>
        <a:p>
          <a:endParaRPr lang="en-US"/>
        </a:p>
      </dgm:t>
    </dgm:pt>
    <dgm:pt modelId="{B27016D8-08F8-4B59-A76A-92C9B7AB21B9}">
      <dgm:prSet/>
      <dgm:spPr/>
      <dgm:t>
        <a:bodyPr/>
        <a:lstStyle/>
        <a:p>
          <a:r>
            <a:rPr lang="en-US"/>
            <a:t>ISO/IEC 23736-3:2020</a:t>
          </a:r>
        </a:p>
      </dgm:t>
    </dgm:pt>
    <dgm:pt modelId="{2AF78BCF-95B3-4362-9D78-901C3145862B}" type="parTrans" cxnId="{FCF4BECF-A8F9-4ECA-8828-E753D7CEEEEC}">
      <dgm:prSet/>
      <dgm:spPr/>
      <dgm:t>
        <a:bodyPr/>
        <a:lstStyle/>
        <a:p>
          <a:endParaRPr lang="en-US"/>
        </a:p>
      </dgm:t>
    </dgm:pt>
    <dgm:pt modelId="{49D9E56B-8225-4A9F-AB1A-FD5D7EE65316}" type="sibTrans" cxnId="{FCF4BECF-A8F9-4ECA-8828-E753D7CEEEEC}">
      <dgm:prSet/>
      <dgm:spPr/>
      <dgm:t>
        <a:bodyPr/>
        <a:lstStyle/>
        <a:p>
          <a:endParaRPr lang="en-US"/>
        </a:p>
      </dgm:t>
    </dgm:pt>
    <dgm:pt modelId="{D41F96D0-2321-4609-84B0-8C751C476EEB}">
      <dgm:prSet/>
      <dgm:spPr/>
      <dgm:t>
        <a:bodyPr/>
        <a:lstStyle/>
        <a:p>
          <a:r>
            <a:rPr lang="en-US"/>
            <a:t>ISO/IEC 23736-4:2020</a:t>
          </a:r>
        </a:p>
      </dgm:t>
    </dgm:pt>
    <dgm:pt modelId="{003DD14E-FAD6-4232-8195-1A2D96D129F4}" type="parTrans" cxnId="{942BB206-D6BC-47D3-BE3B-05E98F4C9453}">
      <dgm:prSet/>
      <dgm:spPr/>
      <dgm:t>
        <a:bodyPr/>
        <a:lstStyle/>
        <a:p>
          <a:endParaRPr lang="en-US"/>
        </a:p>
      </dgm:t>
    </dgm:pt>
    <dgm:pt modelId="{069E482D-94E3-4085-81D6-C3DA57CC473A}" type="sibTrans" cxnId="{942BB206-D6BC-47D3-BE3B-05E98F4C9453}">
      <dgm:prSet/>
      <dgm:spPr/>
      <dgm:t>
        <a:bodyPr/>
        <a:lstStyle/>
        <a:p>
          <a:endParaRPr lang="en-US"/>
        </a:p>
      </dgm:t>
    </dgm:pt>
    <dgm:pt modelId="{CEF6302E-3222-48C0-8A23-62D4250F3CEE}">
      <dgm:prSet/>
      <dgm:spPr/>
      <dgm:t>
        <a:bodyPr/>
        <a:lstStyle/>
        <a:p>
          <a:r>
            <a:rPr lang="en-US"/>
            <a:t>ISO/IEC 23736-5:2020</a:t>
          </a:r>
        </a:p>
      </dgm:t>
    </dgm:pt>
    <dgm:pt modelId="{BD570A58-F61A-432C-998C-7C4C1663406E}" type="parTrans" cxnId="{451CF05D-4E3A-46C2-BABC-2A8ABC2E7E96}">
      <dgm:prSet/>
      <dgm:spPr/>
      <dgm:t>
        <a:bodyPr/>
        <a:lstStyle/>
        <a:p>
          <a:endParaRPr lang="en-US"/>
        </a:p>
      </dgm:t>
    </dgm:pt>
    <dgm:pt modelId="{1A735DAC-9DAF-4F58-A136-97A254BABFC4}" type="sibTrans" cxnId="{451CF05D-4E3A-46C2-BABC-2A8ABC2E7E96}">
      <dgm:prSet/>
      <dgm:spPr/>
      <dgm:t>
        <a:bodyPr/>
        <a:lstStyle/>
        <a:p>
          <a:endParaRPr lang="en-US"/>
        </a:p>
      </dgm:t>
    </dgm:pt>
    <dgm:pt modelId="{62231AAC-31D6-4992-A5DB-0A1E840CC510}">
      <dgm:prSet/>
      <dgm:spPr/>
      <dgm:t>
        <a:bodyPr/>
        <a:lstStyle/>
        <a:p>
          <a:r>
            <a:rPr lang="en-US"/>
            <a:t>ISO/IEC 23736-6:2020</a:t>
          </a:r>
        </a:p>
      </dgm:t>
    </dgm:pt>
    <dgm:pt modelId="{6BE86AE4-DFD7-48D2-B312-36B09CE97165}" type="parTrans" cxnId="{98522ADC-1961-4E01-8455-80A59C84F68F}">
      <dgm:prSet/>
      <dgm:spPr/>
      <dgm:t>
        <a:bodyPr/>
        <a:lstStyle/>
        <a:p>
          <a:endParaRPr lang="en-US"/>
        </a:p>
      </dgm:t>
    </dgm:pt>
    <dgm:pt modelId="{D8055386-338D-49F0-A035-EDD1725CFCBA}" type="sibTrans" cxnId="{98522ADC-1961-4E01-8455-80A59C84F68F}">
      <dgm:prSet/>
      <dgm:spPr/>
      <dgm:t>
        <a:bodyPr/>
        <a:lstStyle/>
        <a:p>
          <a:endParaRPr lang="en-US"/>
        </a:p>
      </dgm:t>
    </dgm:pt>
    <dgm:pt modelId="{CD376188-8FF8-4712-8305-F3A5D98ABEB6}" type="pres">
      <dgm:prSet presAssocID="{10B6B0D3-9E74-4910-8999-5ADA4CB015E9}" presName="vert0" presStyleCnt="0">
        <dgm:presLayoutVars>
          <dgm:dir/>
          <dgm:animOne val="branch"/>
          <dgm:animLvl val="lvl"/>
        </dgm:presLayoutVars>
      </dgm:prSet>
      <dgm:spPr/>
    </dgm:pt>
    <dgm:pt modelId="{6FB67049-58CB-443B-999D-87AC02F0AA6D}" type="pres">
      <dgm:prSet presAssocID="{CD114B8E-A5EB-4938-9078-6ECA344FB09F}" presName="thickLine" presStyleLbl="alignNode1" presStyleIdx="0" presStyleCnt="6"/>
      <dgm:spPr/>
    </dgm:pt>
    <dgm:pt modelId="{311EF3F3-18A0-4FA4-BFCE-195C84303C9D}" type="pres">
      <dgm:prSet presAssocID="{CD114B8E-A5EB-4938-9078-6ECA344FB09F}" presName="horz1" presStyleCnt="0"/>
      <dgm:spPr/>
    </dgm:pt>
    <dgm:pt modelId="{829A52AD-963E-4261-9E05-6E6840E1508B}" type="pres">
      <dgm:prSet presAssocID="{CD114B8E-A5EB-4938-9078-6ECA344FB09F}" presName="tx1" presStyleLbl="revTx" presStyleIdx="0" presStyleCnt="6"/>
      <dgm:spPr/>
    </dgm:pt>
    <dgm:pt modelId="{75FAF476-B3FA-49B1-B22F-C662A214C969}" type="pres">
      <dgm:prSet presAssocID="{CD114B8E-A5EB-4938-9078-6ECA344FB09F}" presName="vert1" presStyleCnt="0"/>
      <dgm:spPr/>
    </dgm:pt>
    <dgm:pt modelId="{D1F0180F-1460-42AB-A883-FA9EDF7530F3}" type="pres">
      <dgm:prSet presAssocID="{1B4005E9-6F4F-45CB-AC22-436A41F5D7B2}" presName="thickLine" presStyleLbl="alignNode1" presStyleIdx="1" presStyleCnt="6"/>
      <dgm:spPr/>
    </dgm:pt>
    <dgm:pt modelId="{34FAF28C-61D6-49AC-896A-14C8331E6360}" type="pres">
      <dgm:prSet presAssocID="{1B4005E9-6F4F-45CB-AC22-436A41F5D7B2}" presName="horz1" presStyleCnt="0"/>
      <dgm:spPr/>
    </dgm:pt>
    <dgm:pt modelId="{830D85BF-DF8A-4CC8-B518-0AD648D2E022}" type="pres">
      <dgm:prSet presAssocID="{1B4005E9-6F4F-45CB-AC22-436A41F5D7B2}" presName="tx1" presStyleLbl="revTx" presStyleIdx="1" presStyleCnt="6"/>
      <dgm:spPr/>
    </dgm:pt>
    <dgm:pt modelId="{77BB18DF-C00C-45D4-B490-F892D3320372}" type="pres">
      <dgm:prSet presAssocID="{1B4005E9-6F4F-45CB-AC22-436A41F5D7B2}" presName="vert1" presStyleCnt="0"/>
      <dgm:spPr/>
    </dgm:pt>
    <dgm:pt modelId="{ECF4169E-8203-4FA7-874A-02DAC738093F}" type="pres">
      <dgm:prSet presAssocID="{B27016D8-08F8-4B59-A76A-92C9B7AB21B9}" presName="thickLine" presStyleLbl="alignNode1" presStyleIdx="2" presStyleCnt="6"/>
      <dgm:spPr/>
    </dgm:pt>
    <dgm:pt modelId="{E4410671-48C6-4CA2-88F4-32087514FAC5}" type="pres">
      <dgm:prSet presAssocID="{B27016D8-08F8-4B59-A76A-92C9B7AB21B9}" presName="horz1" presStyleCnt="0"/>
      <dgm:spPr/>
    </dgm:pt>
    <dgm:pt modelId="{E8EF541D-CDF9-4264-BED9-2266D8B5EEB1}" type="pres">
      <dgm:prSet presAssocID="{B27016D8-08F8-4B59-A76A-92C9B7AB21B9}" presName="tx1" presStyleLbl="revTx" presStyleIdx="2" presStyleCnt="6"/>
      <dgm:spPr/>
    </dgm:pt>
    <dgm:pt modelId="{A4BF5FE2-E289-49BB-9F68-C8E22DC4974C}" type="pres">
      <dgm:prSet presAssocID="{B27016D8-08F8-4B59-A76A-92C9B7AB21B9}" presName="vert1" presStyleCnt="0"/>
      <dgm:spPr/>
    </dgm:pt>
    <dgm:pt modelId="{BD59AE44-AE50-427A-A44D-1BFE3C7F8345}" type="pres">
      <dgm:prSet presAssocID="{D41F96D0-2321-4609-84B0-8C751C476EEB}" presName="thickLine" presStyleLbl="alignNode1" presStyleIdx="3" presStyleCnt="6"/>
      <dgm:spPr/>
    </dgm:pt>
    <dgm:pt modelId="{5CB98146-E79C-420A-827E-1E1C4B4BF7A8}" type="pres">
      <dgm:prSet presAssocID="{D41F96D0-2321-4609-84B0-8C751C476EEB}" presName="horz1" presStyleCnt="0"/>
      <dgm:spPr/>
    </dgm:pt>
    <dgm:pt modelId="{9C1D5DF8-A932-49D8-8D12-926CF79DF4E4}" type="pres">
      <dgm:prSet presAssocID="{D41F96D0-2321-4609-84B0-8C751C476EEB}" presName="tx1" presStyleLbl="revTx" presStyleIdx="3" presStyleCnt="6"/>
      <dgm:spPr/>
    </dgm:pt>
    <dgm:pt modelId="{8F0D0E7A-758D-486D-9DDC-E71F7A5C1A33}" type="pres">
      <dgm:prSet presAssocID="{D41F96D0-2321-4609-84B0-8C751C476EEB}" presName="vert1" presStyleCnt="0"/>
      <dgm:spPr/>
    </dgm:pt>
    <dgm:pt modelId="{B79F20BC-9FB5-4999-A68A-9C363BC0FC67}" type="pres">
      <dgm:prSet presAssocID="{CEF6302E-3222-48C0-8A23-62D4250F3CEE}" presName="thickLine" presStyleLbl="alignNode1" presStyleIdx="4" presStyleCnt="6"/>
      <dgm:spPr/>
    </dgm:pt>
    <dgm:pt modelId="{DEA45ACE-2E68-4B09-AD17-D1334E618219}" type="pres">
      <dgm:prSet presAssocID="{CEF6302E-3222-48C0-8A23-62D4250F3CEE}" presName="horz1" presStyleCnt="0"/>
      <dgm:spPr/>
    </dgm:pt>
    <dgm:pt modelId="{DCB18054-ECEF-414B-8F04-732796185719}" type="pres">
      <dgm:prSet presAssocID="{CEF6302E-3222-48C0-8A23-62D4250F3CEE}" presName="tx1" presStyleLbl="revTx" presStyleIdx="4" presStyleCnt="6"/>
      <dgm:spPr/>
    </dgm:pt>
    <dgm:pt modelId="{16B1D6C9-AF6A-419C-A610-37DE2B850E8B}" type="pres">
      <dgm:prSet presAssocID="{CEF6302E-3222-48C0-8A23-62D4250F3CEE}" presName="vert1" presStyleCnt="0"/>
      <dgm:spPr/>
    </dgm:pt>
    <dgm:pt modelId="{BE368839-944A-4713-9CFC-AC15A0CFAA39}" type="pres">
      <dgm:prSet presAssocID="{62231AAC-31D6-4992-A5DB-0A1E840CC510}" presName="thickLine" presStyleLbl="alignNode1" presStyleIdx="5" presStyleCnt="6"/>
      <dgm:spPr/>
    </dgm:pt>
    <dgm:pt modelId="{A0E304AE-2C1D-4D19-AD7D-D6C935F25EFF}" type="pres">
      <dgm:prSet presAssocID="{62231AAC-31D6-4992-A5DB-0A1E840CC510}" presName="horz1" presStyleCnt="0"/>
      <dgm:spPr/>
    </dgm:pt>
    <dgm:pt modelId="{0FDC10B6-10F6-4E2D-A4A2-2EF619ACDBDB}" type="pres">
      <dgm:prSet presAssocID="{62231AAC-31D6-4992-A5DB-0A1E840CC510}" presName="tx1" presStyleLbl="revTx" presStyleIdx="5" presStyleCnt="6"/>
      <dgm:spPr/>
    </dgm:pt>
    <dgm:pt modelId="{E2F7C09D-FF63-4AA7-B5EF-F0964B09F659}" type="pres">
      <dgm:prSet presAssocID="{62231AAC-31D6-4992-A5DB-0A1E840CC510}" presName="vert1" presStyleCnt="0"/>
      <dgm:spPr/>
    </dgm:pt>
  </dgm:ptLst>
  <dgm:cxnLst>
    <dgm:cxn modelId="{942BB206-D6BC-47D3-BE3B-05E98F4C9453}" srcId="{10B6B0D3-9E74-4910-8999-5ADA4CB015E9}" destId="{D41F96D0-2321-4609-84B0-8C751C476EEB}" srcOrd="3" destOrd="0" parTransId="{003DD14E-FAD6-4232-8195-1A2D96D129F4}" sibTransId="{069E482D-94E3-4085-81D6-C3DA57CC473A}"/>
    <dgm:cxn modelId="{9F0AD00C-7E89-4581-B853-2A2AE54783B2}" type="presOf" srcId="{62231AAC-31D6-4992-A5DB-0A1E840CC510}" destId="{0FDC10B6-10F6-4E2D-A4A2-2EF619ACDBDB}" srcOrd="0" destOrd="0" presId="urn:microsoft.com/office/officeart/2008/layout/LinedList"/>
    <dgm:cxn modelId="{3D55AF26-7B8F-4F45-932B-F837CFEE7355}" srcId="{10B6B0D3-9E74-4910-8999-5ADA4CB015E9}" destId="{1B4005E9-6F4F-45CB-AC22-436A41F5D7B2}" srcOrd="1" destOrd="0" parTransId="{6796394B-278E-422A-A5DC-3681053C6723}" sibTransId="{55423D65-57D0-4933-876A-4C04959C9FA2}"/>
    <dgm:cxn modelId="{8CB61032-D683-4AD4-BC0B-E9C22EF9F0BF}" type="presOf" srcId="{CD114B8E-A5EB-4938-9078-6ECA344FB09F}" destId="{829A52AD-963E-4261-9E05-6E6840E1508B}" srcOrd="0" destOrd="0" presId="urn:microsoft.com/office/officeart/2008/layout/LinedList"/>
    <dgm:cxn modelId="{451CF05D-4E3A-46C2-BABC-2A8ABC2E7E96}" srcId="{10B6B0D3-9E74-4910-8999-5ADA4CB015E9}" destId="{CEF6302E-3222-48C0-8A23-62D4250F3CEE}" srcOrd="4" destOrd="0" parTransId="{BD570A58-F61A-432C-998C-7C4C1663406E}" sibTransId="{1A735DAC-9DAF-4F58-A136-97A254BABFC4}"/>
    <dgm:cxn modelId="{51FDC846-2BEA-475A-A6E3-E4E6DC106BA4}" type="presOf" srcId="{B27016D8-08F8-4B59-A76A-92C9B7AB21B9}" destId="{E8EF541D-CDF9-4264-BED9-2266D8B5EEB1}" srcOrd="0" destOrd="0" presId="urn:microsoft.com/office/officeart/2008/layout/LinedList"/>
    <dgm:cxn modelId="{A13BBC6D-F172-4243-B76C-742EEB27CD31}" srcId="{10B6B0D3-9E74-4910-8999-5ADA4CB015E9}" destId="{CD114B8E-A5EB-4938-9078-6ECA344FB09F}" srcOrd="0" destOrd="0" parTransId="{B25CE7B6-61EF-4615-921C-E8C133ABD7DA}" sibTransId="{A46554A3-9982-4BFD-88AB-6DC7283E7507}"/>
    <dgm:cxn modelId="{02C1F580-C2B6-4860-AFE3-2109EC5B50DE}" type="presOf" srcId="{D41F96D0-2321-4609-84B0-8C751C476EEB}" destId="{9C1D5DF8-A932-49D8-8D12-926CF79DF4E4}" srcOrd="0" destOrd="0" presId="urn:microsoft.com/office/officeart/2008/layout/LinedList"/>
    <dgm:cxn modelId="{5C90F583-9A9F-43CC-91C5-C920D5593FC8}" type="presOf" srcId="{1B4005E9-6F4F-45CB-AC22-436A41F5D7B2}" destId="{830D85BF-DF8A-4CC8-B518-0AD648D2E022}" srcOrd="0" destOrd="0" presId="urn:microsoft.com/office/officeart/2008/layout/LinedList"/>
    <dgm:cxn modelId="{307756B5-C779-469D-AE5B-56FE23A08A8A}" type="presOf" srcId="{10B6B0D3-9E74-4910-8999-5ADA4CB015E9}" destId="{CD376188-8FF8-4712-8305-F3A5D98ABEB6}" srcOrd="0" destOrd="0" presId="urn:microsoft.com/office/officeart/2008/layout/LinedList"/>
    <dgm:cxn modelId="{46FD50B6-58DB-49AA-820D-2C434170B5B0}" type="presOf" srcId="{CEF6302E-3222-48C0-8A23-62D4250F3CEE}" destId="{DCB18054-ECEF-414B-8F04-732796185719}" srcOrd="0" destOrd="0" presId="urn:microsoft.com/office/officeart/2008/layout/LinedList"/>
    <dgm:cxn modelId="{FCF4BECF-A8F9-4ECA-8828-E753D7CEEEEC}" srcId="{10B6B0D3-9E74-4910-8999-5ADA4CB015E9}" destId="{B27016D8-08F8-4B59-A76A-92C9B7AB21B9}" srcOrd="2" destOrd="0" parTransId="{2AF78BCF-95B3-4362-9D78-901C3145862B}" sibTransId="{49D9E56B-8225-4A9F-AB1A-FD5D7EE65316}"/>
    <dgm:cxn modelId="{98522ADC-1961-4E01-8455-80A59C84F68F}" srcId="{10B6B0D3-9E74-4910-8999-5ADA4CB015E9}" destId="{62231AAC-31D6-4992-A5DB-0A1E840CC510}" srcOrd="5" destOrd="0" parTransId="{6BE86AE4-DFD7-48D2-B312-36B09CE97165}" sibTransId="{D8055386-338D-49F0-A035-EDD1725CFCBA}"/>
    <dgm:cxn modelId="{84C0D020-1591-4E34-8008-F0DC70E574AF}" type="presParOf" srcId="{CD376188-8FF8-4712-8305-F3A5D98ABEB6}" destId="{6FB67049-58CB-443B-999D-87AC02F0AA6D}" srcOrd="0" destOrd="0" presId="urn:microsoft.com/office/officeart/2008/layout/LinedList"/>
    <dgm:cxn modelId="{6FB2810B-4701-42DD-94EF-C27D27672AA8}" type="presParOf" srcId="{CD376188-8FF8-4712-8305-F3A5D98ABEB6}" destId="{311EF3F3-18A0-4FA4-BFCE-195C84303C9D}" srcOrd="1" destOrd="0" presId="urn:microsoft.com/office/officeart/2008/layout/LinedList"/>
    <dgm:cxn modelId="{D42F5C8C-CDCE-43BF-A6FD-78A6AC962DF7}" type="presParOf" srcId="{311EF3F3-18A0-4FA4-BFCE-195C84303C9D}" destId="{829A52AD-963E-4261-9E05-6E6840E1508B}" srcOrd="0" destOrd="0" presId="urn:microsoft.com/office/officeart/2008/layout/LinedList"/>
    <dgm:cxn modelId="{5607B0AB-56F0-480C-89A6-42AF57BA7031}" type="presParOf" srcId="{311EF3F3-18A0-4FA4-BFCE-195C84303C9D}" destId="{75FAF476-B3FA-49B1-B22F-C662A214C969}" srcOrd="1" destOrd="0" presId="urn:microsoft.com/office/officeart/2008/layout/LinedList"/>
    <dgm:cxn modelId="{13326333-31D4-47F3-83DF-470550D4EE8E}" type="presParOf" srcId="{CD376188-8FF8-4712-8305-F3A5D98ABEB6}" destId="{D1F0180F-1460-42AB-A883-FA9EDF7530F3}" srcOrd="2" destOrd="0" presId="urn:microsoft.com/office/officeart/2008/layout/LinedList"/>
    <dgm:cxn modelId="{A1E1D149-DE9B-4E2A-8772-CBCD34D12DFA}" type="presParOf" srcId="{CD376188-8FF8-4712-8305-F3A5D98ABEB6}" destId="{34FAF28C-61D6-49AC-896A-14C8331E6360}" srcOrd="3" destOrd="0" presId="urn:microsoft.com/office/officeart/2008/layout/LinedList"/>
    <dgm:cxn modelId="{C45A46FA-9A64-4287-AE2E-F975C1DC1ACA}" type="presParOf" srcId="{34FAF28C-61D6-49AC-896A-14C8331E6360}" destId="{830D85BF-DF8A-4CC8-B518-0AD648D2E022}" srcOrd="0" destOrd="0" presId="urn:microsoft.com/office/officeart/2008/layout/LinedList"/>
    <dgm:cxn modelId="{02296598-1CBF-4876-8DDE-1E7027E2FB63}" type="presParOf" srcId="{34FAF28C-61D6-49AC-896A-14C8331E6360}" destId="{77BB18DF-C00C-45D4-B490-F892D3320372}" srcOrd="1" destOrd="0" presId="urn:microsoft.com/office/officeart/2008/layout/LinedList"/>
    <dgm:cxn modelId="{0D4FF62C-D0C0-4480-8E20-DB3567CEA611}" type="presParOf" srcId="{CD376188-8FF8-4712-8305-F3A5D98ABEB6}" destId="{ECF4169E-8203-4FA7-874A-02DAC738093F}" srcOrd="4" destOrd="0" presId="urn:microsoft.com/office/officeart/2008/layout/LinedList"/>
    <dgm:cxn modelId="{6B4BB48E-6979-47AD-A69C-A1DF271FEC51}" type="presParOf" srcId="{CD376188-8FF8-4712-8305-F3A5D98ABEB6}" destId="{E4410671-48C6-4CA2-88F4-32087514FAC5}" srcOrd="5" destOrd="0" presId="urn:microsoft.com/office/officeart/2008/layout/LinedList"/>
    <dgm:cxn modelId="{F5A93EB7-5903-4B1C-8DC0-3316952C73CD}" type="presParOf" srcId="{E4410671-48C6-4CA2-88F4-32087514FAC5}" destId="{E8EF541D-CDF9-4264-BED9-2266D8B5EEB1}" srcOrd="0" destOrd="0" presId="urn:microsoft.com/office/officeart/2008/layout/LinedList"/>
    <dgm:cxn modelId="{EAD52926-134C-4F52-98A7-556467AECB9C}" type="presParOf" srcId="{E4410671-48C6-4CA2-88F4-32087514FAC5}" destId="{A4BF5FE2-E289-49BB-9F68-C8E22DC4974C}" srcOrd="1" destOrd="0" presId="urn:microsoft.com/office/officeart/2008/layout/LinedList"/>
    <dgm:cxn modelId="{8C4B7AA1-765D-4354-8401-585B2A80B3A2}" type="presParOf" srcId="{CD376188-8FF8-4712-8305-F3A5D98ABEB6}" destId="{BD59AE44-AE50-427A-A44D-1BFE3C7F8345}" srcOrd="6" destOrd="0" presId="urn:microsoft.com/office/officeart/2008/layout/LinedList"/>
    <dgm:cxn modelId="{FB837C59-D13F-481C-B6FE-3D916DA9BCDB}" type="presParOf" srcId="{CD376188-8FF8-4712-8305-F3A5D98ABEB6}" destId="{5CB98146-E79C-420A-827E-1E1C4B4BF7A8}" srcOrd="7" destOrd="0" presId="urn:microsoft.com/office/officeart/2008/layout/LinedList"/>
    <dgm:cxn modelId="{BCF9739A-7932-436C-8A97-1A50B83A7F21}" type="presParOf" srcId="{5CB98146-E79C-420A-827E-1E1C4B4BF7A8}" destId="{9C1D5DF8-A932-49D8-8D12-926CF79DF4E4}" srcOrd="0" destOrd="0" presId="urn:microsoft.com/office/officeart/2008/layout/LinedList"/>
    <dgm:cxn modelId="{40B1A8C4-DA13-46E7-9E1D-B086342FCEBD}" type="presParOf" srcId="{5CB98146-E79C-420A-827E-1E1C4B4BF7A8}" destId="{8F0D0E7A-758D-486D-9DDC-E71F7A5C1A33}" srcOrd="1" destOrd="0" presId="urn:microsoft.com/office/officeart/2008/layout/LinedList"/>
    <dgm:cxn modelId="{C0DEFCAD-BDF9-48CD-9F45-43D06F783EB1}" type="presParOf" srcId="{CD376188-8FF8-4712-8305-F3A5D98ABEB6}" destId="{B79F20BC-9FB5-4999-A68A-9C363BC0FC67}" srcOrd="8" destOrd="0" presId="urn:microsoft.com/office/officeart/2008/layout/LinedList"/>
    <dgm:cxn modelId="{9DBCBE2E-EE31-49AA-A9F3-60466890C6FC}" type="presParOf" srcId="{CD376188-8FF8-4712-8305-F3A5D98ABEB6}" destId="{DEA45ACE-2E68-4B09-AD17-D1334E618219}" srcOrd="9" destOrd="0" presId="urn:microsoft.com/office/officeart/2008/layout/LinedList"/>
    <dgm:cxn modelId="{4D5368B5-CC1A-4818-BC14-268E0CC2B7DD}" type="presParOf" srcId="{DEA45ACE-2E68-4B09-AD17-D1334E618219}" destId="{DCB18054-ECEF-414B-8F04-732796185719}" srcOrd="0" destOrd="0" presId="urn:microsoft.com/office/officeart/2008/layout/LinedList"/>
    <dgm:cxn modelId="{E9F60C4F-BF1C-4384-B5A3-391E59F7B81F}" type="presParOf" srcId="{DEA45ACE-2E68-4B09-AD17-D1334E618219}" destId="{16B1D6C9-AF6A-419C-A610-37DE2B850E8B}" srcOrd="1" destOrd="0" presId="urn:microsoft.com/office/officeart/2008/layout/LinedList"/>
    <dgm:cxn modelId="{1BA8130C-4325-487C-94CF-F5A0FEA38423}" type="presParOf" srcId="{CD376188-8FF8-4712-8305-F3A5D98ABEB6}" destId="{BE368839-944A-4713-9CFC-AC15A0CFAA39}" srcOrd="10" destOrd="0" presId="urn:microsoft.com/office/officeart/2008/layout/LinedList"/>
    <dgm:cxn modelId="{DAF8A0FE-22ED-457A-82D5-D471411063A5}" type="presParOf" srcId="{CD376188-8FF8-4712-8305-F3A5D98ABEB6}" destId="{A0E304AE-2C1D-4D19-AD7D-D6C935F25EFF}" srcOrd="11" destOrd="0" presId="urn:microsoft.com/office/officeart/2008/layout/LinedList"/>
    <dgm:cxn modelId="{7F0FD9C6-4721-4B9C-81E9-2BA99D6C97B0}" type="presParOf" srcId="{A0E304AE-2C1D-4D19-AD7D-D6C935F25EFF}" destId="{0FDC10B6-10F6-4E2D-A4A2-2EF619ACDBDB}" srcOrd="0" destOrd="0" presId="urn:microsoft.com/office/officeart/2008/layout/LinedList"/>
    <dgm:cxn modelId="{9A47A312-F166-4AFC-840A-D9AAF2C804AE}" type="presParOf" srcId="{A0E304AE-2C1D-4D19-AD7D-D6C935F25EFF}" destId="{E2F7C09D-FF63-4AA7-B5EF-F0964B09F65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40F26E-CB27-41C7-850C-975E1D52A4A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8A5EB6-B2AA-417E-98D5-FB8ABBD6D22B}">
      <dgm:prSet/>
      <dgm:spPr/>
      <dgm:t>
        <a:bodyPr/>
        <a:lstStyle/>
        <a:p>
          <a:r>
            <a:rPr kumimoji="1" lang="en-US"/>
            <a:t>Normal process</a:t>
          </a:r>
          <a:endParaRPr lang="en-US"/>
        </a:p>
      </dgm:t>
    </dgm:pt>
    <dgm:pt modelId="{289A8D31-FE0D-4A82-A6FE-653A9C670D05}" type="parTrans" cxnId="{E1623C10-6829-4244-8CCB-1088A9D0CD05}">
      <dgm:prSet/>
      <dgm:spPr/>
      <dgm:t>
        <a:bodyPr/>
        <a:lstStyle/>
        <a:p>
          <a:endParaRPr lang="en-US"/>
        </a:p>
      </dgm:t>
    </dgm:pt>
    <dgm:pt modelId="{411212E1-8C6E-44FD-BD1B-571312855608}" type="sibTrans" cxnId="{E1623C10-6829-4244-8CCB-1088A9D0CD05}">
      <dgm:prSet/>
      <dgm:spPr/>
      <dgm:t>
        <a:bodyPr/>
        <a:lstStyle/>
        <a:p>
          <a:endParaRPr lang="en-US"/>
        </a:p>
      </dgm:t>
    </dgm:pt>
    <dgm:pt modelId="{29B7627D-3922-4600-AC42-C908B68C1F84}">
      <dgm:prSet/>
      <dgm:spPr/>
      <dgm:t>
        <a:bodyPr/>
        <a:lstStyle/>
        <a:p>
          <a:r>
            <a:rPr kumimoji="1" lang="en-US"/>
            <a:t>Standards are required to follow ISO/IEC Directive</a:t>
          </a:r>
          <a:r>
            <a:rPr lang="en-US"/>
            <a:t>s, Part 2.</a:t>
          </a:r>
        </a:p>
      </dgm:t>
    </dgm:pt>
    <dgm:pt modelId="{93F212E1-943C-473F-88CB-228A609B2C34}" type="parTrans" cxnId="{1D4CB725-6A43-4921-9E17-989A41B863D0}">
      <dgm:prSet/>
      <dgm:spPr/>
      <dgm:t>
        <a:bodyPr/>
        <a:lstStyle/>
        <a:p>
          <a:endParaRPr lang="en-US"/>
        </a:p>
      </dgm:t>
    </dgm:pt>
    <dgm:pt modelId="{ABCFFE69-7E0A-43F1-85FC-D0BEF5B55D1C}" type="sibTrans" cxnId="{1D4CB725-6A43-4921-9E17-989A41B863D0}">
      <dgm:prSet/>
      <dgm:spPr/>
      <dgm:t>
        <a:bodyPr/>
        <a:lstStyle/>
        <a:p>
          <a:endParaRPr lang="en-US"/>
        </a:p>
      </dgm:t>
    </dgm:pt>
    <dgm:pt modelId="{E2693E45-BBE3-40B4-A7F8-727252AA55B6}">
      <dgm:prSet/>
      <dgm:spPr/>
      <dgm:t>
        <a:bodyPr/>
        <a:lstStyle/>
        <a:p>
          <a:r>
            <a:rPr lang="en-US"/>
            <a:t>PAS or fast-track</a:t>
          </a:r>
        </a:p>
      </dgm:t>
    </dgm:pt>
    <dgm:pt modelId="{109FFE38-021A-4271-B74A-E78011BE797A}" type="parTrans" cxnId="{C9BF1F98-07A6-4221-B38E-810A40499034}">
      <dgm:prSet/>
      <dgm:spPr/>
      <dgm:t>
        <a:bodyPr/>
        <a:lstStyle/>
        <a:p>
          <a:endParaRPr lang="en-US"/>
        </a:p>
      </dgm:t>
    </dgm:pt>
    <dgm:pt modelId="{9EAE34AC-54E2-49ED-B3BA-56E1036797E2}" type="sibTrans" cxnId="{C9BF1F98-07A6-4221-B38E-810A40499034}">
      <dgm:prSet/>
      <dgm:spPr/>
      <dgm:t>
        <a:bodyPr/>
        <a:lstStyle/>
        <a:p>
          <a:endParaRPr lang="en-US"/>
        </a:p>
      </dgm:t>
    </dgm:pt>
    <dgm:pt modelId="{7BC10F7C-6B31-4579-A3A1-F071748D19AD}">
      <dgm:prSet/>
      <dgm:spPr/>
      <dgm:t>
        <a:bodyPr/>
        <a:lstStyle/>
        <a:p>
          <a:r>
            <a:rPr kumimoji="1" lang="en-US"/>
            <a:t>Standards can be publishe</a:t>
          </a:r>
          <a:r>
            <a:rPr lang="en-US"/>
            <a:t>d basically as is with the exception of cover pages, prefaces and TOCs.</a:t>
          </a:r>
        </a:p>
      </dgm:t>
    </dgm:pt>
    <dgm:pt modelId="{255CD8B1-7932-46B6-9E0E-D05C1E1F655D}" type="parTrans" cxnId="{1B20234A-4EE9-4EBB-9229-C1551D5DB31D}">
      <dgm:prSet/>
      <dgm:spPr/>
      <dgm:t>
        <a:bodyPr/>
        <a:lstStyle/>
        <a:p>
          <a:endParaRPr lang="en-US"/>
        </a:p>
      </dgm:t>
    </dgm:pt>
    <dgm:pt modelId="{FB3B2C93-25E9-4569-ABCD-66B1C52F419F}" type="sibTrans" cxnId="{1B20234A-4EE9-4EBB-9229-C1551D5DB31D}">
      <dgm:prSet/>
      <dgm:spPr/>
      <dgm:t>
        <a:bodyPr/>
        <a:lstStyle/>
        <a:p>
          <a:endParaRPr lang="en-US"/>
        </a:p>
      </dgm:t>
    </dgm:pt>
    <dgm:pt modelId="{204BB5A9-2FFC-493F-9A86-9B51BCA1B897}" type="pres">
      <dgm:prSet presAssocID="{CE40F26E-CB27-41C7-850C-975E1D52A4A5}" presName="linear" presStyleCnt="0">
        <dgm:presLayoutVars>
          <dgm:animLvl val="lvl"/>
          <dgm:resizeHandles val="exact"/>
        </dgm:presLayoutVars>
      </dgm:prSet>
      <dgm:spPr/>
    </dgm:pt>
    <dgm:pt modelId="{470EB812-03CA-4D49-8CC6-6C492BDC5A78}" type="pres">
      <dgm:prSet presAssocID="{628A5EB6-B2AA-417E-98D5-FB8ABBD6D22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722C368-EF6E-4747-ABDA-824197ADEC5E}" type="pres">
      <dgm:prSet presAssocID="{628A5EB6-B2AA-417E-98D5-FB8ABBD6D22B}" presName="childText" presStyleLbl="revTx" presStyleIdx="0" presStyleCnt="2">
        <dgm:presLayoutVars>
          <dgm:bulletEnabled val="1"/>
        </dgm:presLayoutVars>
      </dgm:prSet>
      <dgm:spPr/>
    </dgm:pt>
    <dgm:pt modelId="{F8673016-7492-4281-86C6-EA3347137BC6}" type="pres">
      <dgm:prSet presAssocID="{E2693E45-BBE3-40B4-A7F8-727252AA55B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8121CAE-E549-49E0-ACDD-D1143DD397A1}" type="pres">
      <dgm:prSet presAssocID="{E2693E45-BBE3-40B4-A7F8-727252AA55B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1623C10-6829-4244-8CCB-1088A9D0CD05}" srcId="{CE40F26E-CB27-41C7-850C-975E1D52A4A5}" destId="{628A5EB6-B2AA-417E-98D5-FB8ABBD6D22B}" srcOrd="0" destOrd="0" parTransId="{289A8D31-FE0D-4A82-A6FE-653A9C670D05}" sibTransId="{411212E1-8C6E-44FD-BD1B-571312855608}"/>
    <dgm:cxn modelId="{BF79AB24-8021-434E-A115-C0B6BD6E12DD}" type="presOf" srcId="{E2693E45-BBE3-40B4-A7F8-727252AA55B6}" destId="{F8673016-7492-4281-86C6-EA3347137BC6}" srcOrd="0" destOrd="0" presId="urn:microsoft.com/office/officeart/2005/8/layout/vList2"/>
    <dgm:cxn modelId="{1D4CB725-6A43-4921-9E17-989A41B863D0}" srcId="{628A5EB6-B2AA-417E-98D5-FB8ABBD6D22B}" destId="{29B7627D-3922-4600-AC42-C908B68C1F84}" srcOrd="0" destOrd="0" parTransId="{93F212E1-943C-473F-88CB-228A609B2C34}" sibTransId="{ABCFFE69-7E0A-43F1-85FC-D0BEF5B55D1C}"/>
    <dgm:cxn modelId="{C96A823D-6744-49F9-806F-78EF90F301AE}" type="presOf" srcId="{29B7627D-3922-4600-AC42-C908B68C1F84}" destId="{9722C368-EF6E-4747-ABDA-824197ADEC5E}" srcOrd="0" destOrd="0" presId="urn:microsoft.com/office/officeart/2005/8/layout/vList2"/>
    <dgm:cxn modelId="{E3DB213F-F987-4AE8-B54F-3CE6244717C8}" type="presOf" srcId="{628A5EB6-B2AA-417E-98D5-FB8ABBD6D22B}" destId="{470EB812-03CA-4D49-8CC6-6C492BDC5A78}" srcOrd="0" destOrd="0" presId="urn:microsoft.com/office/officeart/2005/8/layout/vList2"/>
    <dgm:cxn modelId="{73E3EC41-37CE-4EBE-A7B5-6A0DAB5C4377}" type="presOf" srcId="{7BC10F7C-6B31-4579-A3A1-F071748D19AD}" destId="{D8121CAE-E549-49E0-ACDD-D1143DD397A1}" srcOrd="0" destOrd="0" presId="urn:microsoft.com/office/officeart/2005/8/layout/vList2"/>
    <dgm:cxn modelId="{1B20234A-4EE9-4EBB-9229-C1551D5DB31D}" srcId="{E2693E45-BBE3-40B4-A7F8-727252AA55B6}" destId="{7BC10F7C-6B31-4579-A3A1-F071748D19AD}" srcOrd="0" destOrd="0" parTransId="{255CD8B1-7932-46B6-9E0E-D05C1E1F655D}" sibTransId="{FB3B2C93-25E9-4569-ABCD-66B1C52F419F}"/>
    <dgm:cxn modelId="{C9BF1F98-07A6-4221-B38E-810A40499034}" srcId="{CE40F26E-CB27-41C7-850C-975E1D52A4A5}" destId="{E2693E45-BBE3-40B4-A7F8-727252AA55B6}" srcOrd="1" destOrd="0" parTransId="{109FFE38-021A-4271-B74A-E78011BE797A}" sibTransId="{9EAE34AC-54E2-49ED-B3BA-56E1036797E2}"/>
    <dgm:cxn modelId="{9A5127E7-6C8D-4A9D-A4D4-0A774FC76C1E}" type="presOf" srcId="{CE40F26E-CB27-41C7-850C-975E1D52A4A5}" destId="{204BB5A9-2FFC-493F-9A86-9B51BCA1B897}" srcOrd="0" destOrd="0" presId="urn:microsoft.com/office/officeart/2005/8/layout/vList2"/>
    <dgm:cxn modelId="{FD12109A-BFA0-4FB7-B63A-A80A9E0128C4}" type="presParOf" srcId="{204BB5A9-2FFC-493F-9A86-9B51BCA1B897}" destId="{470EB812-03CA-4D49-8CC6-6C492BDC5A78}" srcOrd="0" destOrd="0" presId="urn:microsoft.com/office/officeart/2005/8/layout/vList2"/>
    <dgm:cxn modelId="{95DB8186-DC26-4D04-869A-81746684E0FF}" type="presParOf" srcId="{204BB5A9-2FFC-493F-9A86-9B51BCA1B897}" destId="{9722C368-EF6E-4747-ABDA-824197ADEC5E}" srcOrd="1" destOrd="0" presId="urn:microsoft.com/office/officeart/2005/8/layout/vList2"/>
    <dgm:cxn modelId="{39A1C545-647E-43AA-872A-00840CFD304D}" type="presParOf" srcId="{204BB5A9-2FFC-493F-9A86-9B51BCA1B897}" destId="{F8673016-7492-4281-86C6-EA3347137BC6}" srcOrd="2" destOrd="0" presId="urn:microsoft.com/office/officeart/2005/8/layout/vList2"/>
    <dgm:cxn modelId="{C093652B-8876-4B94-9917-1DFD4036929C}" type="presParOf" srcId="{204BB5A9-2FFC-493F-9A86-9B51BCA1B897}" destId="{D8121CAE-E549-49E0-ACDD-D1143DD397A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3FD598-6EB3-4660-8E14-B1EF2F7219B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8DCEECD-0C35-46FF-A303-DA426F1A4B85}">
      <dgm:prSet/>
      <dgm:spPr/>
      <dgm:t>
        <a:bodyPr/>
        <a:lstStyle/>
        <a:p>
          <a:r>
            <a:rPr kumimoji="1" lang="en-US"/>
            <a:t>1. Align specification status:</a:t>
          </a:r>
          <a:endParaRPr lang="en-US"/>
        </a:p>
      </dgm:t>
    </dgm:pt>
    <dgm:pt modelId="{35319615-AC4A-4D03-BA05-86BA3F8BB0C1}" type="parTrans" cxnId="{1B323967-FA82-489C-8DB1-D9B0D3FBC186}">
      <dgm:prSet/>
      <dgm:spPr/>
      <dgm:t>
        <a:bodyPr/>
        <a:lstStyle/>
        <a:p>
          <a:endParaRPr lang="en-US"/>
        </a:p>
      </dgm:t>
    </dgm:pt>
    <dgm:pt modelId="{6AE84FA1-25E7-4994-8022-1D7059BF18CD}" type="sibTrans" cxnId="{1B323967-FA82-489C-8DB1-D9B0D3FBC186}">
      <dgm:prSet/>
      <dgm:spPr/>
      <dgm:t>
        <a:bodyPr/>
        <a:lstStyle/>
        <a:p>
          <a:endParaRPr lang="en-US"/>
        </a:p>
      </dgm:t>
    </dgm:pt>
    <dgm:pt modelId="{C0C61203-5E0A-454B-9472-DF6727F3FC89}">
      <dgm:prSet/>
      <dgm:spPr/>
      <dgm:t>
        <a:bodyPr/>
        <a:lstStyle/>
        <a:p>
          <a:r>
            <a:rPr kumimoji="1" lang="en-US"/>
            <a:t>SC34 to withdraw superseded EPUB specifications once replacements are confirmed.</a:t>
          </a:r>
          <a:endParaRPr lang="en-US"/>
        </a:p>
      </dgm:t>
    </dgm:pt>
    <dgm:pt modelId="{DC8457B9-3E88-4217-B030-CFBA7C5EE764}" type="parTrans" cxnId="{DC51C51A-C1C9-4112-9C09-B287516CBF3C}">
      <dgm:prSet/>
      <dgm:spPr/>
      <dgm:t>
        <a:bodyPr/>
        <a:lstStyle/>
        <a:p>
          <a:endParaRPr lang="en-US"/>
        </a:p>
      </dgm:t>
    </dgm:pt>
    <dgm:pt modelId="{AC9D4053-751A-4232-B3AB-FFC53D5B01F9}" type="sibTrans" cxnId="{DC51C51A-C1C9-4112-9C09-B287516CBF3C}">
      <dgm:prSet/>
      <dgm:spPr/>
      <dgm:t>
        <a:bodyPr/>
        <a:lstStyle/>
        <a:p>
          <a:endParaRPr lang="en-US"/>
        </a:p>
      </dgm:t>
    </dgm:pt>
    <dgm:pt modelId="{3482712C-4F21-4D5E-918E-28635BF5B23C}">
      <dgm:prSet/>
      <dgm:spPr/>
      <dgm:t>
        <a:bodyPr/>
        <a:lstStyle/>
        <a:p>
          <a:r>
            <a:rPr kumimoji="1" lang="en-US"/>
            <a:t>2. Ensure long-term accessibility and interoperability:</a:t>
          </a:r>
          <a:endParaRPr lang="en-US"/>
        </a:p>
      </dgm:t>
    </dgm:pt>
    <dgm:pt modelId="{918A70A7-AC54-4796-8ADE-FEDC67559BBF}" type="parTrans" cxnId="{A8C9D1A4-D316-4A0F-9DEA-3113B3BED644}">
      <dgm:prSet/>
      <dgm:spPr/>
      <dgm:t>
        <a:bodyPr/>
        <a:lstStyle/>
        <a:p>
          <a:endParaRPr lang="en-US"/>
        </a:p>
      </dgm:t>
    </dgm:pt>
    <dgm:pt modelId="{E163D01D-EB34-402A-8C8D-1A4D450CD730}" type="sibTrans" cxnId="{A8C9D1A4-D316-4A0F-9DEA-3113B3BED644}">
      <dgm:prSet/>
      <dgm:spPr/>
      <dgm:t>
        <a:bodyPr/>
        <a:lstStyle/>
        <a:p>
          <a:endParaRPr lang="en-US"/>
        </a:p>
      </dgm:t>
    </dgm:pt>
    <dgm:pt modelId="{F7A3D6C8-128E-47C9-87B5-39659548AA59}">
      <dgm:prSet/>
      <dgm:spPr/>
      <dgm:t>
        <a:bodyPr/>
        <a:lstStyle/>
        <a:p>
          <a:r>
            <a:rPr kumimoji="1" lang="en-US"/>
            <a:t>W3C to submit EPUB 3.3 and EPUB Accessibility 1.1 as PAS submissions to ISO/IEC.</a:t>
          </a:r>
          <a:endParaRPr lang="en-US"/>
        </a:p>
      </dgm:t>
    </dgm:pt>
    <dgm:pt modelId="{013D35E0-064B-4E7F-A1A4-D659C460BA41}" type="parTrans" cxnId="{04643BFB-E7B3-4C2C-8275-DF596B12F183}">
      <dgm:prSet/>
      <dgm:spPr/>
      <dgm:t>
        <a:bodyPr/>
        <a:lstStyle/>
        <a:p>
          <a:endParaRPr lang="en-US"/>
        </a:p>
      </dgm:t>
    </dgm:pt>
    <dgm:pt modelId="{02F35D0C-58C3-4512-8274-EF54E1420ACF}" type="sibTrans" cxnId="{04643BFB-E7B3-4C2C-8275-DF596B12F183}">
      <dgm:prSet/>
      <dgm:spPr/>
      <dgm:t>
        <a:bodyPr/>
        <a:lstStyle/>
        <a:p>
          <a:endParaRPr lang="en-US"/>
        </a:p>
      </dgm:t>
    </dgm:pt>
    <dgm:pt modelId="{36BF93C9-DD9D-473B-8A18-4864A089395B}">
      <dgm:prSet/>
      <dgm:spPr/>
      <dgm:t>
        <a:bodyPr/>
        <a:lstStyle/>
        <a:p>
          <a:r>
            <a:rPr kumimoji="1" lang="en-US"/>
            <a:t>3. Enable sustainable maintenance:</a:t>
          </a:r>
          <a:endParaRPr lang="en-US"/>
        </a:p>
      </dgm:t>
    </dgm:pt>
    <dgm:pt modelId="{5596B0EF-F2CC-4EA1-89A1-F6B8B878FAF0}" type="parTrans" cxnId="{9FA19321-4C97-495B-A6B8-709631FD60A0}">
      <dgm:prSet/>
      <dgm:spPr/>
      <dgm:t>
        <a:bodyPr/>
        <a:lstStyle/>
        <a:p>
          <a:endParaRPr lang="en-US"/>
        </a:p>
      </dgm:t>
    </dgm:pt>
    <dgm:pt modelId="{68FDA082-D458-4518-9BE5-D5419EB76AFC}" type="sibTrans" cxnId="{9FA19321-4C97-495B-A6B8-709631FD60A0}">
      <dgm:prSet/>
      <dgm:spPr/>
      <dgm:t>
        <a:bodyPr/>
        <a:lstStyle/>
        <a:p>
          <a:endParaRPr lang="en-US"/>
        </a:p>
      </dgm:t>
    </dgm:pt>
    <dgm:pt modelId="{AEF23F6F-95C5-42FF-B5E3-A0BB4AD3E747}">
      <dgm:prSet/>
      <dgm:spPr/>
      <dgm:t>
        <a:bodyPr/>
        <a:lstStyle/>
        <a:p>
          <a:r>
            <a:rPr kumimoji="1" lang="en-US"/>
            <a:t>Establish a liaison relationship directly between SC34 and PMWG to allow formal exchange of documents and maintenance coordination.</a:t>
          </a:r>
          <a:endParaRPr lang="en-US"/>
        </a:p>
      </dgm:t>
    </dgm:pt>
    <dgm:pt modelId="{BE6A28FD-1713-4AC8-B0D3-2EF43DD8FA97}" type="parTrans" cxnId="{D254C4D8-7FD2-449B-A9FD-0246D71AAB3E}">
      <dgm:prSet/>
      <dgm:spPr/>
      <dgm:t>
        <a:bodyPr/>
        <a:lstStyle/>
        <a:p>
          <a:endParaRPr lang="en-US"/>
        </a:p>
      </dgm:t>
    </dgm:pt>
    <dgm:pt modelId="{6F6149B3-C81B-4789-AC87-6A35299D0C56}" type="sibTrans" cxnId="{D254C4D8-7FD2-449B-A9FD-0246D71AAB3E}">
      <dgm:prSet/>
      <dgm:spPr/>
      <dgm:t>
        <a:bodyPr/>
        <a:lstStyle/>
        <a:p>
          <a:endParaRPr lang="en-US"/>
        </a:p>
      </dgm:t>
    </dgm:pt>
    <dgm:pt modelId="{3205312F-531E-4A75-A696-F3871B524263}" type="pres">
      <dgm:prSet presAssocID="{D13FD598-6EB3-4660-8E14-B1EF2F7219B6}" presName="linear" presStyleCnt="0">
        <dgm:presLayoutVars>
          <dgm:animLvl val="lvl"/>
          <dgm:resizeHandles val="exact"/>
        </dgm:presLayoutVars>
      </dgm:prSet>
      <dgm:spPr/>
    </dgm:pt>
    <dgm:pt modelId="{27BD4629-F5B3-4585-A69B-1A342FE08458}" type="pres">
      <dgm:prSet presAssocID="{E8DCEECD-0C35-46FF-A303-DA426F1A4B8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48CB75D-D3A3-4089-BC13-4FA16CE62D5A}" type="pres">
      <dgm:prSet presAssocID="{E8DCEECD-0C35-46FF-A303-DA426F1A4B85}" presName="childText" presStyleLbl="revTx" presStyleIdx="0" presStyleCnt="3">
        <dgm:presLayoutVars>
          <dgm:bulletEnabled val="1"/>
        </dgm:presLayoutVars>
      </dgm:prSet>
      <dgm:spPr/>
    </dgm:pt>
    <dgm:pt modelId="{6BC613D6-C66E-49DF-8F02-C3367D6B18C4}" type="pres">
      <dgm:prSet presAssocID="{3482712C-4F21-4D5E-918E-28635BF5B23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73022A7-B67D-4053-94BD-52423785BAB3}" type="pres">
      <dgm:prSet presAssocID="{3482712C-4F21-4D5E-918E-28635BF5B23C}" presName="childText" presStyleLbl="revTx" presStyleIdx="1" presStyleCnt="3">
        <dgm:presLayoutVars>
          <dgm:bulletEnabled val="1"/>
        </dgm:presLayoutVars>
      </dgm:prSet>
      <dgm:spPr/>
    </dgm:pt>
    <dgm:pt modelId="{8AFFAB44-A723-4CDF-933A-3F914B6AF4DE}" type="pres">
      <dgm:prSet presAssocID="{36BF93C9-DD9D-473B-8A18-4864A089395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40DC18B-D03B-4423-A7AB-6CA22B2928E6}" type="pres">
      <dgm:prSet presAssocID="{36BF93C9-DD9D-473B-8A18-4864A089395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9A08470C-4B71-49A9-B74C-36CF97FA483D}" type="presOf" srcId="{3482712C-4F21-4D5E-918E-28635BF5B23C}" destId="{6BC613D6-C66E-49DF-8F02-C3367D6B18C4}" srcOrd="0" destOrd="0" presId="urn:microsoft.com/office/officeart/2005/8/layout/vList2"/>
    <dgm:cxn modelId="{DC51C51A-C1C9-4112-9C09-B287516CBF3C}" srcId="{E8DCEECD-0C35-46FF-A303-DA426F1A4B85}" destId="{C0C61203-5E0A-454B-9472-DF6727F3FC89}" srcOrd="0" destOrd="0" parTransId="{DC8457B9-3E88-4217-B030-CFBA7C5EE764}" sibTransId="{AC9D4053-751A-4232-B3AB-FFC53D5B01F9}"/>
    <dgm:cxn modelId="{9FA19321-4C97-495B-A6B8-709631FD60A0}" srcId="{D13FD598-6EB3-4660-8E14-B1EF2F7219B6}" destId="{36BF93C9-DD9D-473B-8A18-4864A089395B}" srcOrd="2" destOrd="0" parTransId="{5596B0EF-F2CC-4EA1-89A1-F6B8B878FAF0}" sibTransId="{68FDA082-D458-4518-9BE5-D5419EB76AFC}"/>
    <dgm:cxn modelId="{D3197E26-96F5-4DB2-94D5-55BAE58B9AC8}" type="presOf" srcId="{AEF23F6F-95C5-42FF-B5E3-A0BB4AD3E747}" destId="{540DC18B-D03B-4423-A7AB-6CA22B2928E6}" srcOrd="0" destOrd="0" presId="urn:microsoft.com/office/officeart/2005/8/layout/vList2"/>
    <dgm:cxn modelId="{1B323967-FA82-489C-8DB1-D9B0D3FBC186}" srcId="{D13FD598-6EB3-4660-8E14-B1EF2F7219B6}" destId="{E8DCEECD-0C35-46FF-A303-DA426F1A4B85}" srcOrd="0" destOrd="0" parTransId="{35319615-AC4A-4D03-BA05-86BA3F8BB0C1}" sibTransId="{6AE84FA1-25E7-4994-8022-1D7059BF18CD}"/>
    <dgm:cxn modelId="{C4E29A4F-FFC5-44CC-A9D2-640F39E21A45}" type="presOf" srcId="{36BF93C9-DD9D-473B-8A18-4864A089395B}" destId="{8AFFAB44-A723-4CDF-933A-3F914B6AF4DE}" srcOrd="0" destOrd="0" presId="urn:microsoft.com/office/officeart/2005/8/layout/vList2"/>
    <dgm:cxn modelId="{53CCA457-B15F-4EA2-A580-843CC4496996}" type="presOf" srcId="{D13FD598-6EB3-4660-8E14-B1EF2F7219B6}" destId="{3205312F-531E-4A75-A696-F3871B524263}" srcOrd="0" destOrd="0" presId="urn:microsoft.com/office/officeart/2005/8/layout/vList2"/>
    <dgm:cxn modelId="{0288119E-49F9-4147-BA39-6CAE124D4B1C}" type="presOf" srcId="{F7A3D6C8-128E-47C9-87B5-39659548AA59}" destId="{973022A7-B67D-4053-94BD-52423785BAB3}" srcOrd="0" destOrd="0" presId="urn:microsoft.com/office/officeart/2005/8/layout/vList2"/>
    <dgm:cxn modelId="{A8C9D1A4-D316-4A0F-9DEA-3113B3BED644}" srcId="{D13FD598-6EB3-4660-8E14-B1EF2F7219B6}" destId="{3482712C-4F21-4D5E-918E-28635BF5B23C}" srcOrd="1" destOrd="0" parTransId="{918A70A7-AC54-4796-8ADE-FEDC67559BBF}" sibTransId="{E163D01D-EB34-402A-8C8D-1A4D450CD730}"/>
    <dgm:cxn modelId="{BAD6C7A5-9343-4032-8189-926D3CEC7DAA}" type="presOf" srcId="{E8DCEECD-0C35-46FF-A303-DA426F1A4B85}" destId="{27BD4629-F5B3-4585-A69B-1A342FE08458}" srcOrd="0" destOrd="0" presId="urn:microsoft.com/office/officeart/2005/8/layout/vList2"/>
    <dgm:cxn modelId="{D254C4D8-7FD2-449B-A9FD-0246D71AAB3E}" srcId="{36BF93C9-DD9D-473B-8A18-4864A089395B}" destId="{AEF23F6F-95C5-42FF-B5E3-A0BB4AD3E747}" srcOrd="0" destOrd="0" parTransId="{BE6A28FD-1713-4AC8-B0D3-2EF43DD8FA97}" sibTransId="{6F6149B3-C81B-4789-AC87-6A35299D0C56}"/>
    <dgm:cxn modelId="{7E659DE9-6342-4259-AE6C-77C404F5555B}" type="presOf" srcId="{C0C61203-5E0A-454B-9472-DF6727F3FC89}" destId="{D48CB75D-D3A3-4089-BC13-4FA16CE62D5A}" srcOrd="0" destOrd="0" presId="urn:microsoft.com/office/officeart/2005/8/layout/vList2"/>
    <dgm:cxn modelId="{04643BFB-E7B3-4C2C-8275-DF596B12F183}" srcId="{3482712C-4F21-4D5E-918E-28635BF5B23C}" destId="{F7A3D6C8-128E-47C9-87B5-39659548AA59}" srcOrd="0" destOrd="0" parTransId="{013D35E0-064B-4E7F-A1A4-D659C460BA41}" sibTransId="{02F35D0C-58C3-4512-8274-EF54E1420ACF}"/>
    <dgm:cxn modelId="{B89E1693-4B07-49FE-8B5A-302992D9FFC4}" type="presParOf" srcId="{3205312F-531E-4A75-A696-F3871B524263}" destId="{27BD4629-F5B3-4585-A69B-1A342FE08458}" srcOrd="0" destOrd="0" presId="urn:microsoft.com/office/officeart/2005/8/layout/vList2"/>
    <dgm:cxn modelId="{FF58AE5A-0513-4B0C-9EB1-0A792F54A19D}" type="presParOf" srcId="{3205312F-531E-4A75-A696-F3871B524263}" destId="{D48CB75D-D3A3-4089-BC13-4FA16CE62D5A}" srcOrd="1" destOrd="0" presId="urn:microsoft.com/office/officeart/2005/8/layout/vList2"/>
    <dgm:cxn modelId="{6BE0B7BE-2F3D-4377-927B-EA4562E375C5}" type="presParOf" srcId="{3205312F-531E-4A75-A696-F3871B524263}" destId="{6BC613D6-C66E-49DF-8F02-C3367D6B18C4}" srcOrd="2" destOrd="0" presId="urn:microsoft.com/office/officeart/2005/8/layout/vList2"/>
    <dgm:cxn modelId="{8B5B1AFE-E880-4143-882F-120180CB3C58}" type="presParOf" srcId="{3205312F-531E-4A75-A696-F3871B524263}" destId="{973022A7-B67D-4053-94BD-52423785BAB3}" srcOrd="3" destOrd="0" presId="urn:microsoft.com/office/officeart/2005/8/layout/vList2"/>
    <dgm:cxn modelId="{50C4087F-21F0-4772-88C6-8BC2DF45B59E}" type="presParOf" srcId="{3205312F-531E-4A75-A696-F3871B524263}" destId="{8AFFAB44-A723-4CDF-933A-3F914B6AF4DE}" srcOrd="4" destOrd="0" presId="urn:microsoft.com/office/officeart/2005/8/layout/vList2"/>
    <dgm:cxn modelId="{EF4CAB65-DB63-4E32-A318-456A8B224C15}" type="presParOf" srcId="{3205312F-531E-4A75-A696-F3871B524263}" destId="{540DC18B-D03B-4423-A7AB-6CA22B2928E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C826B-0E5A-4AA7-86DF-2828E6CE443D}">
      <dsp:nvSpPr>
        <dsp:cNvPr id="0" name=""/>
        <dsp:cNvSpPr/>
      </dsp:nvSpPr>
      <dsp:spPr>
        <a:xfrm>
          <a:off x="0" y="107633"/>
          <a:ext cx="6666833" cy="170205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ISO/IEC TS 22424-1:2020Digital publishing — EPUB3 preservation Part 1: Principles</a:t>
          </a:r>
        </a:p>
      </dsp:txBody>
      <dsp:txXfrm>
        <a:off x="83088" y="190721"/>
        <a:ext cx="6500657" cy="1535881"/>
      </dsp:txXfrm>
    </dsp:sp>
    <dsp:sp modelId="{9653A667-C2D4-43C2-8B56-CC81A18A6299}">
      <dsp:nvSpPr>
        <dsp:cNvPr id="0" name=""/>
        <dsp:cNvSpPr/>
      </dsp:nvSpPr>
      <dsp:spPr>
        <a:xfrm>
          <a:off x="0" y="1875931"/>
          <a:ext cx="6666833" cy="1702057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ISO/IEC TS 22424-2:2020Digital publishing — EPUB3 preservation Part 2: Metadata requirements</a:t>
          </a:r>
        </a:p>
      </dsp:txBody>
      <dsp:txXfrm>
        <a:off x="83088" y="1959019"/>
        <a:ext cx="6500657" cy="1535881"/>
      </dsp:txXfrm>
    </dsp:sp>
    <dsp:sp modelId="{8826EC95-6086-4D66-99B8-9C9FE6675D26}">
      <dsp:nvSpPr>
        <dsp:cNvPr id="0" name=""/>
        <dsp:cNvSpPr/>
      </dsp:nvSpPr>
      <dsp:spPr>
        <a:xfrm>
          <a:off x="0" y="3644228"/>
          <a:ext cx="6666833" cy="1702057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International Standardization is going on (ISO/IEC DIS 22424)</a:t>
          </a:r>
        </a:p>
      </dsp:txBody>
      <dsp:txXfrm>
        <a:off x="83088" y="3727316"/>
        <a:ext cx="6500657" cy="15358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6D252-79A8-45F1-8D57-5B4D07D1A02C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892C1-ECA2-415A-99FA-62900AC5020C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3100" kern="1200" dirty="0"/>
            <a:t>It does </a:t>
          </a:r>
          <a:r>
            <a:rPr kumimoji="1" lang="en-US" sz="3100" i="1" kern="1200" dirty="0"/>
            <a:t>not</a:t>
          </a:r>
          <a:r>
            <a:rPr kumimoji="1" lang="en-US" sz="3100" kern="1200" dirty="0"/>
            <a:t> create specifications.</a:t>
          </a:r>
          <a:endParaRPr lang="en-US" sz="3100" kern="1200" dirty="0"/>
        </a:p>
      </dsp:txBody>
      <dsp:txXfrm>
        <a:off x="0" y="2124"/>
        <a:ext cx="10515600" cy="1449029"/>
      </dsp:txXfrm>
    </dsp:sp>
    <dsp:sp modelId="{13D09182-372D-4659-AE1A-5EB04C8CBA00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33403-DFA8-4B33-9752-C17340A75A86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3100" kern="1200"/>
            <a:t>It is studying terms of references for a new working group for CSC.</a:t>
          </a:r>
          <a:endParaRPr lang="en-US" sz="3100" kern="1200"/>
        </a:p>
      </dsp:txBody>
      <dsp:txXfrm>
        <a:off x="0" y="1451154"/>
        <a:ext cx="10515600" cy="1449029"/>
      </dsp:txXfrm>
    </dsp:sp>
    <dsp:sp modelId="{CC35293E-960C-4091-B183-345530E88F34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95B895-BA00-478B-8227-EE5CF9C3FDC2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3100" kern="1200"/>
            <a:t>Unless five countries say YES and five experts are nominated, no new work items can be created.</a:t>
          </a:r>
          <a:endParaRPr lang="en-US" sz="3100" kern="1200"/>
        </a:p>
      </dsp:txBody>
      <dsp:txXfrm>
        <a:off x="0" y="2900183"/>
        <a:ext cx="10515600" cy="1449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F6A9-BC71-44BD-9A7E-56154FE4E912}">
      <dsp:nvSpPr>
        <dsp:cNvPr id="0" name=""/>
        <dsp:cNvSpPr/>
      </dsp:nvSpPr>
      <dsp:spPr>
        <a:xfrm>
          <a:off x="0" y="693"/>
          <a:ext cx="58111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0D7AA0-4ABD-4D8C-8F73-A6AE193E06AE}">
      <dsp:nvSpPr>
        <dsp:cNvPr id="0" name=""/>
        <dsp:cNvSpPr/>
      </dsp:nvSpPr>
      <dsp:spPr>
        <a:xfrm>
          <a:off x="0" y="693"/>
          <a:ext cx="5811128" cy="81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ISO/IEC TS 30135-1:2014</a:t>
          </a:r>
        </a:p>
      </dsp:txBody>
      <dsp:txXfrm>
        <a:off x="0" y="693"/>
        <a:ext cx="5811128" cy="810976"/>
      </dsp:txXfrm>
    </dsp:sp>
    <dsp:sp modelId="{57153E14-8FA7-41B4-8DD4-F380A45DD55F}">
      <dsp:nvSpPr>
        <dsp:cNvPr id="0" name=""/>
        <dsp:cNvSpPr/>
      </dsp:nvSpPr>
      <dsp:spPr>
        <a:xfrm>
          <a:off x="0" y="811669"/>
          <a:ext cx="5811128" cy="0"/>
        </a:xfrm>
        <a:prstGeom prst="line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accent2">
              <a:hueOff val="1073936"/>
              <a:satOff val="-3082"/>
              <a:lumOff val="-49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F81968-F7F8-45CC-B38E-3C9D6283C5C5}">
      <dsp:nvSpPr>
        <dsp:cNvPr id="0" name=""/>
        <dsp:cNvSpPr/>
      </dsp:nvSpPr>
      <dsp:spPr>
        <a:xfrm>
          <a:off x="0" y="811669"/>
          <a:ext cx="5811128" cy="81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ISO/IEC TS 30135-2:2014</a:t>
          </a:r>
        </a:p>
      </dsp:txBody>
      <dsp:txXfrm>
        <a:off x="0" y="811669"/>
        <a:ext cx="5811128" cy="810976"/>
      </dsp:txXfrm>
    </dsp:sp>
    <dsp:sp modelId="{4C804472-77DB-40BA-BDE7-A340B231FA61}">
      <dsp:nvSpPr>
        <dsp:cNvPr id="0" name=""/>
        <dsp:cNvSpPr/>
      </dsp:nvSpPr>
      <dsp:spPr>
        <a:xfrm>
          <a:off x="0" y="1622645"/>
          <a:ext cx="5811128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2ED45-4401-4F57-8965-F0B3E27BE547}">
      <dsp:nvSpPr>
        <dsp:cNvPr id="0" name=""/>
        <dsp:cNvSpPr/>
      </dsp:nvSpPr>
      <dsp:spPr>
        <a:xfrm>
          <a:off x="0" y="1622645"/>
          <a:ext cx="5811128" cy="81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ISO/IEC TS 30135-3:2014</a:t>
          </a:r>
        </a:p>
      </dsp:txBody>
      <dsp:txXfrm>
        <a:off x="0" y="1622645"/>
        <a:ext cx="5811128" cy="810976"/>
      </dsp:txXfrm>
    </dsp:sp>
    <dsp:sp modelId="{FEAB93FE-830E-498E-8E7D-F1523A1EAA39}">
      <dsp:nvSpPr>
        <dsp:cNvPr id="0" name=""/>
        <dsp:cNvSpPr/>
      </dsp:nvSpPr>
      <dsp:spPr>
        <a:xfrm>
          <a:off x="0" y="2433621"/>
          <a:ext cx="5811128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B3B89A-59C7-4557-8E5C-0C7E0B0AEEBE}">
      <dsp:nvSpPr>
        <dsp:cNvPr id="0" name=""/>
        <dsp:cNvSpPr/>
      </dsp:nvSpPr>
      <dsp:spPr>
        <a:xfrm>
          <a:off x="0" y="2433621"/>
          <a:ext cx="5811128" cy="81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ISO/IEC TS 30135-4:2014</a:t>
          </a:r>
        </a:p>
      </dsp:txBody>
      <dsp:txXfrm>
        <a:off x="0" y="2433621"/>
        <a:ext cx="5811128" cy="810976"/>
      </dsp:txXfrm>
    </dsp:sp>
    <dsp:sp modelId="{EE57E696-1313-46C3-918C-C4E9CE448D92}">
      <dsp:nvSpPr>
        <dsp:cNvPr id="0" name=""/>
        <dsp:cNvSpPr/>
      </dsp:nvSpPr>
      <dsp:spPr>
        <a:xfrm>
          <a:off x="0" y="3244597"/>
          <a:ext cx="5811128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DFE6A-994E-4885-A9E6-939E5A60F5A8}">
      <dsp:nvSpPr>
        <dsp:cNvPr id="0" name=""/>
        <dsp:cNvSpPr/>
      </dsp:nvSpPr>
      <dsp:spPr>
        <a:xfrm>
          <a:off x="0" y="3244597"/>
          <a:ext cx="5811128" cy="81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ISO/IEC TS 30135-5:2014</a:t>
          </a:r>
        </a:p>
      </dsp:txBody>
      <dsp:txXfrm>
        <a:off x="0" y="3244597"/>
        <a:ext cx="5811128" cy="810976"/>
      </dsp:txXfrm>
    </dsp:sp>
    <dsp:sp modelId="{558F6D98-E037-494D-9FFB-DD4C90759BD0}">
      <dsp:nvSpPr>
        <dsp:cNvPr id="0" name=""/>
        <dsp:cNvSpPr/>
      </dsp:nvSpPr>
      <dsp:spPr>
        <a:xfrm>
          <a:off x="0" y="4055573"/>
          <a:ext cx="5811128" cy="0"/>
        </a:xfrm>
        <a:prstGeom prst="line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accent2">
              <a:hueOff val="5369678"/>
              <a:satOff val="-15411"/>
              <a:lumOff val="-2467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D70179-6B39-4CCC-B8C0-F2A0BE2C313B}">
      <dsp:nvSpPr>
        <dsp:cNvPr id="0" name=""/>
        <dsp:cNvSpPr/>
      </dsp:nvSpPr>
      <dsp:spPr>
        <a:xfrm>
          <a:off x="0" y="4055573"/>
          <a:ext cx="5811128" cy="81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ISO/IEC TS 30135-6:2014</a:t>
          </a:r>
        </a:p>
      </dsp:txBody>
      <dsp:txXfrm>
        <a:off x="0" y="4055573"/>
        <a:ext cx="5811128" cy="810976"/>
      </dsp:txXfrm>
    </dsp:sp>
    <dsp:sp modelId="{2B38D8CD-6D52-47B0-A371-C52556CCF028}">
      <dsp:nvSpPr>
        <dsp:cNvPr id="0" name=""/>
        <dsp:cNvSpPr/>
      </dsp:nvSpPr>
      <dsp:spPr>
        <a:xfrm>
          <a:off x="0" y="4866549"/>
          <a:ext cx="5811128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03DBD-69D2-465C-AA9D-2B31D2AD54CE}">
      <dsp:nvSpPr>
        <dsp:cNvPr id="0" name=""/>
        <dsp:cNvSpPr/>
      </dsp:nvSpPr>
      <dsp:spPr>
        <a:xfrm>
          <a:off x="0" y="4866549"/>
          <a:ext cx="5811128" cy="81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ISO/IEC TS 30135-7:2014</a:t>
          </a:r>
        </a:p>
      </dsp:txBody>
      <dsp:txXfrm>
        <a:off x="0" y="4866549"/>
        <a:ext cx="5811128" cy="810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67049-58CB-443B-999D-87AC02F0AA6D}">
      <dsp:nvSpPr>
        <dsp:cNvPr id="0" name=""/>
        <dsp:cNvSpPr/>
      </dsp:nvSpPr>
      <dsp:spPr>
        <a:xfrm>
          <a:off x="0" y="2772"/>
          <a:ext cx="58111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A52AD-963E-4261-9E05-6E6840E1508B}">
      <dsp:nvSpPr>
        <dsp:cNvPr id="0" name=""/>
        <dsp:cNvSpPr/>
      </dsp:nvSpPr>
      <dsp:spPr>
        <a:xfrm>
          <a:off x="0" y="2772"/>
          <a:ext cx="5811128" cy="945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ISO/IEC 23736-1:2020</a:t>
          </a:r>
        </a:p>
      </dsp:txBody>
      <dsp:txXfrm>
        <a:off x="0" y="2772"/>
        <a:ext cx="5811128" cy="945445"/>
      </dsp:txXfrm>
    </dsp:sp>
    <dsp:sp modelId="{D1F0180F-1460-42AB-A883-FA9EDF7530F3}">
      <dsp:nvSpPr>
        <dsp:cNvPr id="0" name=""/>
        <dsp:cNvSpPr/>
      </dsp:nvSpPr>
      <dsp:spPr>
        <a:xfrm>
          <a:off x="0" y="948218"/>
          <a:ext cx="5811128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D85BF-DF8A-4CC8-B518-0AD648D2E022}">
      <dsp:nvSpPr>
        <dsp:cNvPr id="0" name=""/>
        <dsp:cNvSpPr/>
      </dsp:nvSpPr>
      <dsp:spPr>
        <a:xfrm>
          <a:off x="0" y="948218"/>
          <a:ext cx="5811128" cy="945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ISO/IEC 23736-2:2020</a:t>
          </a:r>
        </a:p>
      </dsp:txBody>
      <dsp:txXfrm>
        <a:off x="0" y="948218"/>
        <a:ext cx="5811128" cy="945445"/>
      </dsp:txXfrm>
    </dsp:sp>
    <dsp:sp modelId="{ECF4169E-8203-4FA7-874A-02DAC738093F}">
      <dsp:nvSpPr>
        <dsp:cNvPr id="0" name=""/>
        <dsp:cNvSpPr/>
      </dsp:nvSpPr>
      <dsp:spPr>
        <a:xfrm>
          <a:off x="0" y="1893663"/>
          <a:ext cx="581112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EF541D-CDF9-4264-BED9-2266D8B5EEB1}">
      <dsp:nvSpPr>
        <dsp:cNvPr id="0" name=""/>
        <dsp:cNvSpPr/>
      </dsp:nvSpPr>
      <dsp:spPr>
        <a:xfrm>
          <a:off x="0" y="1893663"/>
          <a:ext cx="5811128" cy="945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ISO/IEC 23736-3:2020</a:t>
          </a:r>
        </a:p>
      </dsp:txBody>
      <dsp:txXfrm>
        <a:off x="0" y="1893663"/>
        <a:ext cx="5811128" cy="945445"/>
      </dsp:txXfrm>
    </dsp:sp>
    <dsp:sp modelId="{BD59AE44-AE50-427A-A44D-1BFE3C7F8345}">
      <dsp:nvSpPr>
        <dsp:cNvPr id="0" name=""/>
        <dsp:cNvSpPr/>
      </dsp:nvSpPr>
      <dsp:spPr>
        <a:xfrm>
          <a:off x="0" y="2839109"/>
          <a:ext cx="5811128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1D5DF8-A932-49D8-8D12-926CF79DF4E4}">
      <dsp:nvSpPr>
        <dsp:cNvPr id="0" name=""/>
        <dsp:cNvSpPr/>
      </dsp:nvSpPr>
      <dsp:spPr>
        <a:xfrm>
          <a:off x="0" y="2839109"/>
          <a:ext cx="5811128" cy="945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ISO/IEC 23736-4:2020</a:t>
          </a:r>
        </a:p>
      </dsp:txBody>
      <dsp:txXfrm>
        <a:off x="0" y="2839109"/>
        <a:ext cx="5811128" cy="945445"/>
      </dsp:txXfrm>
    </dsp:sp>
    <dsp:sp modelId="{B79F20BC-9FB5-4999-A68A-9C363BC0FC67}">
      <dsp:nvSpPr>
        <dsp:cNvPr id="0" name=""/>
        <dsp:cNvSpPr/>
      </dsp:nvSpPr>
      <dsp:spPr>
        <a:xfrm>
          <a:off x="0" y="3784555"/>
          <a:ext cx="5811128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B18054-ECEF-414B-8F04-732796185719}">
      <dsp:nvSpPr>
        <dsp:cNvPr id="0" name=""/>
        <dsp:cNvSpPr/>
      </dsp:nvSpPr>
      <dsp:spPr>
        <a:xfrm>
          <a:off x="0" y="3784555"/>
          <a:ext cx="5811128" cy="945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ISO/IEC 23736-5:2020</a:t>
          </a:r>
        </a:p>
      </dsp:txBody>
      <dsp:txXfrm>
        <a:off x="0" y="3784555"/>
        <a:ext cx="5811128" cy="945445"/>
      </dsp:txXfrm>
    </dsp:sp>
    <dsp:sp modelId="{BE368839-944A-4713-9CFC-AC15A0CFAA39}">
      <dsp:nvSpPr>
        <dsp:cNvPr id="0" name=""/>
        <dsp:cNvSpPr/>
      </dsp:nvSpPr>
      <dsp:spPr>
        <a:xfrm>
          <a:off x="0" y="4730000"/>
          <a:ext cx="58111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C10B6-10F6-4E2D-A4A2-2EF619ACDBDB}">
      <dsp:nvSpPr>
        <dsp:cNvPr id="0" name=""/>
        <dsp:cNvSpPr/>
      </dsp:nvSpPr>
      <dsp:spPr>
        <a:xfrm>
          <a:off x="0" y="4730000"/>
          <a:ext cx="5811128" cy="945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ISO/IEC 23736-6:2020</a:t>
          </a:r>
        </a:p>
      </dsp:txBody>
      <dsp:txXfrm>
        <a:off x="0" y="4730000"/>
        <a:ext cx="5811128" cy="9454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EB812-03CA-4D49-8CC6-6C492BDC5A78}">
      <dsp:nvSpPr>
        <dsp:cNvPr id="0" name=""/>
        <dsp:cNvSpPr/>
      </dsp:nvSpPr>
      <dsp:spPr>
        <a:xfrm>
          <a:off x="0" y="178699"/>
          <a:ext cx="6666833" cy="10951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3600" kern="1200"/>
            <a:t>Normal process</a:t>
          </a:r>
          <a:endParaRPr lang="en-US" sz="3600" kern="1200"/>
        </a:p>
      </dsp:txBody>
      <dsp:txXfrm>
        <a:off x="53459" y="232158"/>
        <a:ext cx="6559915" cy="988202"/>
      </dsp:txXfrm>
    </dsp:sp>
    <dsp:sp modelId="{9722C368-EF6E-4747-ABDA-824197ADEC5E}">
      <dsp:nvSpPr>
        <dsp:cNvPr id="0" name=""/>
        <dsp:cNvSpPr/>
      </dsp:nvSpPr>
      <dsp:spPr>
        <a:xfrm>
          <a:off x="0" y="1273819"/>
          <a:ext cx="6666833" cy="1192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kumimoji="1" lang="en-US" sz="2800" kern="1200"/>
            <a:t>Standards are required to follow ISO/IEC Directive</a:t>
          </a:r>
          <a:r>
            <a:rPr lang="en-US" sz="2800" kern="1200"/>
            <a:t>s, Part 2.</a:t>
          </a:r>
        </a:p>
      </dsp:txBody>
      <dsp:txXfrm>
        <a:off x="0" y="1273819"/>
        <a:ext cx="6666833" cy="1192320"/>
      </dsp:txXfrm>
    </dsp:sp>
    <dsp:sp modelId="{F8673016-7492-4281-86C6-EA3347137BC6}">
      <dsp:nvSpPr>
        <dsp:cNvPr id="0" name=""/>
        <dsp:cNvSpPr/>
      </dsp:nvSpPr>
      <dsp:spPr>
        <a:xfrm>
          <a:off x="0" y="2466139"/>
          <a:ext cx="6666833" cy="109512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PAS or fast-track</a:t>
          </a:r>
        </a:p>
      </dsp:txBody>
      <dsp:txXfrm>
        <a:off x="53459" y="2519598"/>
        <a:ext cx="6559915" cy="988202"/>
      </dsp:txXfrm>
    </dsp:sp>
    <dsp:sp modelId="{D8121CAE-E549-49E0-ACDD-D1143DD397A1}">
      <dsp:nvSpPr>
        <dsp:cNvPr id="0" name=""/>
        <dsp:cNvSpPr/>
      </dsp:nvSpPr>
      <dsp:spPr>
        <a:xfrm>
          <a:off x="0" y="3561260"/>
          <a:ext cx="6666833" cy="1713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kumimoji="1" lang="en-US" sz="2800" kern="1200"/>
            <a:t>Standards can be publishe</a:t>
          </a:r>
          <a:r>
            <a:rPr lang="en-US" sz="2800" kern="1200"/>
            <a:t>d basically as is with the exception of cover pages, prefaces and TOCs.</a:t>
          </a:r>
        </a:p>
      </dsp:txBody>
      <dsp:txXfrm>
        <a:off x="0" y="3561260"/>
        <a:ext cx="6666833" cy="17139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D4629-F5B3-4585-A69B-1A342FE08458}">
      <dsp:nvSpPr>
        <dsp:cNvPr id="0" name=""/>
        <dsp:cNvSpPr/>
      </dsp:nvSpPr>
      <dsp:spPr>
        <a:xfrm>
          <a:off x="0" y="634459"/>
          <a:ext cx="6666833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2000" kern="1200"/>
            <a:t>1. Align specification status:</a:t>
          </a:r>
          <a:endParaRPr lang="en-US" sz="2000" kern="1200"/>
        </a:p>
      </dsp:txBody>
      <dsp:txXfrm>
        <a:off x="29700" y="664159"/>
        <a:ext cx="6607433" cy="549000"/>
      </dsp:txXfrm>
    </dsp:sp>
    <dsp:sp modelId="{D48CB75D-D3A3-4089-BC13-4FA16CE62D5A}">
      <dsp:nvSpPr>
        <dsp:cNvPr id="0" name=""/>
        <dsp:cNvSpPr/>
      </dsp:nvSpPr>
      <dsp:spPr>
        <a:xfrm>
          <a:off x="0" y="1242860"/>
          <a:ext cx="6666833" cy="68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kumimoji="1" lang="en-US" sz="1600" kern="1200"/>
            <a:t>SC34 to withdraw superseded EPUB specifications once replacements are confirmed.</a:t>
          </a:r>
          <a:endParaRPr lang="en-US" sz="1600" kern="1200"/>
        </a:p>
      </dsp:txBody>
      <dsp:txXfrm>
        <a:off x="0" y="1242860"/>
        <a:ext cx="6666833" cy="683100"/>
      </dsp:txXfrm>
    </dsp:sp>
    <dsp:sp modelId="{6BC613D6-C66E-49DF-8F02-C3367D6B18C4}">
      <dsp:nvSpPr>
        <dsp:cNvPr id="0" name=""/>
        <dsp:cNvSpPr/>
      </dsp:nvSpPr>
      <dsp:spPr>
        <a:xfrm>
          <a:off x="0" y="1925960"/>
          <a:ext cx="6666833" cy="60840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2000" kern="1200"/>
            <a:t>2. Ensure long-term accessibility and interoperability:</a:t>
          </a:r>
          <a:endParaRPr lang="en-US" sz="2000" kern="1200"/>
        </a:p>
      </dsp:txBody>
      <dsp:txXfrm>
        <a:off x="29700" y="1955660"/>
        <a:ext cx="6607433" cy="549000"/>
      </dsp:txXfrm>
    </dsp:sp>
    <dsp:sp modelId="{973022A7-B67D-4053-94BD-52423785BAB3}">
      <dsp:nvSpPr>
        <dsp:cNvPr id="0" name=""/>
        <dsp:cNvSpPr/>
      </dsp:nvSpPr>
      <dsp:spPr>
        <a:xfrm>
          <a:off x="0" y="2534360"/>
          <a:ext cx="6666833" cy="68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kumimoji="1" lang="en-US" sz="1600" kern="1200"/>
            <a:t>W3C to submit EPUB 3.3 and EPUB Accessibility 1.1 as PAS submissions to ISO/IEC.</a:t>
          </a:r>
          <a:endParaRPr lang="en-US" sz="1600" kern="1200"/>
        </a:p>
      </dsp:txBody>
      <dsp:txXfrm>
        <a:off x="0" y="2534360"/>
        <a:ext cx="6666833" cy="683100"/>
      </dsp:txXfrm>
    </dsp:sp>
    <dsp:sp modelId="{8AFFAB44-A723-4CDF-933A-3F914B6AF4DE}">
      <dsp:nvSpPr>
        <dsp:cNvPr id="0" name=""/>
        <dsp:cNvSpPr/>
      </dsp:nvSpPr>
      <dsp:spPr>
        <a:xfrm>
          <a:off x="0" y="3217460"/>
          <a:ext cx="6666833" cy="6084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2000" kern="1200"/>
            <a:t>3. Enable sustainable maintenance:</a:t>
          </a:r>
          <a:endParaRPr lang="en-US" sz="2000" kern="1200"/>
        </a:p>
      </dsp:txBody>
      <dsp:txXfrm>
        <a:off x="29700" y="3247160"/>
        <a:ext cx="6607433" cy="549000"/>
      </dsp:txXfrm>
    </dsp:sp>
    <dsp:sp modelId="{540DC18B-D03B-4423-A7AB-6CA22B2928E6}">
      <dsp:nvSpPr>
        <dsp:cNvPr id="0" name=""/>
        <dsp:cNvSpPr/>
      </dsp:nvSpPr>
      <dsp:spPr>
        <a:xfrm>
          <a:off x="0" y="3825860"/>
          <a:ext cx="6666833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kumimoji="1" lang="en-US" sz="1600" kern="1200"/>
            <a:t>Establish a liaison relationship directly between SC34 and PMWG to allow formal exchange of documents and maintenance coordination.</a:t>
          </a:r>
          <a:endParaRPr lang="en-US" sz="1600" kern="1200"/>
        </a:p>
      </dsp:txBody>
      <dsp:txXfrm>
        <a:off x="0" y="3825860"/>
        <a:ext cx="6666833" cy="993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33DA0-E658-41BB-A076-03B923610B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1333D-9D48-4536-A9EB-BCC63E8EDE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20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E1333D-9D48-4536-A9EB-BCC63E8EDEF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372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827DD-8D01-4CF2-5054-B522674C2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E27AA6-D916-4B54-7348-2AB3691CF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F280DF-BFB4-3DA8-9D6B-BFF59A31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335E84-1F2B-8E1C-07D3-A970077F5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E73CB5-20A4-07EF-4967-D001BC84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07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E80EA3-B506-BF51-2841-56338230C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E5D052-9C9D-3278-A347-72FDC3782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E9957-6026-0427-7B9F-D5AFB4853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4EAD01-CF76-67E3-B717-713BA394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E65FEC-6DBF-0B7C-73CB-3A45C0DC9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4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C84550A-380E-7EB1-A7C6-0842A61B8E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826C0C4-BA15-7E3F-5369-805F39421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81B225-6A44-A9D8-D1A0-CEAE6D215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C245FF-7A78-E59D-7A12-91215C56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864781-A458-4243-3EB8-C30AC5E7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99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293697-0C5A-54E2-898B-5AF79D6E6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0A53AE-616D-0FC6-A53E-9D15BFBF5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5D5A15-7951-D38D-D207-49D068B13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26DCA1-A47C-A456-4E14-788618B4F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4880FC-5F08-69EA-8A29-F9B381C08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12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208E60-A9ED-ABAE-3E4B-AB2E61D1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7EFEED-3EB8-F26E-C1A0-98EDAFC26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B3E7FC-6AE1-9882-33E9-5900FE0FC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5AA15A-28BF-9AF1-E295-AB366F9D7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37AA57-4E83-05A1-4888-B2A377C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17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F44313-E8A9-23ED-F496-78886AEE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CD7899-6D6D-3C67-880E-7DC943343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A49898-6AA7-38E6-8F31-C39C0C6B7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3D11E5-63C5-8D8C-4E07-926F7FB53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36A1D4-C787-BCCB-C769-5EBB2D412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4D8DC1-E2F3-040F-8FD9-CB8438E96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10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6FEFE2-5727-B60E-35A6-7C36DE98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481DB9-A969-263B-60B0-204FFA11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047D79-7D60-D1A1-9973-B3338B4F3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7CAAD33-DA78-64B7-5DB7-FB8746BAE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BB5A5CB-DB2E-A50D-2E45-43C690D97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1B6AA7-50FE-13C0-F079-C773F37CC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28EAB6B-AA75-0936-7A17-DE5D6F65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196A43A-0436-B088-B7A1-66335031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65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7EBF86-3B8A-51EF-9FD2-45E33AB08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66F2192-8163-76A7-8408-770D82BD2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19B5D30-390E-14C8-C78A-79C4A299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C322EF-3B17-3AE7-D269-879ECA126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54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501438-92F3-C6A1-F16E-F8CCB08F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7B16042-1650-C81B-79F2-702BABBE5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DEA546-5BBA-4920-8030-8AAC9603E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77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72E1AC-27AA-1961-4045-EA6C30EB2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D67C15-1402-D2EA-4462-517400B55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2C5ECC-0AD1-30A2-D39B-706641310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8EB6C5-1A91-C75F-9E70-AC7A6A335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1BCC04-9B9E-8AE1-57A5-D1D85F2C9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2E2E0E-06D3-C9A3-13E0-AC846AE48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694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FC6ADC-D860-A0E8-BF4D-CEAF83296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9D956B-87C3-AD86-91B6-9246399D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A44CA0-2131-5FDA-12FE-754A5408A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D1F7FA-8688-0906-9B47-F96FF931F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92D3C1-86BC-CD19-227C-D9451C35C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8F4D2A-9E60-2F7C-A4E4-0FDF0F8A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90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49C8C6B-7014-B931-ACE0-EF11B8FB6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0E03AA-1CEF-3C00-7EC8-444A99038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DD5BE7-2E84-6BC0-9CC5-4B096D4C5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8A5FE7-41C5-4CD4-B91B-0E238A30B5B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2792F6-352C-0535-B3D2-09A96109FA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44E232-3B6D-2302-34FB-E682E4D396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B416D4-F5B1-4597-BEE6-928B11FFC9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46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o.org/standard/76860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09FF9A-4FCE-468E-A86A-C9AB525EA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1E12D4-3A88-428D-8E5E-AF1AFD923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歩道でのけんけん遊びのクローズアップ">
            <a:extLst>
              <a:ext uri="{FF2B5EF4-FFF2-40B4-BE49-F238E27FC236}">
                <a16:creationId xmlns:a16="http://schemas.microsoft.com/office/drawing/2014/main" id="{6A7912E4-2E3B-AFFE-D808-A5AC2433B08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097" b="8634"/>
          <a:stretch>
            <a:fillRect/>
          </a:stretch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2467222-D172-F434-743D-708AE6DAD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2292261"/>
          </a:xfrm>
        </p:spPr>
        <p:txBody>
          <a:bodyPr>
            <a:normAutofit/>
          </a:bodyPr>
          <a:lstStyle/>
          <a:p>
            <a:r>
              <a:rPr kumimoji="1" lang="en-US" altLang="ja-JP" sz="5200" dirty="0">
                <a:solidFill>
                  <a:srgbClr val="FFFFFF"/>
                </a:solidFill>
              </a:rPr>
              <a:t>ISO/IEC JTC1/SC34 and its EPUB specifications</a:t>
            </a:r>
            <a:endParaRPr kumimoji="1" lang="ja-JP" altLang="en-US" sz="5200" dirty="0">
              <a:solidFill>
                <a:srgbClr val="FFFFFF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BF6E8B-0ABE-5327-7919-3966FAE8F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2040"/>
            <a:ext cx="10515600" cy="1871558"/>
          </a:xfrm>
        </p:spPr>
        <p:txBody>
          <a:bodyPr>
            <a:normAutofit fontScale="70000" lnSpcReduction="20000"/>
          </a:bodyPr>
          <a:lstStyle/>
          <a:p>
            <a:r>
              <a:rPr kumimoji="1" lang="en-US" altLang="ja-JP" dirty="0">
                <a:solidFill>
                  <a:srgbClr val="FFFFFF"/>
                </a:solidFill>
              </a:rPr>
              <a:t>MURATA Makoto </a:t>
            </a:r>
          </a:p>
          <a:p>
            <a:r>
              <a:rPr kumimoji="1" lang="en-US" altLang="ja-JP" dirty="0">
                <a:solidFill>
                  <a:srgbClr val="FFFFFF"/>
                </a:solidFill>
              </a:rPr>
              <a:t>Long-term member of both SC34 and W3C</a:t>
            </a:r>
          </a:p>
          <a:p>
            <a:r>
              <a:rPr kumimoji="1" lang="en-US" altLang="ja-JP" dirty="0">
                <a:solidFill>
                  <a:srgbClr val="FFFFFF"/>
                </a:solidFill>
              </a:rPr>
              <a:t>Then member of the original XML WG</a:t>
            </a:r>
          </a:p>
          <a:p>
            <a:r>
              <a:rPr kumimoji="1" lang="en-US" altLang="ja-JP" dirty="0">
                <a:solidFill>
                  <a:srgbClr val="FFFFFF"/>
                </a:solidFill>
              </a:rPr>
              <a:t>Then leader of the IDPF EPUB EGLS subgroup</a:t>
            </a:r>
          </a:p>
          <a:p>
            <a:r>
              <a:rPr kumimoji="1" lang="en-US" altLang="ja-JP" dirty="0">
                <a:solidFill>
                  <a:srgbClr val="FFFFFF"/>
                </a:solidFill>
              </a:rPr>
              <a:t>SC34 Chair </a:t>
            </a:r>
            <a:r>
              <a:rPr lang="en-US" altLang="ja-JP" dirty="0">
                <a:solidFill>
                  <a:srgbClr val="FFFFFF"/>
                </a:solidFill>
              </a:rPr>
              <a:t>E</a:t>
            </a:r>
            <a:r>
              <a:rPr kumimoji="1" lang="en-US" altLang="ja-JP" dirty="0">
                <a:solidFill>
                  <a:srgbClr val="FFFFFF"/>
                </a:solidFill>
              </a:rPr>
              <a:t>lect (final confirmation expected this week)</a:t>
            </a:r>
          </a:p>
          <a:p>
            <a:r>
              <a:rPr lang="en-US" altLang="ja-JP" dirty="0">
                <a:solidFill>
                  <a:srgbClr val="FFFFFF"/>
                </a:solidFill>
              </a:rPr>
              <a:t>CEO of Information Accessibility Institute</a:t>
            </a:r>
            <a:endParaRPr kumimoji="1" lang="ja-JP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41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988A9C8-FE4A-2A82-214A-55A82F497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altLang="ja-JP" sz="4000">
                <a:solidFill>
                  <a:srgbClr val="FFFFFF"/>
                </a:solidFill>
              </a:rPr>
              <a:t>Proposal for Coordinated Maintenance</a:t>
            </a:r>
            <a:endParaRPr kumimoji="1" lang="ja-JP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27" name="コンテンツ プレースホルダー 2">
            <a:extLst>
              <a:ext uri="{FF2B5EF4-FFF2-40B4-BE49-F238E27FC236}">
                <a16:creationId xmlns:a16="http://schemas.microsoft.com/office/drawing/2014/main" id="{A77BF6E2-C3D5-4459-FB99-3DA6167F9A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90211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9949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C424368-CD8B-FBBE-920D-C4F949F9E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LCP</a:t>
            </a:r>
            <a:endParaRPr kumimoji="1" lang="ja-JP" alt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27388E-1821-0F25-255F-6970B9B9B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en-US" altLang="ja-JP" dirty="0"/>
              <a:t>ISO/IEC 23078-2:2024 Information technology — Specification of digital rights management (DRM) technology for digital publications Part 2: User key-based protection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8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14F7294-050C-C2D6-53D6-2448CAF4F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kumimoji="1" lang="en-US" altLang="ja-JP" sz="4000">
                <a:solidFill>
                  <a:srgbClr val="FFFFFF"/>
                </a:solidFill>
              </a:rPr>
              <a:t>EPUB3 preservation</a:t>
            </a:r>
            <a:endParaRPr kumimoji="1" lang="ja-JP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コンテンツ プレースホルダー 2">
            <a:extLst>
              <a:ext uri="{FF2B5EF4-FFF2-40B4-BE49-F238E27FC236}">
                <a16:creationId xmlns:a16="http://schemas.microsoft.com/office/drawing/2014/main" id="{9AC1DE9F-85D0-A723-CB4C-82B6F23DA0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06180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41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E02ABE9-206E-B95E-6C65-B38E5A8DE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kumimoji="1" lang="en-US" altLang="ja-JP" sz="5200"/>
              <a:t>AHG1</a:t>
            </a:r>
            <a:endParaRPr kumimoji="1" lang="ja-JP" altLang="en-US" sz="5200"/>
          </a:p>
        </p:txBody>
      </p:sp>
      <p:graphicFrame>
        <p:nvGraphicFramePr>
          <p:cNvPr id="5" name="コンテンツ プレースホルダー 2">
            <a:extLst>
              <a:ext uri="{FF2B5EF4-FFF2-40B4-BE49-F238E27FC236}">
                <a16:creationId xmlns:a16="http://schemas.microsoft.com/office/drawing/2014/main" id="{6FE08AA1-6DF2-6DB2-1F27-3B68C408A1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1797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329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9B4C26-1AF2-A8B6-B2FF-19A794ED6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en-US" altLang="ja-JP" sz="3200" dirty="0" err="1"/>
              <a:t>Liaisonship</a:t>
            </a:r>
            <a:r>
              <a:rPr lang="en-US" altLang="ja-JP" sz="3200" dirty="0"/>
              <a:t> at the SC34/JWG7 level</a:t>
            </a:r>
            <a:endParaRPr kumimoji="1" lang="ja-JP" altLang="en-US" sz="3200" dirty="0"/>
          </a:p>
        </p:txBody>
      </p:sp>
      <p:pic>
        <p:nvPicPr>
          <p:cNvPr id="15" name="Picture 4" descr="書類の山">
            <a:extLst>
              <a:ext uri="{FF2B5EF4-FFF2-40B4-BE49-F238E27FC236}">
                <a16:creationId xmlns:a16="http://schemas.microsoft.com/office/drawing/2014/main" id="{2E31F38E-F7AC-2DBD-FB3E-57A6D33085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381" r="19285"/>
          <a:stretch>
            <a:fillRect/>
          </a:stretch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16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675D29-B7A8-388A-03DF-D49CC7B8F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557" y="2551176"/>
            <a:ext cx="5444382" cy="3591207"/>
          </a:xfrm>
        </p:spPr>
        <p:txBody>
          <a:bodyPr>
            <a:normAutofit/>
          </a:bodyPr>
          <a:lstStyle/>
          <a:p>
            <a:r>
              <a:rPr lang="en-US" altLang="ja-JP" sz="2000" dirty="0"/>
              <a:t>Current </a:t>
            </a:r>
            <a:r>
              <a:rPr lang="en-US" altLang="ja-JP" sz="2000" dirty="0" err="1"/>
              <a:t>liaisonship</a:t>
            </a:r>
            <a:r>
              <a:rPr lang="en-US" altLang="ja-JP" sz="2000" dirty="0"/>
              <a:t> is between SC34/JWG7 and </a:t>
            </a:r>
            <a:r>
              <a:rPr lang="en-US" altLang="ja-JP" sz="2000" dirty="0" err="1"/>
              <a:t>Publishing@WC</a:t>
            </a:r>
            <a:r>
              <a:rPr lang="en-US" altLang="ja-JP" sz="2000" dirty="0"/>
              <a:t>.  It is not between SC34 and this group.</a:t>
            </a:r>
          </a:p>
          <a:p>
            <a:r>
              <a:rPr lang="en-US" altLang="ja-JP" sz="2000" dirty="0"/>
              <a:t>Documents from SWG1 are </a:t>
            </a:r>
            <a:r>
              <a:rPr lang="en-US" altLang="ja-JP" sz="2000" i="1" dirty="0"/>
              <a:t>not</a:t>
            </a:r>
            <a:r>
              <a:rPr lang="en-US" altLang="ja-JP" sz="2000" dirty="0"/>
              <a:t> covered by the current </a:t>
            </a:r>
            <a:r>
              <a:rPr lang="en-US" altLang="ja-JP" sz="2000" dirty="0" err="1"/>
              <a:t>liaisonship</a:t>
            </a:r>
            <a:r>
              <a:rPr lang="en-US" altLang="ja-JP" sz="2000" dirty="0"/>
              <a:t>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55023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C96886C-E2FC-0FD3-05D8-DD057D7C2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kumimoji="1" lang="en-US" altLang="ja-JP" sz="4600">
                <a:solidFill>
                  <a:srgbClr val="FFFFFF"/>
                </a:solidFill>
              </a:rPr>
              <a:t>EPUB 3 and FXL (very old)</a:t>
            </a:r>
            <a:endParaRPr kumimoji="1" lang="ja-JP" altLang="en-US" sz="4600">
              <a:solidFill>
                <a:srgbClr val="FFFFFF"/>
              </a:solidFill>
            </a:endParaRPr>
          </a:p>
        </p:txBody>
      </p:sp>
      <p:graphicFrame>
        <p:nvGraphicFramePr>
          <p:cNvPr id="5" name="コンテンツ プレースホルダー 2">
            <a:extLst>
              <a:ext uri="{FF2B5EF4-FFF2-40B4-BE49-F238E27FC236}">
                <a16:creationId xmlns:a16="http://schemas.microsoft.com/office/drawing/2014/main" id="{5235CE20-4288-6CC2-614A-27D76938A7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718902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845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70C742-D61E-C56E-C858-2952697B4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A231AB9-A2FC-8573-32DA-E86B6933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kumimoji="1" lang="en-US" altLang="ja-JP" sz="5400" dirty="0">
                <a:solidFill>
                  <a:srgbClr val="FFFFFF"/>
                </a:solidFill>
              </a:rPr>
              <a:t>EPUB 3.0.1 (old)</a:t>
            </a:r>
            <a:endParaRPr kumimoji="1" lang="ja-JP" altLang="en-US" sz="5400" dirty="0">
              <a:solidFill>
                <a:srgbClr val="FFFFFF"/>
              </a:solidFill>
            </a:endParaRPr>
          </a:p>
        </p:txBody>
      </p:sp>
      <p:graphicFrame>
        <p:nvGraphicFramePr>
          <p:cNvPr id="5" name="コンテンツ プレースホルダー 2">
            <a:extLst>
              <a:ext uri="{FF2B5EF4-FFF2-40B4-BE49-F238E27FC236}">
                <a16:creationId xmlns:a16="http://schemas.microsoft.com/office/drawing/2014/main" id="{0602D202-8253-7E01-9B36-2AE408A697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592724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106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4152E5-C208-645B-4752-5675BFE1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kumimoji="1" lang="en-US" altLang="ja-JP">
                <a:solidFill>
                  <a:srgbClr val="FFFFFF"/>
                </a:solidFill>
              </a:rPr>
              <a:t>EPUB A11Y from IDPF</a:t>
            </a:r>
            <a:endParaRPr kumimoji="1" lang="ja-JP" alt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0C5F69-2956-69F9-A1D7-A9B18B2A6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altLang="ja-JP" dirty="0">
                <a:hlinkClick r:id="rId2" tooltip="Digital publishing — EPUB accessibility — Conformance and discoverability requirements for EPUB publications"/>
              </a:rPr>
              <a:t>ISO/IEC 23761:2021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2075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B9CDDC6-EC87-A3CC-0C05-ECCBFF39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kumimoji="1" lang="en-US" altLang="ja-JP" sz="4000">
                <a:solidFill>
                  <a:srgbClr val="FFFFFF"/>
                </a:solidFill>
              </a:rPr>
              <a:t>Normal process and PAS/FT</a:t>
            </a:r>
            <a:endParaRPr kumimoji="1" lang="ja-JP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コンテンツ プレースホルダー 2">
            <a:extLst>
              <a:ext uri="{FF2B5EF4-FFF2-40B4-BE49-F238E27FC236}">
                <a16:creationId xmlns:a16="http://schemas.microsoft.com/office/drawing/2014/main" id="{51A41E9D-3205-15B3-F539-A461177AFB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26197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37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389</Words>
  <Application>Microsoft Office PowerPoint</Application>
  <PresentationFormat>ワイド画面</PresentationFormat>
  <Paragraphs>50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游ゴシック</vt:lpstr>
      <vt:lpstr>游ゴシック Light</vt:lpstr>
      <vt:lpstr>Arial</vt:lpstr>
      <vt:lpstr>Calibri</vt:lpstr>
      <vt:lpstr>Office テーマ</vt:lpstr>
      <vt:lpstr>ISO/IEC JTC1/SC34 and its EPUB specifications</vt:lpstr>
      <vt:lpstr>LCP</vt:lpstr>
      <vt:lpstr>EPUB3 preservation</vt:lpstr>
      <vt:lpstr>AHG1</vt:lpstr>
      <vt:lpstr>Liaisonship at the SC34/JWG7 level</vt:lpstr>
      <vt:lpstr>EPUB 3 and FXL (very old)</vt:lpstr>
      <vt:lpstr>EPUB 3.0.1 (old)</vt:lpstr>
      <vt:lpstr>EPUB A11Y from IDPF</vt:lpstr>
      <vt:lpstr>Normal process and PAS/FT</vt:lpstr>
      <vt:lpstr>Proposal for Coordinated Maintenance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Makoto Murata</dc:creator>
  <cp:lastModifiedBy>Makoto Murata</cp:lastModifiedBy>
  <cp:revision>1</cp:revision>
  <dcterms:created xsi:type="dcterms:W3CDTF">2025-11-09T23:35:37Z</dcterms:created>
  <dcterms:modified xsi:type="dcterms:W3CDTF">2025-11-10T01:16:53Z</dcterms:modified>
</cp:coreProperties>
</file>