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05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A4533-78E2-3948-AAD2-6F3B85FACC45}" type="datetimeFigureOut">
              <a:rPr kumimoji="1" lang="zh-CN" altLang="en-US" smtClean="0"/>
              <a:t>2018/12/26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BB888-C206-2142-8A92-3407FF71BB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2374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BB888-C206-2142-8A92-3407FF71BB1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8004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0361D9-80B1-374F-A585-AD5313B66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B3BE368-C0F3-5846-A9B8-3826ECFE7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744C4E-CAAB-3E40-8E3B-F912D521C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2CB3-0DD2-484E-9D88-63DAC24ECFC1}" type="datetimeFigureOut">
              <a:rPr kumimoji="1" lang="zh-CN" altLang="en-US" smtClean="0"/>
              <a:t>2018/12/26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065F12-BF53-CD4E-9A14-C81402EB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4CA139-95DB-8B41-961D-145D0C833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639F-8CBA-934F-8C17-5C8B8914745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3478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A81223-D46C-F74A-A8CB-1184ABF87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8AA9EC-F11B-7E42-947C-3C88CC095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DAD544-46ED-D64A-93E0-23DCC3D77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2CB3-0DD2-484E-9D88-63DAC24ECFC1}" type="datetimeFigureOut">
              <a:rPr kumimoji="1" lang="zh-CN" altLang="en-US" smtClean="0"/>
              <a:t>2018/12/26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838C18-6258-614E-AAC8-B8CC21A8D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52E3EC-8E1C-3C4D-9DC6-CF6E5439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639F-8CBA-934F-8C17-5C8B8914745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6373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8705EB-D759-E34D-B8A3-5B4F92D183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E2C86C5-225D-1140-85E2-71A73B563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3386CF-3005-5143-8AA7-75CCE43CF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2CB3-0DD2-484E-9D88-63DAC24ECFC1}" type="datetimeFigureOut">
              <a:rPr kumimoji="1" lang="zh-CN" altLang="en-US" smtClean="0"/>
              <a:t>2018/12/26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7F5610-5FFD-4441-B93F-DCE9182E6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5BC476-556D-EB4E-9714-B9ECC8042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639F-8CBA-934F-8C17-5C8B8914745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4133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AA8B-6AFA-404D-8291-13DECD36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0F2007-7343-9941-AB29-CA8CB967F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E9925B-B9BF-2243-983C-49BAEA196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2CB3-0DD2-484E-9D88-63DAC24ECFC1}" type="datetimeFigureOut">
              <a:rPr kumimoji="1" lang="zh-CN" altLang="en-US" smtClean="0"/>
              <a:t>2018/12/26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29A9E8-38A3-F34C-A270-C42F63EF9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0ECCF6-B933-304E-9642-255EEF86F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639F-8CBA-934F-8C17-5C8B8914745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0939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465F3E-C1D4-CB43-853D-2D94B7457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002A94-3874-EB4F-9A27-17F20B8ED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A1833E-8DC0-5F41-AAB8-5F25EDE23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2CB3-0DD2-484E-9D88-63DAC24ECFC1}" type="datetimeFigureOut">
              <a:rPr kumimoji="1" lang="zh-CN" altLang="en-US" smtClean="0"/>
              <a:t>2018/12/26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2547AA-16B6-A347-8946-C0FE10CFC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95CA55-06E5-3541-941A-0ED742ACB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639F-8CBA-934F-8C17-5C8B8914745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950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97A56F-A380-4045-A218-9A2CE2D0A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A73D981-550E-1B4D-B6F2-B5E33B6B03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2384C8-A692-AF47-90D3-3E54BEE01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A9B0814-F1EC-FA4B-B6B8-011C22E0C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2CB3-0DD2-484E-9D88-63DAC24ECFC1}" type="datetimeFigureOut">
              <a:rPr kumimoji="1" lang="zh-CN" altLang="en-US" smtClean="0"/>
              <a:t>2018/12/26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43AB92-8321-2040-90C4-2FD4F129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0E06CE-1DB5-014D-B693-F117E7BD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639F-8CBA-934F-8C17-5C8B8914745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50984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25063-1E6F-024C-A542-05270186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8822FE-3EB0-8447-9198-1172C2D29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D716C5-C279-3E49-8DD2-B1DDB0DB2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F376C2A-2FD6-804B-A186-A07A852B3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C9978D1-7FFB-5846-ABF6-332E3CF6F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DF0439-835E-C14A-BF15-6D572343D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2CB3-0DD2-484E-9D88-63DAC24ECFC1}" type="datetimeFigureOut">
              <a:rPr kumimoji="1" lang="zh-CN" altLang="en-US" smtClean="0"/>
              <a:t>2018/12/26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97A18BE-6946-4C47-A407-78D21C8A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A804DAC-A714-BF43-B955-4765442C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639F-8CBA-934F-8C17-5C8B8914745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0508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7BD37-59CF-2041-936B-89BA26D3E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1CC1395-AAB1-514E-B7B1-D15B3AB0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2CB3-0DD2-484E-9D88-63DAC24ECFC1}" type="datetimeFigureOut">
              <a:rPr kumimoji="1" lang="zh-CN" altLang="en-US" smtClean="0"/>
              <a:t>2018/12/26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4801362-2FFA-3346-A9CC-2C020387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43FE53-5EC3-5542-AF3A-DA2E9428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639F-8CBA-934F-8C17-5C8B8914745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45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027E562-066E-A947-95A8-65AF2B485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2CB3-0DD2-484E-9D88-63DAC24ECFC1}" type="datetimeFigureOut">
              <a:rPr kumimoji="1" lang="zh-CN" altLang="en-US" smtClean="0"/>
              <a:t>2018/12/26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FEE822-B288-1B48-BEEF-5EF2B1AC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B9E295-AB3B-D446-863E-0C2C5BE73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639F-8CBA-934F-8C17-5C8B8914745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366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91CC32-9DEA-D346-8A71-F38844050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E0992B-A788-DB4F-A8F6-BFBA95F7F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3A03FD-A79F-DA43-A7F0-4B7C900C5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CC63D4-4035-DA49-89BF-D5DC72821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2CB3-0DD2-484E-9D88-63DAC24ECFC1}" type="datetimeFigureOut">
              <a:rPr kumimoji="1" lang="zh-CN" altLang="en-US" smtClean="0"/>
              <a:t>2018/12/26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6745FC1-1DEA-1D41-A806-71D1D565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2F6330-8ED0-7449-B1DE-BF7127652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639F-8CBA-934F-8C17-5C8B8914745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303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EB920C-E302-4B4B-A745-6A638B749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A7BDEE1-8668-AC4D-BF69-DC4B3E450F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790E257-2690-3147-99A7-62E2ED73D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F56086-B9BE-204E-A90D-84A61F3F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82CB3-0DD2-484E-9D88-63DAC24ECFC1}" type="datetimeFigureOut">
              <a:rPr kumimoji="1" lang="zh-CN" altLang="en-US" smtClean="0"/>
              <a:t>2018/12/26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218FD4-065A-8545-B601-96626672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6870C2B-E26F-FA40-BDB1-7542F493D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639F-8CBA-934F-8C17-5C8B8914745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142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92B71E-13C9-A14A-A9E2-BCCE2887E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3CD442-92D8-1B49-A5C5-D8F3F83DF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6987B6-71AF-2648-988E-C21BD8268B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82CB3-0DD2-484E-9D88-63DAC24ECFC1}" type="datetimeFigureOut">
              <a:rPr kumimoji="1" lang="zh-CN" altLang="en-US" smtClean="0"/>
              <a:t>2018/12/26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ABE849-09BB-AB48-B72F-832676490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1F6782-D5BC-C641-BEE0-6F57F34D4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F639F-8CBA-934F-8C17-5C8B8914745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5550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.org/community/mwma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3A9514-42B8-0D4C-9D51-CE82F378A0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CN" dirty="0"/>
              <a:t>Lite/Quick App API proposal</a:t>
            </a:r>
            <a:endParaRPr kumimoji="1"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DECE565-E8E5-A244-A94F-FA35D8184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2827"/>
            <a:ext cx="9144000" cy="1655762"/>
          </a:xfrm>
        </p:spPr>
        <p:txBody>
          <a:bodyPr/>
          <a:lstStyle/>
          <a:p>
            <a:r>
              <a:rPr kumimoji="1" lang="en" altLang="zh-CN" dirty="0"/>
              <a:t>Merging of Web and Mobile APP CG</a:t>
            </a:r>
          </a:p>
          <a:p>
            <a:r>
              <a:rPr kumimoji="1" lang="en" altLang="zh-CN" dirty="0">
                <a:hlinkClick r:id="rId2"/>
              </a:rPr>
              <a:t>https://www.w3.org/community/mwma/</a:t>
            </a:r>
            <a:r>
              <a:rPr kumimoji="1" lang="en" altLang="zh-CN" dirty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0191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A910C7-D126-F344-8024-7FB5B332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Storage/File API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8FFF55-724A-864F-B781-ABA8975B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LiteApp.saveFile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LiteApp.getFileInfo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LiteApp.removeSavedFile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LiteApp.setStorage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getStorage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LiteApp.removeStorage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62685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A910C7-D126-F344-8024-7FB5B332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What is Lite/Quick App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8FFF55-724A-864F-B781-ABA8975B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6663" cy="4351338"/>
          </a:xfrm>
        </p:spPr>
        <p:txBody>
          <a:bodyPr/>
          <a:lstStyle/>
          <a:p>
            <a:r>
              <a:rPr kumimoji="1" lang="en-US" altLang="zh-CN" dirty="0"/>
              <a:t>A new form of mobile App</a:t>
            </a:r>
          </a:p>
          <a:p>
            <a:r>
              <a:rPr kumimoji="1" lang="en-US" altLang="zh-CN" dirty="0"/>
              <a:t>Install-free</a:t>
            </a:r>
          </a:p>
          <a:p>
            <a:r>
              <a:rPr kumimoji="1" lang="en-US" altLang="zh-CN" dirty="0"/>
              <a:t>Richer UI and function than Web</a:t>
            </a:r>
          </a:p>
          <a:p>
            <a:r>
              <a:rPr kumimoji="1" lang="en-US" altLang="zh-CN" dirty="0"/>
              <a:t>Lite/Quick App carrier: </a:t>
            </a:r>
          </a:p>
          <a:p>
            <a:pPr lvl="1">
              <a:buFont typeface="Wingdings" pitchFamily="2" charset="2"/>
              <a:buChar char="Ø"/>
            </a:pPr>
            <a:r>
              <a:rPr kumimoji="1" lang="en-US" altLang="zh-CN" dirty="0"/>
              <a:t>Can be within Native App</a:t>
            </a:r>
          </a:p>
          <a:p>
            <a:pPr lvl="1">
              <a:buFont typeface="Wingdings" pitchFamily="2" charset="2"/>
              <a:buChar char="Ø"/>
            </a:pPr>
            <a:r>
              <a:rPr kumimoji="1" lang="en-US" altLang="zh-CN" dirty="0"/>
              <a:t>Can be on OS level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FCE45E-4510-2C43-851B-94AE349A3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239" y="1016222"/>
            <a:ext cx="1452318" cy="2581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2CB8C7-E4A1-C547-B611-948CD302A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630" y="1236321"/>
            <a:ext cx="1341666" cy="23851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EF7560-7C93-AD41-B63F-F827ECDE4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330" y="3938400"/>
            <a:ext cx="1468735" cy="26777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E17401-F9F8-EA4B-BC27-AD5C9F5362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036" y="4003238"/>
            <a:ext cx="1471260" cy="2615572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81452DD8-B2A5-3444-8958-CAFA3BC8FF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164" y="1553216"/>
            <a:ext cx="1628222" cy="228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037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A910C7-D126-F344-8024-7FB5B332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What is the problem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8FFF55-724A-864F-B781-ABA8975B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kumimoji="1" lang="en-US" altLang="zh-CN" dirty="0"/>
              <a:t>Various Lite/Quick App platforms provide different APIs to developers</a:t>
            </a:r>
          </a:p>
          <a:p>
            <a:r>
              <a:rPr kumimoji="1" lang="en-US" altLang="zh-CN" dirty="0"/>
              <a:t>High cost to developers, have to maintain multiple codes</a:t>
            </a:r>
          </a:p>
          <a:p>
            <a:r>
              <a:rPr kumimoji="1" lang="en-US" altLang="zh-CN" dirty="0"/>
              <a:t>Cause fragmentation</a:t>
            </a:r>
          </a:p>
        </p:txBody>
      </p:sp>
    </p:spTree>
    <p:extLst>
      <p:ext uri="{BB962C8B-B14F-4D97-AF65-F5344CB8AC3E}">
        <p14:creationId xmlns:p14="http://schemas.microsoft.com/office/powerpoint/2010/main" val="183619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A910C7-D126-F344-8024-7FB5B332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Goal of this work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8FFF55-724A-864F-B781-ABA8975B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kumimoji="1" lang="en-US" altLang="zh-CN" dirty="0"/>
              <a:t>Collaborate and discuss how to define a standardized Lite/Quick App API for developers</a:t>
            </a:r>
          </a:p>
        </p:txBody>
      </p:sp>
    </p:spTree>
    <p:extLst>
      <p:ext uri="{BB962C8B-B14F-4D97-AF65-F5344CB8AC3E}">
        <p14:creationId xmlns:p14="http://schemas.microsoft.com/office/powerpoint/2010/main" val="2510922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A910C7-D126-F344-8024-7FB5B332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What kind of API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8FFF55-724A-864F-B781-ABA8975B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Network API: </a:t>
            </a:r>
            <a:r>
              <a:rPr kumimoji="1" lang="en-US" altLang="zh-CN" dirty="0" err="1"/>
              <a:t>Websocket</a:t>
            </a:r>
            <a:r>
              <a:rPr kumimoji="1" lang="en-US" altLang="zh-CN" dirty="0"/>
              <a:t> management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User Interaction API: page scroll, alert, prompt, navigation, redirect, </a:t>
            </a:r>
            <a:r>
              <a:rPr lang="en" altLang="zh-CN" dirty="0" err="1"/>
              <a:t>tabBar</a:t>
            </a:r>
            <a:r>
              <a:rPr lang="en" altLang="zh-CN" dirty="0"/>
              <a:t>, </a:t>
            </a:r>
            <a:r>
              <a:rPr kumimoji="1" lang="en-US" altLang="zh-CN" dirty="0"/>
              <a:t>etc.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Device API: clipboard, phone call, screen control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Location API: user location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/>
              <a:t>Storage/File API: file, storage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4273328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A910C7-D126-F344-8024-7FB5B332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Network API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8FFF55-724A-864F-B781-ABA8975B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LiteApp.connectSocket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LiteApp.onSocketOpen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offSocketOpen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LiteApp.onSocketError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offSocketError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LiteApp.sendSocketMessage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LiteApp.onSocketMessage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offSocketMessage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LiteApp.closeSocket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LiteApp.onSocketClose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offSocketClose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93821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A910C7-D126-F344-8024-7FB5B332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User Interaction API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8FFF55-724A-864F-B781-ABA8975B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LiteApp.pageScrollTo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LiteApp.alert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LiteApp.confirm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LiteApp.prompt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LiteApp.navigateTo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navigateBack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LiteApp.redirectTo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LiteApp.tabBar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197273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A910C7-D126-F344-8024-7FB5B332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Device API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8FFF55-724A-864F-B781-ABA8975B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LiteApp.getClipboard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setClipboard</a:t>
            </a:r>
            <a:r>
              <a:rPr lang="en" altLang="zh-CN" dirty="0"/>
              <a:t> 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LiteApp.makePhoneCall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LiteApp.setKeepScreenOn</a:t>
            </a:r>
            <a:endParaRPr kumimoji="1" lang="en-US" altLang="zh-CN" dirty="0"/>
          </a:p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LiteApp.getScreenBrightness</a:t>
            </a:r>
            <a:r>
              <a:rPr kumimoji="1" lang="en-US" altLang="zh-CN" dirty="0"/>
              <a:t>/</a:t>
            </a:r>
            <a:r>
              <a:rPr kumimoji="1" lang="en-US" altLang="zh-CN" dirty="0" err="1"/>
              <a:t>setScreenBrightness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94333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A910C7-D126-F344-8024-7FB5B332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Location API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78FFF55-724A-864F-B781-ABA8975B6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en-US" altLang="zh-CN" dirty="0" err="1"/>
              <a:t>LiteApp.getLocation</a:t>
            </a:r>
            <a:r>
              <a:rPr lang="en" altLang="zh-CN" dirty="0"/>
              <a:t> 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828051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25319</TotalTime>
  <Words>250</Words>
  <Application>Microsoft Macintosh PowerPoint</Application>
  <PresentationFormat>宽屏</PresentationFormat>
  <Paragraphs>52</Paragraphs>
  <Slides>10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5" baseType="lpstr">
      <vt:lpstr>等线</vt:lpstr>
      <vt:lpstr>等线 Light</vt:lpstr>
      <vt:lpstr>Arial</vt:lpstr>
      <vt:lpstr>Wingdings</vt:lpstr>
      <vt:lpstr>Office 主题​​</vt:lpstr>
      <vt:lpstr>Lite/Quick App API proposal</vt:lpstr>
      <vt:lpstr>What is Lite/Quick App</vt:lpstr>
      <vt:lpstr>What is the problem</vt:lpstr>
      <vt:lpstr>Goal of this work</vt:lpstr>
      <vt:lpstr>What kind of API</vt:lpstr>
      <vt:lpstr>Network API</vt:lpstr>
      <vt:lpstr>User Interaction API</vt:lpstr>
      <vt:lpstr>Device API</vt:lpstr>
      <vt:lpstr>Location API</vt:lpstr>
      <vt:lpstr>Storage/File API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User</cp:lastModifiedBy>
  <cp:revision>62</cp:revision>
  <dcterms:created xsi:type="dcterms:W3CDTF">2018-11-28T06:58:59Z</dcterms:created>
  <dcterms:modified xsi:type="dcterms:W3CDTF">2018-12-26T02:50:59Z</dcterms:modified>
</cp:coreProperties>
</file>