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FFFF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95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45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3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73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87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8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53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40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18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86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3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80DE7-4B02-4AB2-B904-D07777DAD2A6}" type="datetimeFigureOut">
              <a:rPr lang="en-GB" smtClean="0"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79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ie 51"/>
          <p:cNvSpPr/>
          <p:nvPr/>
        </p:nvSpPr>
        <p:spPr>
          <a:xfrm flipH="1">
            <a:off x="191145" y="695286"/>
            <a:ext cx="8749492" cy="5400719"/>
          </a:xfrm>
          <a:prstGeom prst="pie">
            <a:avLst>
              <a:gd name="adj1" fmla="val 8184260"/>
              <a:gd name="adj2" fmla="val 9876978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Pie 45"/>
          <p:cNvSpPr/>
          <p:nvPr/>
        </p:nvSpPr>
        <p:spPr>
          <a:xfrm flipH="1">
            <a:off x="204063" y="692706"/>
            <a:ext cx="8749492" cy="5400719"/>
          </a:xfrm>
          <a:prstGeom prst="pie">
            <a:avLst>
              <a:gd name="adj1" fmla="val 3013612"/>
              <a:gd name="adj2" fmla="val 811302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Pie 43"/>
          <p:cNvSpPr/>
          <p:nvPr/>
        </p:nvSpPr>
        <p:spPr>
          <a:xfrm flipH="1">
            <a:off x="193725" y="697866"/>
            <a:ext cx="8749492" cy="5400719"/>
          </a:xfrm>
          <a:prstGeom prst="pie">
            <a:avLst>
              <a:gd name="adj1" fmla="val 699052"/>
              <a:gd name="adj2" fmla="val 2955851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Pie 44"/>
          <p:cNvSpPr/>
          <p:nvPr/>
        </p:nvSpPr>
        <p:spPr>
          <a:xfrm flipH="1">
            <a:off x="183396" y="687537"/>
            <a:ext cx="8749492" cy="5400719"/>
          </a:xfrm>
          <a:prstGeom prst="pie">
            <a:avLst>
              <a:gd name="adj1" fmla="val 9930146"/>
              <a:gd name="adj2" fmla="val 6210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018988" y="1256392"/>
            <a:ext cx="7126663" cy="424712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Pie 49"/>
          <p:cNvSpPr/>
          <p:nvPr/>
        </p:nvSpPr>
        <p:spPr>
          <a:xfrm>
            <a:off x="1000909" y="1230565"/>
            <a:ext cx="7126663" cy="4317467"/>
          </a:xfrm>
          <a:prstGeom prst="pie">
            <a:avLst>
              <a:gd name="adj1" fmla="val 912299"/>
              <a:gd name="adj2" fmla="val 2400320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Pie 5"/>
          <p:cNvSpPr/>
          <p:nvPr/>
        </p:nvSpPr>
        <p:spPr>
          <a:xfrm>
            <a:off x="1026736" y="1271890"/>
            <a:ext cx="7126663" cy="4317467"/>
          </a:xfrm>
          <a:prstGeom prst="pie">
            <a:avLst>
              <a:gd name="adj1" fmla="val 19301672"/>
              <a:gd name="adj2" fmla="val 21086236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flipH="1">
            <a:off x="1037621" y="1239232"/>
            <a:ext cx="7126663" cy="4317467"/>
          </a:xfrm>
          <a:prstGeom prst="pie">
            <a:avLst>
              <a:gd name="adj1" fmla="val 1197084"/>
              <a:gd name="adj2" fmla="val 29495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 rot="672038">
            <a:off x="5112918" y="1121220"/>
            <a:ext cx="1137609" cy="4626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Machine Translate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66392" y="1983146"/>
            <a:ext cx="781846" cy="62923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Post Edit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589048" y="3327855"/>
            <a:ext cx="860625" cy="67803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Quality Check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4434" y="3859193"/>
            <a:ext cx="967137" cy="2933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Extract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1876903">
            <a:off x="1822992" y="4793304"/>
            <a:ext cx="825704" cy="47808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Content I18N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19798418">
            <a:off x="1674277" y="1507763"/>
            <a:ext cx="1123134" cy="4729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Text </a:t>
            </a:r>
            <a:r>
              <a:rPr lang="en-IE" sz="1400" dirty="0" smtClean="0">
                <a:solidFill>
                  <a:schemeClr val="tx1"/>
                </a:solidFill>
              </a:rPr>
              <a:t>Analysis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482583">
            <a:off x="3295312" y="5277457"/>
            <a:ext cx="1063402" cy="4345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Curate </a:t>
            </a:r>
            <a:r>
              <a:rPr lang="en-IE" sz="1400" dirty="0" smtClean="0">
                <a:solidFill>
                  <a:schemeClr val="tx1"/>
                </a:solidFill>
              </a:rPr>
              <a:t>Corpora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Pie 19"/>
          <p:cNvSpPr/>
          <p:nvPr/>
        </p:nvSpPr>
        <p:spPr>
          <a:xfrm flipH="1">
            <a:off x="990601" y="1258492"/>
            <a:ext cx="7206342" cy="4260528"/>
          </a:xfrm>
          <a:prstGeom prst="pie">
            <a:avLst>
              <a:gd name="adj1" fmla="val 20321564"/>
              <a:gd name="adj2" fmla="val 15803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Pie 20"/>
          <p:cNvSpPr/>
          <p:nvPr/>
        </p:nvSpPr>
        <p:spPr>
          <a:xfrm flipH="1">
            <a:off x="1026734" y="1155057"/>
            <a:ext cx="7126663" cy="4363962"/>
          </a:xfrm>
          <a:prstGeom prst="pie">
            <a:avLst>
              <a:gd name="adj1" fmla="val 5767562"/>
              <a:gd name="adj2" fmla="val 8285117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20873958">
            <a:off x="5115555" y="5206459"/>
            <a:ext cx="1011890" cy="47361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Workflow Analysis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Pie 21"/>
          <p:cNvSpPr/>
          <p:nvPr/>
        </p:nvSpPr>
        <p:spPr>
          <a:xfrm>
            <a:off x="1026737" y="1236720"/>
            <a:ext cx="7126663" cy="4317467"/>
          </a:xfrm>
          <a:prstGeom prst="pie">
            <a:avLst>
              <a:gd name="adj1" fmla="val 13839503"/>
              <a:gd name="adj2" fmla="val 16160309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6942" y="2566776"/>
            <a:ext cx="897718" cy="30819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Segment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1308569">
            <a:off x="3352121" y="1053970"/>
            <a:ext cx="938998" cy="51383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>
                <a:solidFill>
                  <a:schemeClr val="tx1"/>
                </a:solidFill>
              </a:rPr>
              <a:t>Identify Terms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Arc 18"/>
          <p:cNvSpPr>
            <a:spLocks noChangeAspect="1"/>
          </p:cNvSpPr>
          <p:nvPr/>
        </p:nvSpPr>
        <p:spPr>
          <a:xfrm>
            <a:off x="1385941" y="1502568"/>
            <a:ext cx="6324463" cy="3759168"/>
          </a:xfrm>
          <a:prstGeom prst="arc">
            <a:avLst>
              <a:gd name="adj1" fmla="val 10190215"/>
              <a:gd name="adj2" fmla="val 6509239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 rot="20459565">
            <a:off x="3486236" y="2428277"/>
            <a:ext cx="764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T</a:t>
            </a:r>
            <a:r>
              <a:rPr lang="en-GB" sz="1200" b="1" dirty="0" smtClean="0">
                <a:solidFill>
                  <a:srgbClr val="FF0000"/>
                </a:solidFill>
              </a:rPr>
              <a:t>ranslate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21346250">
            <a:off x="4389748" y="4974908"/>
            <a:ext cx="1062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P</a:t>
            </a:r>
            <a:r>
              <a:rPr lang="en-GB" sz="1200" b="1" dirty="0" smtClean="0">
                <a:solidFill>
                  <a:srgbClr val="FF0000"/>
                </a:solidFill>
              </a:rPr>
              <a:t>rovenance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9198267">
            <a:off x="2493963" y="2376026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D</a:t>
            </a:r>
            <a:r>
              <a:rPr lang="en-GB" sz="1200" b="1" dirty="0" smtClean="0">
                <a:solidFill>
                  <a:srgbClr val="FF0000"/>
                </a:solidFill>
              </a:rPr>
              <a:t>omain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20087571">
            <a:off x="5243776" y="4014087"/>
            <a:ext cx="1150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MT C</a:t>
            </a:r>
            <a:r>
              <a:rPr lang="en-GB" sz="1200" b="1" dirty="0" smtClean="0">
                <a:solidFill>
                  <a:srgbClr val="FF0000"/>
                </a:solidFill>
              </a:rPr>
              <a:t>onfidence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67679" y="1685591"/>
            <a:ext cx="977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T</a:t>
            </a:r>
            <a:r>
              <a:rPr lang="en-GB" sz="1200" b="1" dirty="0" smtClean="0">
                <a:solidFill>
                  <a:srgbClr val="FF0000"/>
                </a:solidFill>
              </a:rPr>
              <a:t>erminology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0332129">
            <a:off x="2307250" y="1858585"/>
            <a:ext cx="1003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Text Analysis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20867975">
            <a:off x="4572557" y="4544054"/>
            <a:ext cx="203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FF0000"/>
                </a:solidFill>
              </a:rPr>
              <a:t>Localisation </a:t>
            </a:r>
            <a:r>
              <a:rPr lang="en-GB" sz="1200" b="1" dirty="0" smtClean="0">
                <a:solidFill>
                  <a:srgbClr val="FF0000"/>
                </a:solidFill>
              </a:rPr>
              <a:t>Quality </a:t>
            </a:r>
            <a:r>
              <a:rPr lang="en-GB" sz="1200" b="1" dirty="0" smtClean="0">
                <a:solidFill>
                  <a:srgbClr val="FF0000"/>
                </a:solidFill>
              </a:rPr>
              <a:t>I</a:t>
            </a:r>
            <a:r>
              <a:rPr lang="en-GB" sz="1200" b="1" dirty="0" smtClean="0">
                <a:solidFill>
                  <a:srgbClr val="FF0000"/>
                </a:solidFill>
              </a:rPr>
              <a:t>ssue/Rating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38" name="Arc 37"/>
          <p:cNvSpPr>
            <a:spLocks noChangeAspect="1"/>
          </p:cNvSpPr>
          <p:nvPr/>
        </p:nvSpPr>
        <p:spPr>
          <a:xfrm>
            <a:off x="1658323" y="1760679"/>
            <a:ext cx="5827790" cy="3463953"/>
          </a:xfrm>
          <a:prstGeom prst="arc">
            <a:avLst>
              <a:gd name="adj1" fmla="val 12667071"/>
              <a:gd name="adj2" fmla="val 15144023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>
            <a:spLocks noChangeAspect="1"/>
          </p:cNvSpPr>
          <p:nvPr/>
        </p:nvSpPr>
        <p:spPr>
          <a:xfrm>
            <a:off x="2053527" y="1904830"/>
            <a:ext cx="5038039" cy="2994536"/>
          </a:xfrm>
          <a:prstGeom prst="arc">
            <a:avLst>
              <a:gd name="adj1" fmla="val 15030511"/>
              <a:gd name="adj2" fmla="val 21487881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>
            <a:spLocks noChangeAspect="1"/>
          </p:cNvSpPr>
          <p:nvPr/>
        </p:nvSpPr>
        <p:spPr>
          <a:xfrm>
            <a:off x="2464234" y="2145401"/>
            <a:ext cx="4207854" cy="2501086"/>
          </a:xfrm>
          <a:prstGeom prst="arc">
            <a:avLst>
              <a:gd name="adj1" fmla="val 8829418"/>
              <a:gd name="adj2" fmla="val 17601875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>
            <a:spLocks noChangeAspect="1"/>
          </p:cNvSpPr>
          <p:nvPr/>
        </p:nvSpPr>
        <p:spPr>
          <a:xfrm>
            <a:off x="3202154" y="2574771"/>
            <a:ext cx="2780273" cy="1652553"/>
          </a:xfrm>
          <a:prstGeom prst="arc">
            <a:avLst>
              <a:gd name="adj1" fmla="val 9037007"/>
              <a:gd name="adj2" fmla="val 341223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>
            <a:spLocks noChangeAspect="1"/>
          </p:cNvSpPr>
          <p:nvPr/>
        </p:nvSpPr>
        <p:spPr>
          <a:xfrm>
            <a:off x="2043198" y="1902250"/>
            <a:ext cx="5038039" cy="2994536"/>
          </a:xfrm>
          <a:prstGeom prst="arc">
            <a:avLst>
              <a:gd name="adj1" fmla="val 397509"/>
              <a:gd name="adj2" fmla="val 6466736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>
            <a:spLocks noChangeAspect="1"/>
          </p:cNvSpPr>
          <p:nvPr/>
        </p:nvSpPr>
        <p:spPr>
          <a:xfrm>
            <a:off x="2469403" y="2135072"/>
            <a:ext cx="4207854" cy="2501086"/>
          </a:xfrm>
          <a:prstGeom prst="arc">
            <a:avLst>
              <a:gd name="adj1" fmla="val 18440034"/>
              <a:gd name="adj2" fmla="val 6496892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803096" y="2876773"/>
            <a:ext cx="1487417" cy="105568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</a:rPr>
              <a:t>ITS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261862" y="738139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tx2"/>
                </a:solidFill>
              </a:rPr>
              <a:t>XLIFF</a:t>
            </a:r>
            <a:endParaRPr lang="en-GB" sz="1600" b="1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95096" y="4560812"/>
            <a:ext cx="785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tx2"/>
                </a:solidFill>
              </a:rPr>
              <a:t>HTML5</a:t>
            </a:r>
          </a:p>
          <a:p>
            <a:pPr algn="ctr"/>
            <a:r>
              <a:rPr lang="en-GB" sz="1600" b="1" dirty="0" smtClean="0">
                <a:solidFill>
                  <a:schemeClr val="tx2"/>
                </a:solidFill>
              </a:rPr>
              <a:t>CMIS</a:t>
            </a:r>
            <a:endParaRPr lang="en-GB" sz="1600" b="1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95433" y="5524148"/>
            <a:ext cx="995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tx2"/>
                </a:solidFill>
              </a:rPr>
              <a:t>RDF: </a:t>
            </a:r>
          </a:p>
          <a:p>
            <a:pPr algn="ctr"/>
            <a:r>
              <a:rPr lang="en-GB" sz="1600" b="1" dirty="0" smtClean="0">
                <a:solidFill>
                  <a:schemeClr val="tx2"/>
                </a:solidFill>
              </a:rPr>
              <a:t>PROV NIF</a:t>
            </a:r>
            <a:endParaRPr lang="en-GB" sz="1600" b="1" dirty="0">
              <a:solidFill>
                <a:schemeClr val="tx2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 rot="19419753">
            <a:off x="6820599" y="4606061"/>
            <a:ext cx="825704" cy="47808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err="1" smtClean="0">
                <a:solidFill>
                  <a:schemeClr val="tx1"/>
                </a:solidFill>
              </a:rPr>
              <a:t>PublishContent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87074" y="4354099"/>
            <a:ext cx="785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tx2"/>
                </a:solidFill>
              </a:rPr>
              <a:t>HTML5</a:t>
            </a:r>
          </a:p>
          <a:p>
            <a:pPr algn="ctr"/>
            <a:r>
              <a:rPr lang="en-GB" sz="1600" b="1" dirty="0" smtClean="0">
                <a:solidFill>
                  <a:schemeClr val="tx2"/>
                </a:solidFill>
              </a:rPr>
              <a:t>CMIS</a:t>
            </a:r>
            <a:endParaRPr lang="en-GB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8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40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 Graphics</dc:title>
  <dc:creator>dlewis</dc:creator>
  <cp:lastModifiedBy>dlewis</cp:lastModifiedBy>
  <cp:revision>21</cp:revision>
  <dcterms:created xsi:type="dcterms:W3CDTF">2013-02-09T10:33:46Z</dcterms:created>
  <dcterms:modified xsi:type="dcterms:W3CDTF">2013-02-19T18:24:38Z</dcterms:modified>
</cp:coreProperties>
</file>