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026737" y="1271890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8887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04169" y="994080"/>
            <a:ext cx="1258825" cy="579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Machine Translate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92771" y="2315440"/>
            <a:ext cx="1345694" cy="35269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Post Edit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92771" y="4218752"/>
            <a:ext cx="1721253" cy="4354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Quality Check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46888" y="1593227"/>
            <a:ext cx="1161941" cy="365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Extract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07678" y="4867645"/>
            <a:ext cx="1830102" cy="2786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Content I18N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2108" y="3932456"/>
            <a:ext cx="1620014" cy="286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Text Analysis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37582" y="5266368"/>
            <a:ext cx="1214195" cy="544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Curate corpora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5" y="1201551"/>
            <a:ext cx="7126663" cy="4387806"/>
          </a:xfrm>
          <a:prstGeom prst="pie">
            <a:avLst>
              <a:gd name="adj1" fmla="val 5767562"/>
              <a:gd name="adj2" fmla="val 855225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48995" y="5234482"/>
            <a:ext cx="1214195" cy="55734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Workflow Analysis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19663" y="1066903"/>
            <a:ext cx="1132114" cy="38317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Segment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3030" y="2507869"/>
            <a:ext cx="1132115" cy="7378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Identify Terms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1175659" y="1450080"/>
            <a:ext cx="6726614" cy="3817060"/>
          </a:xfrm>
          <a:prstGeom prst="arc">
            <a:avLst>
              <a:gd name="adj1" fmla="val 9885691"/>
              <a:gd name="adj2" fmla="val 5617333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>
            <a:spLocks/>
          </p:cNvSpPr>
          <p:nvPr/>
        </p:nvSpPr>
        <p:spPr>
          <a:xfrm>
            <a:off x="3017836" y="2534844"/>
            <a:ext cx="3125412" cy="1764764"/>
          </a:xfrm>
          <a:prstGeom prst="arc">
            <a:avLst>
              <a:gd name="adj1" fmla="val 8959418"/>
              <a:gd name="adj2" fmla="val 19986588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94315" y="2428277"/>
            <a:ext cx="748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8074" y="4989369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provenance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>
            <a:off x="2808829" y="2312469"/>
            <a:ext cx="3554362" cy="2123998"/>
          </a:xfrm>
          <a:prstGeom prst="arc">
            <a:avLst>
              <a:gd name="adj1" fmla="val 8810798"/>
              <a:gd name="adj2" fmla="val 19986588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>
            <a:off x="2581323" y="2079171"/>
            <a:ext cx="4048077" cy="2575011"/>
          </a:xfrm>
          <a:prstGeom prst="arc">
            <a:avLst>
              <a:gd name="adj1" fmla="val 11543460"/>
              <a:gd name="adj2" fmla="val 19986588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 rot="20810948">
            <a:off x="3684257" y="2124654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domain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11345">
            <a:off x="6005482" y="2198290"/>
            <a:ext cx="1059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err="1" smtClean="0">
                <a:solidFill>
                  <a:srgbClr val="FF0000"/>
                </a:solidFill>
              </a:rPr>
              <a:t>mtconfidence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1252313">
            <a:off x="3814613" y="1837607"/>
            <a:ext cx="965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2526894" y="2129720"/>
            <a:ext cx="4048077" cy="2575011"/>
          </a:xfrm>
          <a:prstGeom prst="arc">
            <a:avLst>
              <a:gd name="adj1" fmla="val 9895250"/>
              <a:gd name="adj2" fmla="val 11444488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 rot="15876520">
            <a:off x="2174621" y="3350602"/>
            <a:ext cx="394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tan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>
            <a:off x="2562019" y="2172728"/>
            <a:ext cx="4048077" cy="2575011"/>
          </a:xfrm>
          <a:prstGeom prst="arc">
            <a:avLst>
              <a:gd name="adj1" fmla="val 971797"/>
              <a:gd name="adj2" fmla="val 6058677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 rot="20867975">
            <a:off x="4602619" y="4395260"/>
            <a:ext cx="154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5" name="Arc 34"/>
          <p:cNvSpPr/>
          <p:nvPr/>
        </p:nvSpPr>
        <p:spPr>
          <a:xfrm>
            <a:off x="2095835" y="1811367"/>
            <a:ext cx="4925448" cy="3225839"/>
          </a:xfrm>
          <a:prstGeom prst="arc">
            <a:avLst>
              <a:gd name="adj1" fmla="val 8724445"/>
              <a:gd name="adj2" fmla="val 12885303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Arc 35"/>
          <p:cNvSpPr/>
          <p:nvPr/>
        </p:nvSpPr>
        <p:spPr>
          <a:xfrm>
            <a:off x="1701318" y="1621969"/>
            <a:ext cx="5645883" cy="3633513"/>
          </a:xfrm>
          <a:prstGeom prst="arc">
            <a:avLst>
              <a:gd name="adj1" fmla="val 8724445"/>
              <a:gd name="adj2" fmla="val 12885303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Arc 36"/>
          <p:cNvSpPr/>
          <p:nvPr/>
        </p:nvSpPr>
        <p:spPr>
          <a:xfrm>
            <a:off x="1734466" y="1589582"/>
            <a:ext cx="5645883" cy="3633513"/>
          </a:xfrm>
          <a:prstGeom prst="arc">
            <a:avLst>
              <a:gd name="adj1" fmla="val 18083441"/>
              <a:gd name="adj2" fmla="val 21018968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dlewis</cp:lastModifiedBy>
  <cp:revision>15</cp:revision>
  <dcterms:created xsi:type="dcterms:W3CDTF">2013-02-09T10:33:46Z</dcterms:created>
  <dcterms:modified xsi:type="dcterms:W3CDTF">2013-02-13T01:47:07Z</dcterms:modified>
</cp:coreProperties>
</file>