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5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4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0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5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3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4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33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8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5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90AD-B562-4459-B7EA-144EBA020F3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CA34-00E7-46E3-98C0-19369F6E6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70959"/>
              </p:ext>
            </p:extLst>
          </p:nvPr>
        </p:nvGraphicFramePr>
        <p:xfrm>
          <a:off x="331151" y="1305362"/>
          <a:ext cx="11146474" cy="4466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799"/>
                <a:gridCol w="1181100"/>
                <a:gridCol w="8410575"/>
              </a:tblGrid>
              <a:tr h="54405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Scenario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 Redistribution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Redistribution of </a:t>
                      </a: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data:  </a:t>
                      </a:r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sending data externally </a:t>
                      </a:r>
                      <a:r>
                        <a:rPr lang="en-GB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9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attributes vary </a:t>
                      </a:r>
                      <a:r>
                        <a:rPr lang="en-GB" sz="9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across all vendors </a:t>
                      </a:r>
                      <a:r>
                        <a:rPr lang="en-GB" sz="9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and/or may require additional licenses </a:t>
                      </a:r>
                      <a:r>
                        <a:rPr lang="en-GB" sz="9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which incur </a:t>
                      </a:r>
                      <a:r>
                        <a:rPr lang="en-GB" sz="9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costs</a:t>
                      </a:r>
                      <a:r>
                        <a:rPr lang="en-GB" sz="11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en-GB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22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Test 1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send a small amount of data to a client, in support of a transaction, on a one-off basis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73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2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send appx 10 years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for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couple of data points, in an Excel spreadsheet, to a potential client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977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3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 some data,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chart format,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a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report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 clients, on a monthly basis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804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Scenario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 Non-display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Non-Display</a:t>
                      </a:r>
                      <a:r>
                        <a:rPr lang="en-GB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:  Use of real-time data in a new application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76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</a:rPr>
                        <a:t>Test 1 :</a:t>
                      </a:r>
                      <a:endParaRPr lang="en-GB" sz="11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use real-time data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 new 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application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which will not display the data to 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end 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users</a:t>
                      </a:r>
                      <a:endParaRPr lang="en-GB" sz="110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439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2 :</a:t>
                      </a:r>
                      <a:endParaRPr lang="en-GB" sz="11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distribute</a:t>
                      </a: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results from the new </a:t>
                      </a: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application, </a:t>
                      </a: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other users internally</a:t>
                      </a:r>
                      <a:endParaRPr lang="en-GB" sz="11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2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3 :</a:t>
                      </a:r>
                      <a:endParaRPr lang="en-GB" sz="11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distribute the results from the new application, to external users, at the</a:t>
                      </a:r>
                      <a:r>
                        <a:rPr lang="en-GB" sz="110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end of each day</a:t>
                      </a:r>
                      <a:endParaRPr lang="en-GB" sz="110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61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Scenario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Derived Data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Derived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</a:t>
                      </a:r>
                      <a:r>
                        <a:rPr lang="en-GB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Data being derived </a:t>
                      </a:r>
                      <a:r>
                        <a:rPr lang="en-GB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varying sources, including for creation </a:t>
                      </a:r>
                      <a:r>
                        <a:rPr lang="en-GB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Indices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61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Test 1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create derived data from 1 vendor/exchange, using end of day data, for internal use</a:t>
                      </a: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98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2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create derived data, using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delayed data, from 5 different vendors/exchanges, for internal use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3 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1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create derived data, in the form </a:t>
                      </a:r>
                      <a:r>
                        <a:rPr lang="en-GB" sz="1100" b="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GB" sz="1100" b="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GB" sz="11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index, using EOD data, from 5 different vendors/exchanges, to send the result to a client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67225" y="485775"/>
            <a:ext cx="195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and Test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375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271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JPMorgan Chase &amp;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Deborah M</dc:creator>
  <cp:lastModifiedBy>Roberts, Deborah M</cp:lastModifiedBy>
  <cp:revision>11</cp:revision>
  <dcterms:created xsi:type="dcterms:W3CDTF">2020-05-12T13:26:13Z</dcterms:created>
  <dcterms:modified xsi:type="dcterms:W3CDTF">2020-05-12T17:36:30Z</dcterms:modified>
</cp:coreProperties>
</file>