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0" r:id="rId3"/>
    <p:sldId id="262" r:id="rId4"/>
    <p:sldId id="263" r:id="rId5"/>
    <p:sldId id="264" r:id="rId6"/>
    <p:sldId id="265" r:id="rId7"/>
    <p:sldId id="266" r:id="rId8"/>
    <p:sldId id="259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C303"/>
    <a:srgbClr val="61A1C4"/>
    <a:srgbClr val="FA6D11"/>
    <a:srgbClr val="ADB06D"/>
    <a:srgbClr val="C83D86"/>
    <a:srgbClr val="99938F"/>
    <a:srgbClr val="959C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BA01F9-215F-49BD-B23B-00B4C86B20B4}" v="34" dt="2020-12-17T14:03:47.1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192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U-Pseudonym 2009489558696831" userId="6d91e3d5-f2ee-4a79-9a02-3bc1200a7add" providerId="ADAL" clId="{5DBA01F9-215F-49BD-B23B-00B4C86B20B4}"/>
    <pc:docChg chg="undo custSel addSld delSld modSld sldOrd">
      <pc:chgData name="TU-Pseudonym 2009489558696831" userId="6d91e3d5-f2ee-4a79-9a02-3bc1200a7add" providerId="ADAL" clId="{5DBA01F9-215F-49BD-B23B-00B4C86B20B4}" dt="2020-12-17T14:16:00.381" v="1967" actId="20577"/>
      <pc:docMkLst>
        <pc:docMk/>
      </pc:docMkLst>
      <pc:sldChg chg="delSp modSp mod">
        <pc:chgData name="TU-Pseudonym 2009489558696831" userId="6d91e3d5-f2ee-4a79-9a02-3bc1200a7add" providerId="ADAL" clId="{5DBA01F9-215F-49BD-B23B-00B4C86B20B4}" dt="2020-12-17T09:13:33.842" v="787" actId="313"/>
        <pc:sldMkLst>
          <pc:docMk/>
          <pc:sldMk cId="3443456482" sldId="257"/>
        </pc:sldMkLst>
        <pc:spChg chg="mod">
          <ac:chgData name="TU-Pseudonym 2009489558696831" userId="6d91e3d5-f2ee-4a79-9a02-3bc1200a7add" providerId="ADAL" clId="{5DBA01F9-215F-49BD-B23B-00B4C86B20B4}" dt="2020-12-17T09:13:33.842" v="787" actId="313"/>
          <ac:spMkLst>
            <pc:docMk/>
            <pc:sldMk cId="3443456482" sldId="257"/>
            <ac:spMk id="5" creationId="{420EACEA-CD48-A944-A78B-452015345B18}"/>
          </ac:spMkLst>
        </pc:spChg>
        <pc:spChg chg="mod">
          <ac:chgData name="TU-Pseudonym 2009489558696831" userId="6d91e3d5-f2ee-4a79-9a02-3bc1200a7add" providerId="ADAL" clId="{5DBA01F9-215F-49BD-B23B-00B4C86B20B4}" dt="2020-12-17T09:02:44.044" v="156" actId="20577"/>
          <ac:spMkLst>
            <pc:docMk/>
            <pc:sldMk cId="3443456482" sldId="257"/>
            <ac:spMk id="6" creationId="{145D4441-5127-1843-B38C-AD449A921717}"/>
          </ac:spMkLst>
        </pc:spChg>
        <pc:spChg chg="del">
          <ac:chgData name="TU-Pseudonym 2009489558696831" userId="6d91e3d5-f2ee-4a79-9a02-3bc1200a7add" providerId="ADAL" clId="{5DBA01F9-215F-49BD-B23B-00B4C86B20B4}" dt="2020-12-17T09:03:18.273" v="159" actId="478"/>
          <ac:spMkLst>
            <pc:docMk/>
            <pc:sldMk cId="3443456482" sldId="257"/>
            <ac:spMk id="7" creationId="{D44ED439-BAA3-D24C-8164-002AA25792AA}"/>
          </ac:spMkLst>
        </pc:spChg>
      </pc:sldChg>
      <pc:sldChg chg="modSp mod">
        <pc:chgData name="TU-Pseudonym 2009489558696831" userId="6d91e3d5-f2ee-4a79-9a02-3bc1200a7add" providerId="ADAL" clId="{5DBA01F9-215F-49BD-B23B-00B4C86B20B4}" dt="2020-12-17T09:04:13.350" v="256" actId="20577"/>
        <pc:sldMkLst>
          <pc:docMk/>
          <pc:sldMk cId="3960188374" sldId="259"/>
        </pc:sldMkLst>
        <pc:spChg chg="mod">
          <ac:chgData name="TU-Pseudonym 2009489558696831" userId="6d91e3d5-f2ee-4a79-9a02-3bc1200a7add" providerId="ADAL" clId="{5DBA01F9-215F-49BD-B23B-00B4C86B20B4}" dt="2020-12-17T09:04:13.350" v="256" actId="20577"/>
          <ac:spMkLst>
            <pc:docMk/>
            <pc:sldMk cId="3960188374" sldId="259"/>
            <ac:spMk id="4" creationId="{0735A27B-822D-6C44-B92F-1741A46B4214}"/>
          </ac:spMkLst>
        </pc:spChg>
      </pc:sldChg>
      <pc:sldChg chg="modSp mod ord">
        <pc:chgData name="TU-Pseudonym 2009489558696831" userId="6d91e3d5-f2ee-4a79-9a02-3bc1200a7add" providerId="ADAL" clId="{5DBA01F9-215F-49BD-B23B-00B4C86B20B4}" dt="2020-12-17T09:14:24.248" v="859" actId="20577"/>
        <pc:sldMkLst>
          <pc:docMk/>
          <pc:sldMk cId="2705050326" sldId="260"/>
        </pc:sldMkLst>
        <pc:spChg chg="mod">
          <ac:chgData name="TU-Pseudonym 2009489558696831" userId="6d91e3d5-f2ee-4a79-9a02-3bc1200a7add" providerId="ADAL" clId="{5DBA01F9-215F-49BD-B23B-00B4C86B20B4}" dt="2020-12-17T09:07:02.242" v="268" actId="20577"/>
          <ac:spMkLst>
            <pc:docMk/>
            <pc:sldMk cId="2705050326" sldId="260"/>
            <ac:spMk id="2" creationId="{00000000-0000-0000-0000-000000000000}"/>
          </ac:spMkLst>
        </pc:spChg>
        <pc:spChg chg="mod">
          <ac:chgData name="TU-Pseudonym 2009489558696831" userId="6d91e3d5-f2ee-4a79-9a02-3bc1200a7add" providerId="ADAL" clId="{5DBA01F9-215F-49BD-B23B-00B4C86B20B4}" dt="2020-12-17T09:14:24.248" v="859" actId="20577"/>
          <ac:spMkLst>
            <pc:docMk/>
            <pc:sldMk cId="2705050326" sldId="260"/>
            <ac:spMk id="3" creationId="{00000000-0000-0000-0000-000000000000}"/>
          </ac:spMkLst>
        </pc:spChg>
      </pc:sldChg>
      <pc:sldChg chg="del">
        <pc:chgData name="TU-Pseudonym 2009489558696831" userId="6d91e3d5-f2ee-4a79-9a02-3bc1200a7add" providerId="ADAL" clId="{5DBA01F9-215F-49BD-B23B-00B4C86B20B4}" dt="2020-12-17T13:42:52.308" v="1629" actId="2696"/>
        <pc:sldMkLst>
          <pc:docMk/>
          <pc:sldMk cId="3011690328" sldId="261"/>
        </pc:sldMkLst>
      </pc:sldChg>
      <pc:sldChg chg="modSp mod">
        <pc:chgData name="TU-Pseudonym 2009489558696831" userId="6d91e3d5-f2ee-4a79-9a02-3bc1200a7add" providerId="ADAL" clId="{5DBA01F9-215F-49BD-B23B-00B4C86B20B4}" dt="2020-12-17T09:12:23.041" v="712" actId="20577"/>
        <pc:sldMkLst>
          <pc:docMk/>
          <pc:sldMk cId="1817042769" sldId="262"/>
        </pc:sldMkLst>
        <pc:spChg chg="mod">
          <ac:chgData name="TU-Pseudonym 2009489558696831" userId="6d91e3d5-f2ee-4a79-9a02-3bc1200a7add" providerId="ADAL" clId="{5DBA01F9-215F-49BD-B23B-00B4C86B20B4}" dt="2020-12-17T09:12:23.041" v="712" actId="20577"/>
          <ac:spMkLst>
            <pc:docMk/>
            <pc:sldMk cId="1817042769" sldId="262"/>
            <ac:spMk id="4" creationId="{00000000-0000-0000-0000-000000000000}"/>
          </ac:spMkLst>
        </pc:spChg>
      </pc:sldChg>
      <pc:sldChg chg="addSp delSp modSp add mod">
        <pc:chgData name="TU-Pseudonym 2009489558696831" userId="6d91e3d5-f2ee-4a79-9a02-3bc1200a7add" providerId="ADAL" clId="{5DBA01F9-215F-49BD-B23B-00B4C86B20B4}" dt="2020-12-17T09:34:40.056" v="1314" actId="20577"/>
        <pc:sldMkLst>
          <pc:docMk/>
          <pc:sldMk cId="2192605045" sldId="263"/>
        </pc:sldMkLst>
        <pc:spChg chg="mod">
          <ac:chgData name="TU-Pseudonym 2009489558696831" userId="6d91e3d5-f2ee-4a79-9a02-3bc1200a7add" providerId="ADAL" clId="{5DBA01F9-215F-49BD-B23B-00B4C86B20B4}" dt="2020-12-17T09:15:23.729" v="873" actId="20577"/>
          <ac:spMkLst>
            <pc:docMk/>
            <pc:sldMk cId="2192605045" sldId="263"/>
            <ac:spMk id="2" creationId="{00000000-0000-0000-0000-000000000000}"/>
          </ac:spMkLst>
        </pc:spChg>
        <pc:spChg chg="mod">
          <ac:chgData name="TU-Pseudonym 2009489558696831" userId="6d91e3d5-f2ee-4a79-9a02-3bc1200a7add" providerId="ADAL" clId="{5DBA01F9-215F-49BD-B23B-00B4C86B20B4}" dt="2020-12-17T09:17:40.507" v="923" actId="113"/>
          <ac:spMkLst>
            <pc:docMk/>
            <pc:sldMk cId="2192605045" sldId="263"/>
            <ac:spMk id="3" creationId="{00000000-0000-0000-0000-000000000000}"/>
          </ac:spMkLst>
        </pc:spChg>
        <pc:spChg chg="add mod">
          <ac:chgData name="TU-Pseudonym 2009489558696831" userId="6d91e3d5-f2ee-4a79-9a02-3bc1200a7add" providerId="ADAL" clId="{5DBA01F9-215F-49BD-B23B-00B4C86B20B4}" dt="2020-12-17T09:34:40.056" v="1314" actId="20577"/>
          <ac:spMkLst>
            <pc:docMk/>
            <pc:sldMk cId="2192605045" sldId="263"/>
            <ac:spMk id="7" creationId="{09C9E8DF-3D34-4D46-A538-640E4F5A55FB}"/>
          </ac:spMkLst>
        </pc:spChg>
        <pc:spChg chg="add del">
          <ac:chgData name="TU-Pseudonym 2009489558696831" userId="6d91e3d5-f2ee-4a79-9a02-3bc1200a7add" providerId="ADAL" clId="{5DBA01F9-215F-49BD-B23B-00B4C86B20B4}" dt="2020-12-17T09:20:32.623" v="1027"/>
          <ac:spMkLst>
            <pc:docMk/>
            <pc:sldMk cId="2192605045" sldId="263"/>
            <ac:spMk id="8" creationId="{D6B475C5-7506-47D1-ABE2-619F9B43E773}"/>
          </ac:spMkLst>
        </pc:spChg>
        <pc:spChg chg="add del mod">
          <ac:chgData name="TU-Pseudonym 2009489558696831" userId="6d91e3d5-f2ee-4a79-9a02-3bc1200a7add" providerId="ADAL" clId="{5DBA01F9-215F-49BD-B23B-00B4C86B20B4}" dt="2020-12-17T09:23:48.179" v="1077"/>
          <ac:spMkLst>
            <pc:docMk/>
            <pc:sldMk cId="2192605045" sldId="263"/>
            <ac:spMk id="9" creationId="{E509833A-0F52-41A9-880F-BFF15C17C816}"/>
          </ac:spMkLst>
        </pc:spChg>
        <pc:spChg chg="add del">
          <ac:chgData name="TU-Pseudonym 2009489558696831" userId="6d91e3d5-f2ee-4a79-9a02-3bc1200a7add" providerId="ADAL" clId="{5DBA01F9-215F-49BD-B23B-00B4C86B20B4}" dt="2020-12-17T09:31:05.686" v="1130"/>
          <ac:spMkLst>
            <pc:docMk/>
            <pc:sldMk cId="2192605045" sldId="263"/>
            <ac:spMk id="11" creationId="{B01CE6F9-98DD-4542-AFBE-755FE861B5DA}"/>
          </ac:spMkLst>
        </pc:spChg>
        <pc:graphicFrameChg chg="add del mod">
          <ac:chgData name="TU-Pseudonym 2009489558696831" userId="6d91e3d5-f2ee-4a79-9a02-3bc1200a7add" providerId="ADAL" clId="{5DBA01F9-215F-49BD-B23B-00B4C86B20B4}" dt="2020-12-17T09:27:44.275" v="1105"/>
          <ac:graphicFrameMkLst>
            <pc:docMk/>
            <pc:sldMk cId="2192605045" sldId="263"/>
            <ac:graphicFrameMk id="10" creationId="{B6BBA675-82CF-4DC3-9B36-4D083BD0019B}"/>
          </ac:graphicFrameMkLst>
        </pc:graphicFrameChg>
      </pc:sldChg>
      <pc:sldChg chg="new del">
        <pc:chgData name="TU-Pseudonym 2009489558696831" userId="6d91e3d5-f2ee-4a79-9a02-3bc1200a7add" providerId="ADAL" clId="{5DBA01F9-215F-49BD-B23B-00B4C86B20B4}" dt="2020-12-17T09:15:12.534" v="861" actId="47"/>
        <pc:sldMkLst>
          <pc:docMk/>
          <pc:sldMk cId="2505991355" sldId="263"/>
        </pc:sldMkLst>
      </pc:sldChg>
      <pc:sldChg chg="addSp delSp modSp new mod">
        <pc:chgData name="TU-Pseudonym 2009489558696831" userId="6d91e3d5-f2ee-4a79-9a02-3bc1200a7add" providerId="ADAL" clId="{5DBA01F9-215F-49BD-B23B-00B4C86B20B4}" dt="2020-12-17T09:43:59.618" v="1387" actId="1076"/>
        <pc:sldMkLst>
          <pc:docMk/>
          <pc:sldMk cId="3199816304" sldId="264"/>
        </pc:sldMkLst>
        <pc:spChg chg="mod">
          <ac:chgData name="TU-Pseudonym 2009489558696831" userId="6d91e3d5-f2ee-4a79-9a02-3bc1200a7add" providerId="ADAL" clId="{5DBA01F9-215F-49BD-B23B-00B4C86B20B4}" dt="2020-12-17T09:36:48.775" v="1331" actId="20577"/>
          <ac:spMkLst>
            <pc:docMk/>
            <pc:sldMk cId="3199816304" sldId="264"/>
            <ac:spMk id="2" creationId="{2F8DC562-4EE2-418A-9C65-3DC17CA7039D}"/>
          </ac:spMkLst>
        </pc:spChg>
        <pc:spChg chg="add del">
          <ac:chgData name="TU-Pseudonym 2009489558696831" userId="6d91e3d5-f2ee-4a79-9a02-3bc1200a7add" providerId="ADAL" clId="{5DBA01F9-215F-49BD-B23B-00B4C86B20B4}" dt="2020-12-17T09:40:04.633" v="1338" actId="478"/>
          <ac:spMkLst>
            <pc:docMk/>
            <pc:sldMk cId="3199816304" sldId="264"/>
            <ac:spMk id="5" creationId="{6D63BB7B-4271-4193-866C-5F16AD61B29F}"/>
          </ac:spMkLst>
        </pc:spChg>
        <pc:spChg chg="add del mod">
          <ac:chgData name="TU-Pseudonym 2009489558696831" userId="6d91e3d5-f2ee-4a79-9a02-3bc1200a7add" providerId="ADAL" clId="{5DBA01F9-215F-49BD-B23B-00B4C86B20B4}" dt="2020-12-17T09:38:20.752" v="1333"/>
          <ac:spMkLst>
            <pc:docMk/>
            <pc:sldMk cId="3199816304" sldId="264"/>
            <ac:spMk id="6" creationId="{EC08FF16-0145-4816-8688-BC10B6A61C50}"/>
          </ac:spMkLst>
        </pc:spChg>
        <pc:spChg chg="add del mod">
          <ac:chgData name="TU-Pseudonym 2009489558696831" userId="6d91e3d5-f2ee-4a79-9a02-3bc1200a7add" providerId="ADAL" clId="{5DBA01F9-215F-49BD-B23B-00B4C86B20B4}" dt="2020-12-17T09:40:01.064" v="1337"/>
          <ac:spMkLst>
            <pc:docMk/>
            <pc:sldMk cId="3199816304" sldId="264"/>
            <ac:spMk id="9" creationId="{66E2B450-8E40-4ABA-81F2-7B5C257A5FA3}"/>
          </ac:spMkLst>
        </pc:spChg>
        <pc:spChg chg="add del">
          <ac:chgData name="TU-Pseudonym 2009489558696831" userId="6d91e3d5-f2ee-4a79-9a02-3bc1200a7add" providerId="ADAL" clId="{5DBA01F9-215F-49BD-B23B-00B4C86B20B4}" dt="2020-12-17T09:40:14.552" v="1340"/>
          <ac:spMkLst>
            <pc:docMk/>
            <pc:sldMk cId="3199816304" sldId="264"/>
            <ac:spMk id="10" creationId="{1B1E80D4-1DAD-460F-809A-AFDB514569B6}"/>
          </ac:spMkLst>
        </pc:spChg>
        <pc:spChg chg="add del mod">
          <ac:chgData name="TU-Pseudonym 2009489558696831" userId="6d91e3d5-f2ee-4a79-9a02-3bc1200a7add" providerId="ADAL" clId="{5DBA01F9-215F-49BD-B23B-00B4C86B20B4}" dt="2020-12-17T09:40:31.368" v="1344"/>
          <ac:spMkLst>
            <pc:docMk/>
            <pc:sldMk cId="3199816304" sldId="264"/>
            <ac:spMk id="11" creationId="{325E734D-A849-46FE-8A93-47B2882E4906}"/>
          </ac:spMkLst>
        </pc:spChg>
        <pc:spChg chg="add mod">
          <ac:chgData name="TU-Pseudonym 2009489558696831" userId="6d91e3d5-f2ee-4a79-9a02-3bc1200a7add" providerId="ADAL" clId="{5DBA01F9-215F-49BD-B23B-00B4C86B20B4}" dt="2020-12-17T09:42:28.941" v="1386" actId="1076"/>
          <ac:spMkLst>
            <pc:docMk/>
            <pc:sldMk cId="3199816304" sldId="264"/>
            <ac:spMk id="16" creationId="{432DE519-C3DE-4C6B-BE08-DF5BE1E400A2}"/>
          </ac:spMkLst>
        </pc:spChg>
        <pc:picChg chg="add del">
          <ac:chgData name="TU-Pseudonym 2009489558696831" userId="6d91e3d5-f2ee-4a79-9a02-3bc1200a7add" providerId="ADAL" clId="{5DBA01F9-215F-49BD-B23B-00B4C86B20B4}" dt="2020-12-17T09:39:56.923" v="1335" actId="478"/>
          <ac:picMkLst>
            <pc:docMk/>
            <pc:sldMk cId="3199816304" sldId="264"/>
            <ac:picMk id="8" creationId="{FD9D0AC2-B2A0-4DBE-979E-DF379A3399FC}"/>
          </ac:picMkLst>
        </pc:picChg>
        <pc:picChg chg="add mod modCrop">
          <ac:chgData name="TU-Pseudonym 2009489558696831" userId="6d91e3d5-f2ee-4a79-9a02-3bc1200a7add" providerId="ADAL" clId="{5DBA01F9-215F-49BD-B23B-00B4C86B20B4}" dt="2020-12-17T09:41:50.810" v="1356" actId="14100"/>
          <ac:picMkLst>
            <pc:docMk/>
            <pc:sldMk cId="3199816304" sldId="264"/>
            <ac:picMk id="13" creationId="{654A64FF-DF00-483B-8653-CEF050B9151F}"/>
          </ac:picMkLst>
        </pc:picChg>
        <pc:picChg chg="add mod modCrop">
          <ac:chgData name="TU-Pseudonym 2009489558696831" userId="6d91e3d5-f2ee-4a79-9a02-3bc1200a7add" providerId="ADAL" clId="{5DBA01F9-215F-49BD-B23B-00B4C86B20B4}" dt="2020-12-17T09:43:59.618" v="1387" actId="1076"/>
          <ac:picMkLst>
            <pc:docMk/>
            <pc:sldMk cId="3199816304" sldId="264"/>
            <ac:picMk id="14" creationId="{6BB89DCA-92A3-4957-9F18-EAF87FE5852B}"/>
          </ac:picMkLst>
        </pc:picChg>
      </pc:sldChg>
      <pc:sldChg chg="addSp delSp modSp new mod">
        <pc:chgData name="TU-Pseudonym 2009489558696831" userId="6d91e3d5-f2ee-4a79-9a02-3bc1200a7add" providerId="ADAL" clId="{5DBA01F9-215F-49BD-B23B-00B4C86B20B4}" dt="2020-12-17T13:42:41.826" v="1627" actId="20577"/>
        <pc:sldMkLst>
          <pc:docMk/>
          <pc:sldMk cId="2263101601" sldId="265"/>
        </pc:sldMkLst>
        <pc:spChg chg="mod">
          <ac:chgData name="TU-Pseudonym 2009489558696831" userId="6d91e3d5-f2ee-4a79-9a02-3bc1200a7add" providerId="ADAL" clId="{5DBA01F9-215F-49BD-B23B-00B4C86B20B4}" dt="2020-12-17T13:09:10.396" v="1394" actId="20577"/>
          <ac:spMkLst>
            <pc:docMk/>
            <pc:sldMk cId="2263101601" sldId="265"/>
            <ac:spMk id="2" creationId="{22C2C058-1DE5-427B-986A-91D9BCA88C73}"/>
          </ac:spMkLst>
        </pc:spChg>
        <pc:spChg chg="mod">
          <ac:chgData name="TU-Pseudonym 2009489558696831" userId="6d91e3d5-f2ee-4a79-9a02-3bc1200a7add" providerId="ADAL" clId="{5DBA01F9-215F-49BD-B23B-00B4C86B20B4}" dt="2020-12-17T13:42:41.826" v="1627" actId="20577"/>
          <ac:spMkLst>
            <pc:docMk/>
            <pc:sldMk cId="2263101601" sldId="265"/>
            <ac:spMk id="5" creationId="{6F768EC8-93F9-4BC8-A48E-2BA3CEBD23BF}"/>
          </ac:spMkLst>
        </pc:spChg>
        <pc:spChg chg="add del">
          <ac:chgData name="TU-Pseudonym 2009489558696831" userId="6d91e3d5-f2ee-4a79-9a02-3bc1200a7add" providerId="ADAL" clId="{5DBA01F9-215F-49BD-B23B-00B4C86B20B4}" dt="2020-12-17T13:14:53.891" v="1396"/>
          <ac:spMkLst>
            <pc:docMk/>
            <pc:sldMk cId="2263101601" sldId="265"/>
            <ac:spMk id="6" creationId="{FD13EF38-8C0C-458B-9C47-1DD7A281CC39}"/>
          </ac:spMkLst>
        </pc:spChg>
        <pc:spChg chg="add mod">
          <ac:chgData name="TU-Pseudonym 2009489558696831" userId="6d91e3d5-f2ee-4a79-9a02-3bc1200a7add" providerId="ADAL" clId="{5DBA01F9-215F-49BD-B23B-00B4C86B20B4}" dt="2020-12-17T13:17:44.560" v="1462" actId="20577"/>
          <ac:spMkLst>
            <pc:docMk/>
            <pc:sldMk cId="2263101601" sldId="265"/>
            <ac:spMk id="10" creationId="{0101DEAD-1C93-43B4-997B-18115A326BD5}"/>
          </ac:spMkLst>
        </pc:spChg>
        <pc:picChg chg="add mod">
          <ac:chgData name="TU-Pseudonym 2009489558696831" userId="6d91e3d5-f2ee-4a79-9a02-3bc1200a7add" providerId="ADAL" clId="{5DBA01F9-215F-49BD-B23B-00B4C86B20B4}" dt="2020-12-17T13:17:15.859" v="1431" actId="1076"/>
          <ac:picMkLst>
            <pc:docMk/>
            <pc:sldMk cId="2263101601" sldId="265"/>
            <ac:picMk id="8" creationId="{09FFCE93-F0FF-4548-9A85-E30B13784935}"/>
          </ac:picMkLst>
        </pc:picChg>
      </pc:sldChg>
      <pc:sldChg chg="addSp delSp modSp new mod">
        <pc:chgData name="TU-Pseudonym 2009489558696831" userId="6d91e3d5-f2ee-4a79-9a02-3bc1200a7add" providerId="ADAL" clId="{5DBA01F9-215F-49BD-B23B-00B4C86B20B4}" dt="2020-12-17T14:16:00.381" v="1967" actId="20577"/>
        <pc:sldMkLst>
          <pc:docMk/>
          <pc:sldMk cId="660054414" sldId="266"/>
        </pc:sldMkLst>
        <pc:spChg chg="mod">
          <ac:chgData name="TU-Pseudonym 2009489558696831" userId="6d91e3d5-f2ee-4a79-9a02-3bc1200a7add" providerId="ADAL" clId="{5DBA01F9-215F-49BD-B23B-00B4C86B20B4}" dt="2020-12-17T13:56:33.359" v="1669" actId="20577"/>
          <ac:spMkLst>
            <pc:docMk/>
            <pc:sldMk cId="660054414" sldId="266"/>
            <ac:spMk id="2" creationId="{62C88370-751A-42F9-B20C-C85A9794459C}"/>
          </ac:spMkLst>
        </pc:spChg>
        <pc:spChg chg="mod">
          <ac:chgData name="TU-Pseudonym 2009489558696831" userId="6d91e3d5-f2ee-4a79-9a02-3bc1200a7add" providerId="ADAL" clId="{5DBA01F9-215F-49BD-B23B-00B4C86B20B4}" dt="2020-12-17T14:12:15.513" v="1961" actId="207"/>
          <ac:spMkLst>
            <pc:docMk/>
            <pc:sldMk cId="660054414" sldId="266"/>
            <ac:spMk id="5" creationId="{A22A3D70-69A6-4E59-BEF0-A94961A70F63}"/>
          </ac:spMkLst>
        </pc:spChg>
        <pc:spChg chg="add del">
          <ac:chgData name="TU-Pseudonym 2009489558696831" userId="6d91e3d5-f2ee-4a79-9a02-3bc1200a7add" providerId="ADAL" clId="{5DBA01F9-215F-49BD-B23B-00B4C86B20B4}" dt="2020-12-17T14:03:41.428" v="1832"/>
          <ac:spMkLst>
            <pc:docMk/>
            <pc:sldMk cId="660054414" sldId="266"/>
            <ac:spMk id="6" creationId="{884B0A16-EE01-414C-B786-0590BF97E8E4}"/>
          </ac:spMkLst>
        </pc:spChg>
        <pc:spChg chg="add mod">
          <ac:chgData name="TU-Pseudonym 2009489558696831" userId="6d91e3d5-f2ee-4a79-9a02-3bc1200a7add" providerId="ADAL" clId="{5DBA01F9-215F-49BD-B23B-00B4C86B20B4}" dt="2020-12-17T14:16:00.381" v="1967" actId="20577"/>
          <ac:spMkLst>
            <pc:docMk/>
            <pc:sldMk cId="660054414" sldId="266"/>
            <ac:spMk id="8" creationId="{3FA36059-F4D4-4AC2-B359-2109E8F235F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D49CE-56C6-473F-AEB6-3B1CD6FF188E}" type="datetimeFigureOut">
              <a:rPr lang="de-DE" smtClean="0"/>
              <a:t>17.12.2020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EFD1B-B059-4150-9A26-5E6D41CB0F2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955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4EAEA-4D06-45A4-B667-A9B5E400DFF9}" type="datetimeFigureOut">
              <a:rPr lang="de-DE" smtClean="0"/>
              <a:t>17.12.2020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4BA1D9-C17E-4A2B-A283-E57FF367FFE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2241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BA1D9-C17E-4A2B-A283-E57FF367FFEB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6904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4BA1D9-C17E-4A2B-A283-E57FF367FFEB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566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4AA6223F-D1E3-374D-B414-A5ED5A844E5F}"/>
              </a:ext>
            </a:extLst>
          </p:cNvPr>
          <p:cNvGrpSpPr/>
          <p:nvPr userDrawn="1"/>
        </p:nvGrpSpPr>
        <p:grpSpPr>
          <a:xfrm>
            <a:off x="-595649" y="0"/>
            <a:ext cx="12787649" cy="6858000"/>
            <a:chOff x="-595649" y="0"/>
            <a:chExt cx="12787649" cy="6858000"/>
          </a:xfrm>
        </p:grpSpPr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C04AFEC4-40E3-8E4A-A99E-5C49C0BBE299}"/>
                </a:ext>
              </a:extLst>
            </p:cNvPr>
            <p:cNvSpPr/>
            <p:nvPr userDrawn="1"/>
          </p:nvSpPr>
          <p:spPr>
            <a:xfrm>
              <a:off x="0" y="0"/>
              <a:ext cx="5399632" cy="23439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9" name="Grafik 18">
              <a:extLst>
                <a:ext uri="{FF2B5EF4-FFF2-40B4-BE49-F238E27FC236}">
                  <a16:creationId xmlns:a16="http://schemas.microsoft.com/office/drawing/2014/main" id="{691BC340-DC1F-8F4C-AFC6-ED5AEA5E470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2721865"/>
              <a:ext cx="12188786" cy="4136135"/>
            </a:xfrm>
            <a:prstGeom prst="rect">
              <a:avLst/>
            </a:prstGeom>
          </p:spPr>
        </p:pic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96FF5E9A-6321-7849-B2C1-635A2683EBBA}"/>
                </a:ext>
              </a:extLst>
            </p:cNvPr>
            <p:cNvSpPr/>
            <p:nvPr userDrawn="1"/>
          </p:nvSpPr>
          <p:spPr>
            <a:xfrm>
              <a:off x="3837810" y="0"/>
              <a:ext cx="8354190" cy="3429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Freihandform 21">
              <a:extLst>
                <a:ext uri="{FF2B5EF4-FFF2-40B4-BE49-F238E27FC236}">
                  <a16:creationId xmlns:a16="http://schemas.microsoft.com/office/drawing/2014/main" id="{FD629A1C-ED5D-AE45-9321-D5C88BBB9C46}"/>
                </a:ext>
              </a:extLst>
            </p:cNvPr>
            <p:cNvSpPr/>
            <p:nvPr userDrawn="1"/>
          </p:nvSpPr>
          <p:spPr>
            <a:xfrm rot="21169903">
              <a:off x="-595649" y="512789"/>
              <a:ext cx="4523513" cy="5622177"/>
            </a:xfrm>
            <a:custGeom>
              <a:avLst/>
              <a:gdLst>
                <a:gd name="connsiteX0" fmla="*/ 3392999 w 4523513"/>
                <a:gd name="connsiteY0" fmla="*/ 23897 h 5622177"/>
                <a:gd name="connsiteX1" fmla="*/ 4266021 w 4523513"/>
                <a:gd name="connsiteY1" fmla="*/ 270370 h 5622177"/>
                <a:gd name="connsiteX2" fmla="*/ 4523513 w 4523513"/>
                <a:gd name="connsiteY2" fmla="*/ 403107 h 5622177"/>
                <a:gd name="connsiteX3" fmla="*/ 3926905 w 4523513"/>
                <a:gd name="connsiteY3" fmla="*/ 1431740 h 5622177"/>
                <a:gd name="connsiteX4" fmla="*/ 3768585 w 4523513"/>
                <a:gd name="connsiteY4" fmla="*/ 1350126 h 5622177"/>
                <a:gd name="connsiteX5" fmla="*/ 3240444 w 4523513"/>
                <a:gd name="connsiteY5" fmla="*/ 1201021 h 5622177"/>
                <a:gd name="connsiteX6" fmla="*/ 1202279 w 4523513"/>
                <a:gd name="connsiteY6" fmla="*/ 2783792 h 5622177"/>
                <a:gd name="connsiteX7" fmla="*/ 1949555 w 4523513"/>
                <a:gd name="connsiteY7" fmla="*/ 4494909 h 5622177"/>
                <a:gd name="connsiteX8" fmla="*/ 2095521 w 4523513"/>
                <a:gd name="connsiteY8" fmla="*/ 4589301 h 5622177"/>
                <a:gd name="connsiteX9" fmla="*/ 1496452 w 4523513"/>
                <a:gd name="connsiteY9" fmla="*/ 5622177 h 5622177"/>
                <a:gd name="connsiteX10" fmla="*/ 1259149 w 4523513"/>
                <a:gd name="connsiteY10" fmla="*/ 5468720 h 5622177"/>
                <a:gd name="connsiteX11" fmla="*/ 23896 w 4523513"/>
                <a:gd name="connsiteY11" fmla="*/ 2640229 h 5622177"/>
                <a:gd name="connsiteX12" fmla="*/ 3392999 w 4523513"/>
                <a:gd name="connsiteY12" fmla="*/ 23897 h 5622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23513" h="5622177">
                  <a:moveTo>
                    <a:pt x="3392999" y="23897"/>
                  </a:moveTo>
                  <a:cubicBezTo>
                    <a:pt x="3702905" y="62873"/>
                    <a:pt x="3995885" y="147571"/>
                    <a:pt x="4266021" y="270370"/>
                  </a:cubicBezTo>
                  <a:lnTo>
                    <a:pt x="4523513" y="403107"/>
                  </a:lnTo>
                  <a:lnTo>
                    <a:pt x="3926905" y="1431740"/>
                  </a:lnTo>
                  <a:lnTo>
                    <a:pt x="3768585" y="1350126"/>
                  </a:lnTo>
                  <a:cubicBezTo>
                    <a:pt x="3605165" y="1275839"/>
                    <a:pt x="3427924" y="1224600"/>
                    <a:pt x="3240444" y="1201021"/>
                  </a:cubicBezTo>
                  <a:cubicBezTo>
                    <a:pt x="2240550" y="1075267"/>
                    <a:pt x="1328033" y="1783898"/>
                    <a:pt x="1202279" y="2783792"/>
                  </a:cubicBezTo>
                  <a:cubicBezTo>
                    <a:pt x="1115824" y="3471219"/>
                    <a:pt x="1423745" y="4117347"/>
                    <a:pt x="1949555" y="4494909"/>
                  </a:cubicBezTo>
                  <a:lnTo>
                    <a:pt x="2095521" y="4589301"/>
                  </a:lnTo>
                  <a:lnTo>
                    <a:pt x="1496452" y="5622177"/>
                  </a:lnTo>
                  <a:lnTo>
                    <a:pt x="1259149" y="5468720"/>
                  </a:lnTo>
                  <a:cubicBezTo>
                    <a:pt x="389980" y="4844606"/>
                    <a:pt x="-119016" y="3776552"/>
                    <a:pt x="23896" y="2640229"/>
                  </a:cubicBezTo>
                  <a:cubicBezTo>
                    <a:pt x="231768" y="987397"/>
                    <a:pt x="1740166" y="-183975"/>
                    <a:pt x="3392999" y="2389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Freihandform 22">
              <a:extLst>
                <a:ext uri="{FF2B5EF4-FFF2-40B4-BE49-F238E27FC236}">
                  <a16:creationId xmlns:a16="http://schemas.microsoft.com/office/drawing/2014/main" id="{5FE8628E-66E4-8E49-AA8C-D64FB916E349}"/>
                </a:ext>
              </a:extLst>
            </p:cNvPr>
            <p:cNvSpPr/>
            <p:nvPr userDrawn="1"/>
          </p:nvSpPr>
          <p:spPr>
            <a:xfrm>
              <a:off x="611505" y="1604270"/>
              <a:ext cx="3649460" cy="3649460"/>
            </a:xfrm>
            <a:custGeom>
              <a:avLst/>
              <a:gdLst>
                <a:gd name="connsiteX0" fmla="*/ 1824730 w 3649460"/>
                <a:gd name="connsiteY0" fmla="*/ 1224785 h 3649460"/>
                <a:gd name="connsiteX1" fmla="*/ 1224785 w 3649460"/>
                <a:gd name="connsiteY1" fmla="*/ 1824730 h 3649460"/>
                <a:gd name="connsiteX2" fmla="*/ 1824730 w 3649460"/>
                <a:gd name="connsiteY2" fmla="*/ 2424675 h 3649460"/>
                <a:gd name="connsiteX3" fmla="*/ 2424675 w 3649460"/>
                <a:gd name="connsiteY3" fmla="*/ 1824730 h 3649460"/>
                <a:gd name="connsiteX4" fmla="*/ 1824730 w 3649460"/>
                <a:gd name="connsiteY4" fmla="*/ 1224785 h 3649460"/>
                <a:gd name="connsiteX5" fmla="*/ 1824730 w 3649460"/>
                <a:gd name="connsiteY5" fmla="*/ 0 h 3649460"/>
                <a:gd name="connsiteX6" fmla="*/ 3649460 w 3649460"/>
                <a:gd name="connsiteY6" fmla="*/ 1824730 h 3649460"/>
                <a:gd name="connsiteX7" fmla="*/ 1824730 w 3649460"/>
                <a:gd name="connsiteY7" fmla="*/ 3649460 h 3649460"/>
                <a:gd name="connsiteX8" fmla="*/ 0 w 3649460"/>
                <a:gd name="connsiteY8" fmla="*/ 1824730 h 3649460"/>
                <a:gd name="connsiteX9" fmla="*/ 1824730 w 3649460"/>
                <a:gd name="connsiteY9" fmla="*/ 0 h 3649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649460" h="3649460">
                  <a:moveTo>
                    <a:pt x="1824730" y="1224785"/>
                  </a:moveTo>
                  <a:cubicBezTo>
                    <a:pt x="1493390" y="1224785"/>
                    <a:pt x="1224785" y="1493390"/>
                    <a:pt x="1224785" y="1824730"/>
                  </a:cubicBezTo>
                  <a:cubicBezTo>
                    <a:pt x="1224785" y="2156070"/>
                    <a:pt x="1493390" y="2424675"/>
                    <a:pt x="1824730" y="2424675"/>
                  </a:cubicBezTo>
                  <a:cubicBezTo>
                    <a:pt x="2156070" y="2424675"/>
                    <a:pt x="2424675" y="2156070"/>
                    <a:pt x="2424675" y="1824730"/>
                  </a:cubicBezTo>
                  <a:cubicBezTo>
                    <a:pt x="2424675" y="1493390"/>
                    <a:pt x="2156070" y="1224785"/>
                    <a:pt x="1824730" y="1224785"/>
                  </a:cubicBezTo>
                  <a:close/>
                  <a:moveTo>
                    <a:pt x="1824730" y="0"/>
                  </a:moveTo>
                  <a:cubicBezTo>
                    <a:pt x="2832501" y="0"/>
                    <a:pt x="3649460" y="816959"/>
                    <a:pt x="3649460" y="1824730"/>
                  </a:cubicBezTo>
                  <a:cubicBezTo>
                    <a:pt x="3649460" y="2832501"/>
                    <a:pt x="2832501" y="3649460"/>
                    <a:pt x="1824730" y="3649460"/>
                  </a:cubicBezTo>
                  <a:cubicBezTo>
                    <a:pt x="816959" y="3649460"/>
                    <a:pt x="0" y="2832501"/>
                    <a:pt x="0" y="1824730"/>
                  </a:cubicBezTo>
                  <a:cubicBezTo>
                    <a:pt x="0" y="816959"/>
                    <a:pt x="816959" y="0"/>
                    <a:pt x="182473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2" name="Titel 1">
            <a:extLst>
              <a:ext uri="{FF2B5EF4-FFF2-40B4-BE49-F238E27FC236}">
                <a16:creationId xmlns:a16="http://schemas.microsoft.com/office/drawing/2014/main" id="{FB923572-34A5-E046-B451-FFA66BD6348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6246128" y="3698542"/>
            <a:ext cx="5231642" cy="1037230"/>
          </a:xfrm>
        </p:spPr>
        <p:txBody>
          <a:bodyPr anchor="b"/>
          <a:lstStyle>
            <a:lvl1pPr algn="l">
              <a:lnSpc>
                <a:spcPts val="3400"/>
              </a:lnSpc>
              <a:defRPr sz="34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13" name="Untertitel 2">
            <a:extLst>
              <a:ext uri="{FF2B5EF4-FFF2-40B4-BE49-F238E27FC236}">
                <a16:creationId xmlns:a16="http://schemas.microsoft.com/office/drawing/2014/main" id="{29D1E95C-EC60-6D43-98B8-8E2C8926B7B5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6246127" y="6193346"/>
            <a:ext cx="5231643" cy="357580"/>
          </a:xfrm>
        </p:spPr>
        <p:txBody>
          <a:bodyPr>
            <a:noAutofit/>
          </a:bodyPr>
          <a:lstStyle>
            <a:lvl1pPr marL="0" indent="0" algn="l">
              <a:lnSpc>
                <a:spcPts val="1900"/>
              </a:lnSpc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Vorname, Name ∙ XX. Monat 2020</a:t>
            </a:r>
          </a:p>
        </p:txBody>
      </p:sp>
      <p:sp>
        <p:nvSpPr>
          <p:cNvPr id="14" name="Textplatzhalter 16">
            <a:extLst>
              <a:ext uri="{FF2B5EF4-FFF2-40B4-BE49-F238E27FC236}">
                <a16:creationId xmlns:a16="http://schemas.microsoft.com/office/drawing/2014/main" id="{5F774716-A900-0D4E-B87B-99B5185E752F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246127" y="4673248"/>
            <a:ext cx="5231643" cy="1372710"/>
          </a:xfrm>
        </p:spPr>
        <p:txBody>
          <a:bodyPr>
            <a:noAutofit/>
          </a:bodyPr>
          <a:lstStyle>
            <a:lvl1pPr>
              <a:lnSpc>
                <a:spcPts val="3400"/>
              </a:lnSpc>
              <a:spcAft>
                <a:spcPts val="0"/>
              </a:spcAft>
              <a:defRPr sz="340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Subtitelmasterformat durch klicken bearbeiten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EE027D6C-4D22-3646-BB8E-B5A8F48600B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426" y="210914"/>
            <a:ext cx="4186410" cy="2295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2592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953">
          <p15:clr>
            <a:srgbClr val="FBAE40"/>
          </p15:clr>
        </p15:guide>
        <p15:guide id="3" orient="horz" pos="822">
          <p15:clr>
            <a:srgbClr val="FBAE40"/>
          </p15:clr>
        </p15:guide>
        <p15:guide id="4" pos="590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9CBE-41A4-47CA-9EC3-770EB11FF461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Inhaltsplatzhalter 2"/>
          <p:cNvSpPr>
            <a:spLocks noGrp="1"/>
          </p:cNvSpPr>
          <p:nvPr>
            <p:ph sz="half" idx="1"/>
          </p:nvPr>
        </p:nvSpPr>
        <p:spPr>
          <a:xfrm>
            <a:off x="4460257" y="1659518"/>
            <a:ext cx="3264375" cy="412713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4262224" y="1659517"/>
            <a:ext cx="170738" cy="4184781"/>
          </a:xfrm>
        </p:spPr>
        <p:txBody>
          <a:bodyPr vert="vert270"/>
          <a:lstStyle>
            <a:lvl1pPr>
              <a:lnSpc>
                <a:spcPts val="1200"/>
              </a:lnSpc>
              <a:spcAft>
                <a:spcPts val="0"/>
              </a:spcAft>
              <a:defRPr sz="900" cap="none" spc="5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© Bildnachweis/</a:t>
            </a:r>
            <a:r>
              <a:rPr lang="de-DE" dirty="0" err="1"/>
              <a:t>Credit</a:t>
            </a:r>
            <a:endParaRPr lang="de-DE" dirty="0"/>
          </a:p>
        </p:txBody>
      </p:sp>
      <p:sp>
        <p:nvSpPr>
          <p:cNvPr id="11" name="Inhaltsplatzhalter 2"/>
          <p:cNvSpPr>
            <a:spLocks noGrp="1"/>
          </p:cNvSpPr>
          <p:nvPr>
            <p:ph sz="half" idx="16"/>
          </p:nvPr>
        </p:nvSpPr>
        <p:spPr>
          <a:xfrm>
            <a:off x="857248" y="1659518"/>
            <a:ext cx="3264375" cy="412713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659215" y="1659517"/>
            <a:ext cx="170738" cy="4184781"/>
          </a:xfrm>
        </p:spPr>
        <p:txBody>
          <a:bodyPr vert="vert270"/>
          <a:lstStyle>
            <a:lvl1pPr>
              <a:lnSpc>
                <a:spcPts val="1200"/>
              </a:lnSpc>
              <a:spcAft>
                <a:spcPts val="0"/>
              </a:spcAft>
              <a:defRPr sz="900" cap="none" spc="5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© Bildnachweis/</a:t>
            </a:r>
            <a:r>
              <a:rPr lang="de-DE" dirty="0" err="1"/>
              <a:t>Credit</a:t>
            </a:r>
            <a:endParaRPr lang="de-DE" dirty="0"/>
          </a:p>
        </p:txBody>
      </p:sp>
      <p:sp>
        <p:nvSpPr>
          <p:cNvPr id="13" name="Textplatzhalter 13"/>
          <p:cNvSpPr>
            <a:spLocks noGrp="1"/>
          </p:cNvSpPr>
          <p:nvPr>
            <p:ph type="body" sz="quarter" idx="14"/>
          </p:nvPr>
        </p:nvSpPr>
        <p:spPr>
          <a:xfrm>
            <a:off x="8038531" y="1556390"/>
            <a:ext cx="3794078" cy="423026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59866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9CBE-41A4-47CA-9EC3-770EB11FF461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Inhaltsplatzhalter 2"/>
          <p:cNvSpPr>
            <a:spLocks noGrp="1"/>
          </p:cNvSpPr>
          <p:nvPr>
            <p:ph sz="half" idx="1"/>
          </p:nvPr>
        </p:nvSpPr>
        <p:spPr>
          <a:xfrm>
            <a:off x="857249" y="2169994"/>
            <a:ext cx="3257552" cy="265806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0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59215" y="2169994"/>
            <a:ext cx="170738" cy="2715715"/>
          </a:xfrm>
        </p:spPr>
        <p:txBody>
          <a:bodyPr vert="vert270"/>
          <a:lstStyle>
            <a:lvl1pPr>
              <a:lnSpc>
                <a:spcPts val="1200"/>
              </a:lnSpc>
              <a:spcAft>
                <a:spcPts val="0"/>
              </a:spcAft>
              <a:defRPr sz="900" cap="none" spc="5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© Bildnachweis/</a:t>
            </a:r>
            <a:r>
              <a:rPr lang="de-DE" dirty="0" err="1"/>
              <a:t>Credit</a:t>
            </a:r>
            <a:endParaRPr lang="de-DE" dirty="0"/>
          </a:p>
        </p:txBody>
      </p:sp>
      <p:sp>
        <p:nvSpPr>
          <p:cNvPr id="13" name="Inhaltsplatzhalter 2"/>
          <p:cNvSpPr>
            <a:spLocks noGrp="1"/>
          </p:cNvSpPr>
          <p:nvPr>
            <p:ph sz="half" idx="16"/>
          </p:nvPr>
        </p:nvSpPr>
        <p:spPr>
          <a:xfrm>
            <a:off x="4462711" y="2169994"/>
            <a:ext cx="3257552" cy="265806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4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264677" y="2169994"/>
            <a:ext cx="170738" cy="2715715"/>
          </a:xfrm>
        </p:spPr>
        <p:txBody>
          <a:bodyPr vert="vert270"/>
          <a:lstStyle>
            <a:lvl1pPr>
              <a:lnSpc>
                <a:spcPts val="1200"/>
              </a:lnSpc>
              <a:spcAft>
                <a:spcPts val="0"/>
              </a:spcAft>
              <a:defRPr sz="900" cap="none" spc="5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© Bildnachweis/</a:t>
            </a:r>
            <a:r>
              <a:rPr lang="de-DE" dirty="0" err="1"/>
              <a:t>Credit</a:t>
            </a:r>
            <a:endParaRPr lang="de-DE" dirty="0"/>
          </a:p>
        </p:txBody>
      </p:sp>
      <p:sp>
        <p:nvSpPr>
          <p:cNvPr id="15" name="Inhaltsplatzhalter 2"/>
          <p:cNvSpPr>
            <a:spLocks noGrp="1"/>
          </p:cNvSpPr>
          <p:nvPr>
            <p:ph sz="half" idx="18"/>
          </p:nvPr>
        </p:nvSpPr>
        <p:spPr>
          <a:xfrm>
            <a:off x="8071922" y="2169994"/>
            <a:ext cx="3257552" cy="265806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6" name="Textplatzhalter 8"/>
          <p:cNvSpPr>
            <a:spLocks noGrp="1"/>
          </p:cNvSpPr>
          <p:nvPr>
            <p:ph type="body" sz="quarter" idx="19" hasCustomPrompt="1"/>
          </p:nvPr>
        </p:nvSpPr>
        <p:spPr>
          <a:xfrm>
            <a:off x="7873888" y="2169994"/>
            <a:ext cx="170738" cy="2715715"/>
          </a:xfrm>
        </p:spPr>
        <p:txBody>
          <a:bodyPr vert="vert270"/>
          <a:lstStyle>
            <a:lvl1pPr>
              <a:lnSpc>
                <a:spcPts val="1200"/>
              </a:lnSpc>
              <a:spcAft>
                <a:spcPts val="0"/>
              </a:spcAft>
              <a:defRPr sz="900" cap="none" spc="5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© Bildnachweis/</a:t>
            </a:r>
            <a:r>
              <a:rPr lang="de-DE" dirty="0" err="1"/>
              <a:t>Credit</a:t>
            </a:r>
            <a:endParaRPr lang="de-DE" dirty="0"/>
          </a:p>
        </p:txBody>
      </p:sp>
      <p:sp>
        <p:nvSpPr>
          <p:cNvPr id="18" name="Textplatzhalter 17"/>
          <p:cNvSpPr>
            <a:spLocks noGrp="1"/>
          </p:cNvSpPr>
          <p:nvPr>
            <p:ph type="body" sz="quarter" idx="20"/>
          </p:nvPr>
        </p:nvSpPr>
        <p:spPr>
          <a:xfrm>
            <a:off x="850232" y="4921805"/>
            <a:ext cx="3276600" cy="1140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9" name="Textplatzhalter 17"/>
          <p:cNvSpPr>
            <a:spLocks noGrp="1"/>
          </p:cNvSpPr>
          <p:nvPr>
            <p:ph type="body" sz="quarter" idx="21"/>
          </p:nvPr>
        </p:nvSpPr>
        <p:spPr>
          <a:xfrm>
            <a:off x="4447447" y="4921805"/>
            <a:ext cx="3276600" cy="1140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0" name="Textplatzhalter 17"/>
          <p:cNvSpPr>
            <a:spLocks noGrp="1"/>
          </p:cNvSpPr>
          <p:nvPr>
            <p:ph type="body" sz="quarter" idx="22"/>
          </p:nvPr>
        </p:nvSpPr>
        <p:spPr>
          <a:xfrm>
            <a:off x="8048002" y="4921805"/>
            <a:ext cx="3276600" cy="114085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2" name="Textplatzhalter 21"/>
          <p:cNvSpPr>
            <a:spLocks noGrp="1"/>
          </p:cNvSpPr>
          <p:nvPr>
            <p:ph type="body" sz="quarter" idx="23"/>
          </p:nvPr>
        </p:nvSpPr>
        <p:spPr>
          <a:xfrm>
            <a:off x="838200" y="1325563"/>
            <a:ext cx="3284537" cy="625065"/>
          </a:xfrm>
        </p:spPr>
        <p:txBody>
          <a:bodyPr anchor="b" anchorCtr="0"/>
          <a:lstStyle>
            <a:lvl1pPr>
              <a:defRPr b="1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24" name="Gerader Verbinder 23"/>
          <p:cNvCxnSpPr/>
          <p:nvPr userDrawn="1"/>
        </p:nvCxnSpPr>
        <p:spPr>
          <a:xfrm>
            <a:off x="857249" y="2009274"/>
            <a:ext cx="3257552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platzhalter 21"/>
          <p:cNvSpPr>
            <a:spLocks noGrp="1"/>
          </p:cNvSpPr>
          <p:nvPr>
            <p:ph type="body" sz="quarter" idx="24"/>
          </p:nvPr>
        </p:nvSpPr>
        <p:spPr>
          <a:xfrm>
            <a:off x="4443380" y="1325563"/>
            <a:ext cx="3284537" cy="625065"/>
          </a:xfrm>
        </p:spPr>
        <p:txBody>
          <a:bodyPr anchor="b" anchorCtr="0"/>
          <a:lstStyle>
            <a:lvl1pPr>
              <a:defRPr b="1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26" name="Gerader Verbinder 25"/>
          <p:cNvCxnSpPr/>
          <p:nvPr userDrawn="1"/>
        </p:nvCxnSpPr>
        <p:spPr>
          <a:xfrm>
            <a:off x="4470380" y="2009274"/>
            <a:ext cx="3257552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platzhalter 21"/>
          <p:cNvSpPr>
            <a:spLocks noGrp="1"/>
          </p:cNvSpPr>
          <p:nvPr>
            <p:ph type="body" sz="quarter" idx="25"/>
          </p:nvPr>
        </p:nvSpPr>
        <p:spPr>
          <a:xfrm>
            <a:off x="8044626" y="1325563"/>
            <a:ext cx="3284537" cy="625065"/>
          </a:xfrm>
        </p:spPr>
        <p:txBody>
          <a:bodyPr anchor="b" anchorCtr="0"/>
          <a:lstStyle>
            <a:lvl1pPr>
              <a:defRPr b="1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cxnSp>
        <p:nvCxnSpPr>
          <p:cNvPr id="28" name="Gerader Verbinder 27"/>
          <p:cNvCxnSpPr/>
          <p:nvPr userDrawn="1"/>
        </p:nvCxnSpPr>
        <p:spPr>
          <a:xfrm>
            <a:off x="8063675" y="2009274"/>
            <a:ext cx="3257552" cy="0"/>
          </a:xfrm>
          <a:prstGeom prst="line">
            <a:avLst/>
          </a:prstGeom>
          <a:ln w="158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8630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ß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57249" y="1678674"/>
            <a:ext cx="10469255" cy="429904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02451" y="6252677"/>
            <a:ext cx="572249" cy="365125"/>
          </a:xfrm>
          <a:prstGeom prst="rect">
            <a:avLst/>
          </a:prstGeom>
        </p:spPr>
        <p:txBody>
          <a:bodyPr vert="horz" lIns="0" tIns="36000" rIns="0" bIns="36000" rtlCol="0" anchor="ctr"/>
          <a:lstStyle>
            <a:lvl1pPr algn="ctr">
              <a:lnSpc>
                <a:spcPts val="2400"/>
              </a:lnSpc>
              <a:defRPr sz="2000">
                <a:solidFill>
                  <a:schemeClr val="tx1"/>
                </a:solidFill>
              </a:defRPr>
            </a:lvl1pPr>
          </a:lstStyle>
          <a:p>
            <a:fld id="{66C69CBE-41A4-47CA-9EC3-770EB11FF46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659215" y="1678674"/>
            <a:ext cx="170738" cy="4343044"/>
          </a:xfrm>
        </p:spPr>
        <p:txBody>
          <a:bodyPr vert="vert270"/>
          <a:lstStyle>
            <a:lvl1pPr>
              <a:lnSpc>
                <a:spcPts val="1200"/>
              </a:lnSpc>
              <a:spcAft>
                <a:spcPts val="0"/>
              </a:spcAft>
              <a:defRPr sz="900" cap="all" spc="5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© Bildnachweis/</a:t>
            </a:r>
            <a:r>
              <a:rPr lang="de-DE" dirty="0" err="1"/>
              <a:t>Credit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6785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12192000" cy="3429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 userDrawn="1"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735095"/>
            <a:ext cx="10753200" cy="1212821"/>
          </a:xfrm>
        </p:spPr>
        <p:txBody>
          <a:bodyPr anchor="t" anchorCtr="0"/>
          <a:lstStyle>
            <a:lvl1pPr algn="ctr">
              <a:lnSpc>
                <a:spcPts val="3400"/>
              </a:lnSpc>
              <a:defRPr sz="3400" cap="none" baseline="0"/>
            </a:lvl1pPr>
          </a:lstStyle>
          <a:p>
            <a:r>
              <a:rPr lang="de-DE" dirty="0"/>
              <a:t>Verabschiedung durch Klicken bearbeiten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1A9FD16-2F4A-C741-B2FC-CB8A234CE83B}"/>
              </a:ext>
            </a:extLst>
          </p:cNvPr>
          <p:cNvSpPr txBox="1"/>
          <p:nvPr userDrawn="1"/>
        </p:nvSpPr>
        <p:spPr>
          <a:xfrm>
            <a:off x="639837" y="5961077"/>
            <a:ext cx="356658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  <a:tabLst>
                <a:tab pos="151200" algn="l"/>
              </a:tabLst>
            </a:pPr>
            <a:r>
              <a:rPr lang="de-DE" sz="11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© FIZ Karlsruhe 2020</a:t>
            </a:r>
          </a:p>
          <a:p>
            <a:pPr>
              <a:lnSpc>
                <a:spcPts val="1200"/>
              </a:lnSpc>
              <a:spcAft>
                <a:spcPts val="400"/>
              </a:spcAft>
              <a:tabLst>
                <a:tab pos="151200" algn="l"/>
              </a:tabLst>
            </a:pPr>
            <a:r>
              <a:rPr lang="de-DE" sz="11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Leibniz-Institut für Informationsinfrastruktur GmbH</a:t>
            </a:r>
          </a:p>
          <a:p>
            <a:pPr>
              <a:lnSpc>
                <a:spcPts val="1200"/>
              </a:lnSpc>
              <a:tabLst>
                <a:tab pos="151200" algn="l"/>
              </a:tabLst>
            </a:pPr>
            <a:r>
              <a:rPr lang="de-DE" sz="11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www.fiz-karlsruhe.de</a:t>
            </a:r>
            <a:endParaRPr lang="de-DE" sz="1100" dirty="0">
              <a:solidFill>
                <a:schemeClr val="tx1"/>
              </a:solidFill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94B5E7BB-4004-7B40-9B68-363572D8BA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8323" y="4853276"/>
            <a:ext cx="2521439" cy="1787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8574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551">
          <p15:clr>
            <a:srgbClr val="FBAE40"/>
          </p15:clr>
        </p15:guide>
        <p15:guide id="4" orient="horz" pos="4088">
          <p15:clr>
            <a:srgbClr val="FBAE40"/>
          </p15:clr>
        </p15:guide>
        <p15:guide id="5" pos="556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folie mit 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12192000" cy="3429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 userDrawn="1"/>
        </p:nvSpPr>
        <p:spPr>
          <a:xfrm>
            <a:off x="55125" y="3429000"/>
            <a:ext cx="12192000" cy="342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735095"/>
            <a:ext cx="10753200" cy="1212821"/>
          </a:xfrm>
        </p:spPr>
        <p:txBody>
          <a:bodyPr anchor="t" anchorCtr="0"/>
          <a:lstStyle>
            <a:lvl1pPr algn="ctr">
              <a:lnSpc>
                <a:spcPts val="3400"/>
              </a:lnSpc>
              <a:defRPr sz="3400" cap="none" baseline="0"/>
            </a:lvl1pPr>
          </a:lstStyle>
          <a:p>
            <a:r>
              <a:rPr lang="de-DE" dirty="0"/>
              <a:t>Verabschiedung durch Klicken bearbeiten</a:t>
            </a:r>
          </a:p>
        </p:txBody>
      </p:sp>
      <p:sp>
        <p:nvSpPr>
          <p:cNvPr id="11" name="Textfeld 10"/>
          <p:cNvSpPr txBox="1"/>
          <p:nvPr userDrawn="1"/>
        </p:nvSpPr>
        <p:spPr>
          <a:xfrm>
            <a:off x="783326" y="3692990"/>
            <a:ext cx="1832700" cy="259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Contact</a:t>
            </a:r>
            <a:endParaRPr lang="de-DE" sz="1100" b="1" dirty="0"/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869776" y="3927599"/>
            <a:ext cx="1860550" cy="139174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1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e-DE" dirty="0"/>
              <a:t>Vorname, Nachname</a:t>
            </a:r>
            <a:br>
              <a:rPr lang="de-DE" dirty="0"/>
            </a:br>
            <a:r>
              <a:rPr lang="de-DE" dirty="0"/>
              <a:t>Funktion</a:t>
            </a:r>
          </a:p>
          <a:p>
            <a:pPr marL="0" marR="0" lvl="0" indent="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T Nummer</a:t>
            </a:r>
            <a:br>
              <a:rPr lang="de-DE" dirty="0"/>
            </a:br>
            <a:r>
              <a:rPr lang="de-DE" dirty="0"/>
              <a:t>F Nummer</a:t>
            </a:r>
          </a:p>
          <a:p>
            <a:pPr marL="0" marR="0" lvl="0" indent="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E-Mail</a:t>
            </a:r>
          </a:p>
          <a:p>
            <a:pPr lvl="0"/>
            <a:endParaRPr lang="de-DE" dirty="0"/>
          </a:p>
          <a:p>
            <a:pPr lvl="0"/>
            <a:endParaRPr lang="de-DE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6257351E-FB8F-1F4B-A8FF-ED99444B3682}"/>
              </a:ext>
            </a:extLst>
          </p:cNvPr>
          <p:cNvSpPr txBox="1"/>
          <p:nvPr userDrawn="1"/>
        </p:nvSpPr>
        <p:spPr>
          <a:xfrm>
            <a:off x="639837" y="5961077"/>
            <a:ext cx="356658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  <a:tabLst>
                <a:tab pos="151200" algn="l"/>
              </a:tabLst>
            </a:pPr>
            <a:r>
              <a:rPr lang="de-DE" sz="11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© FIZ Karlsruhe 2020</a:t>
            </a:r>
          </a:p>
          <a:p>
            <a:pPr>
              <a:lnSpc>
                <a:spcPts val="1200"/>
              </a:lnSpc>
              <a:spcAft>
                <a:spcPts val="400"/>
              </a:spcAft>
              <a:tabLst>
                <a:tab pos="151200" algn="l"/>
              </a:tabLst>
            </a:pPr>
            <a:r>
              <a:rPr lang="de-DE" sz="11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Leibniz-Institut für Informationsinfrastruktur GmbH</a:t>
            </a:r>
          </a:p>
          <a:p>
            <a:pPr>
              <a:lnSpc>
                <a:spcPts val="1200"/>
              </a:lnSpc>
              <a:tabLst>
                <a:tab pos="151200" algn="l"/>
              </a:tabLst>
            </a:pPr>
            <a:r>
              <a:rPr lang="de-DE" sz="11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www.fiz-karlsruhe.de</a:t>
            </a:r>
            <a:endParaRPr lang="de-DE" sz="1100" dirty="0">
              <a:solidFill>
                <a:schemeClr val="tx1"/>
              </a:solidFill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8FABA6E3-3684-DA44-9141-B242C46AA8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8323" y="4853276"/>
            <a:ext cx="2521439" cy="1787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9140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5564">
          <p15:clr>
            <a:srgbClr val="FBAE40"/>
          </p15:clr>
        </p15:guide>
        <p15:guide id="4" orient="horz" pos="4088">
          <p15:clr>
            <a:srgbClr val="FBAE40"/>
          </p15:clr>
        </p15:guide>
        <p15:guide id="5" pos="55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folie mit Kontakt und C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0"/>
            <a:ext cx="12192000" cy="3429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 userDrawn="1"/>
        </p:nvSpPr>
        <p:spPr>
          <a:xfrm>
            <a:off x="55125" y="3429000"/>
            <a:ext cx="12192000" cy="342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0000" y="1735095"/>
            <a:ext cx="10753200" cy="1212821"/>
          </a:xfrm>
        </p:spPr>
        <p:txBody>
          <a:bodyPr anchor="t" anchorCtr="0"/>
          <a:lstStyle>
            <a:lvl1pPr algn="ctr">
              <a:lnSpc>
                <a:spcPts val="3400"/>
              </a:lnSpc>
              <a:defRPr sz="3400" cap="none" baseline="0"/>
            </a:lvl1pPr>
          </a:lstStyle>
          <a:p>
            <a:r>
              <a:rPr lang="de-DE" dirty="0"/>
              <a:t>Verabschiedung durch Klicken bearbeiten</a:t>
            </a:r>
          </a:p>
        </p:txBody>
      </p:sp>
      <p:sp>
        <p:nvSpPr>
          <p:cNvPr id="11" name="Textfeld 10"/>
          <p:cNvSpPr txBox="1"/>
          <p:nvPr userDrawn="1"/>
        </p:nvSpPr>
        <p:spPr>
          <a:xfrm>
            <a:off x="783326" y="3692990"/>
            <a:ext cx="1832700" cy="259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100" b="1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Contact</a:t>
            </a:r>
            <a:endParaRPr lang="de-DE" sz="1100" b="1" dirty="0"/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869776" y="3927599"/>
            <a:ext cx="1862274" cy="1391747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e-DE" sz="11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de-DE" dirty="0"/>
              <a:t>Vorname, Nachname</a:t>
            </a:r>
            <a:br>
              <a:rPr lang="de-DE" dirty="0"/>
            </a:br>
            <a:r>
              <a:rPr lang="de-DE" dirty="0"/>
              <a:t>Funktion</a:t>
            </a:r>
          </a:p>
          <a:p>
            <a:pPr marL="0" marR="0" lvl="0" indent="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T Nummer</a:t>
            </a:r>
            <a:br>
              <a:rPr lang="de-DE" dirty="0"/>
            </a:br>
            <a:r>
              <a:rPr lang="de-DE" dirty="0"/>
              <a:t>F Nummer</a:t>
            </a:r>
          </a:p>
          <a:p>
            <a:pPr marL="0" marR="0" lvl="0" indent="0" algn="l" defTabSz="914400" rtl="0" eaLnBrk="1" fontAlgn="auto" latinLnBrk="0" hangingPunct="1">
              <a:lnSpc>
                <a:spcPts val="13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E-Mail</a:t>
            </a:r>
          </a:p>
          <a:p>
            <a:pPr lvl="0"/>
            <a:endParaRPr lang="de-DE" dirty="0"/>
          </a:p>
          <a:p>
            <a:pPr lvl="0"/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D94FD8B6-48A8-A841-A7A2-4F5A6A7635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1309" y="5796269"/>
            <a:ext cx="763524" cy="265176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A8BC1AC2-7035-3A45-A890-5DACCF7C6A93}"/>
              </a:ext>
            </a:extLst>
          </p:cNvPr>
          <p:cNvSpPr txBox="1"/>
          <p:nvPr userDrawn="1"/>
        </p:nvSpPr>
        <p:spPr>
          <a:xfrm>
            <a:off x="3976554" y="6098325"/>
            <a:ext cx="195726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960"/>
              </a:lnSpc>
            </a:pPr>
            <a:r>
              <a:rPr lang="en-US" sz="8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Except where otherwise noted, content is licensed under a Creative Commons Attribution 4.0 International License.</a:t>
            </a:r>
            <a:endParaRPr lang="de-DE" sz="800" dirty="0">
              <a:solidFill>
                <a:schemeClr val="tx1"/>
              </a:solidFill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3EC15AA6-2D1A-D24D-B27C-A28A86F0339C}"/>
              </a:ext>
            </a:extLst>
          </p:cNvPr>
          <p:cNvSpPr txBox="1"/>
          <p:nvPr userDrawn="1"/>
        </p:nvSpPr>
        <p:spPr>
          <a:xfrm>
            <a:off x="639837" y="5961077"/>
            <a:ext cx="356658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  <a:tabLst>
                <a:tab pos="151200" algn="l"/>
              </a:tabLst>
            </a:pPr>
            <a:r>
              <a:rPr lang="de-DE" sz="11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© FIZ Karlsruhe 2020</a:t>
            </a:r>
          </a:p>
          <a:p>
            <a:pPr>
              <a:lnSpc>
                <a:spcPts val="1200"/>
              </a:lnSpc>
              <a:spcAft>
                <a:spcPts val="400"/>
              </a:spcAft>
              <a:tabLst>
                <a:tab pos="151200" algn="l"/>
              </a:tabLst>
            </a:pPr>
            <a:r>
              <a:rPr lang="de-DE" sz="11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Leibniz-Institut für Informationsinfrastruktur GmbH</a:t>
            </a:r>
          </a:p>
          <a:p>
            <a:pPr>
              <a:lnSpc>
                <a:spcPts val="1200"/>
              </a:lnSpc>
              <a:tabLst>
                <a:tab pos="151200" algn="l"/>
              </a:tabLst>
            </a:pPr>
            <a:r>
              <a:rPr lang="de-DE" sz="1100" b="1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www.fiz-karlsruhe.de</a:t>
            </a:r>
            <a:endParaRPr lang="de-DE" sz="1100" dirty="0">
              <a:solidFill>
                <a:schemeClr val="tx1"/>
              </a:solidFill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C284025D-B0CC-F341-BC67-5318A310616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8323" y="4853276"/>
            <a:ext cx="2521439" cy="1787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856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5564">
          <p15:clr>
            <a:srgbClr val="FBAE40"/>
          </p15:clr>
        </p15:guide>
        <p15:guide id="4" orient="horz" pos="4088">
          <p15:clr>
            <a:srgbClr val="FBAE40"/>
          </p15:clr>
        </p15:guide>
        <p15:guide id="5" pos="55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4AA6223F-D1E3-374D-B414-A5ED5A844E5F}"/>
              </a:ext>
            </a:extLst>
          </p:cNvPr>
          <p:cNvGrpSpPr/>
          <p:nvPr userDrawn="1"/>
        </p:nvGrpSpPr>
        <p:grpSpPr>
          <a:xfrm>
            <a:off x="-595649" y="0"/>
            <a:ext cx="12787649" cy="6858000"/>
            <a:chOff x="-595649" y="0"/>
            <a:chExt cx="12787649" cy="6858000"/>
          </a:xfrm>
        </p:grpSpPr>
        <p:sp>
          <p:nvSpPr>
            <p:cNvPr id="16" name="Rechteck 15">
              <a:extLst>
                <a:ext uri="{FF2B5EF4-FFF2-40B4-BE49-F238E27FC236}">
                  <a16:creationId xmlns:a16="http://schemas.microsoft.com/office/drawing/2014/main" id="{C04AFEC4-40E3-8E4A-A99E-5C49C0BBE299}"/>
                </a:ext>
              </a:extLst>
            </p:cNvPr>
            <p:cNvSpPr/>
            <p:nvPr userDrawn="1"/>
          </p:nvSpPr>
          <p:spPr>
            <a:xfrm>
              <a:off x="0" y="0"/>
              <a:ext cx="5399632" cy="234393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9" name="Grafik 18">
              <a:extLst>
                <a:ext uri="{FF2B5EF4-FFF2-40B4-BE49-F238E27FC236}">
                  <a16:creationId xmlns:a16="http://schemas.microsoft.com/office/drawing/2014/main" id="{691BC340-DC1F-8F4C-AFC6-ED5AEA5E470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2721865"/>
              <a:ext cx="12188786" cy="4136135"/>
            </a:xfrm>
            <a:prstGeom prst="rect">
              <a:avLst/>
            </a:prstGeom>
          </p:spPr>
        </p:pic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96FF5E9A-6321-7849-B2C1-635A2683EBBA}"/>
                </a:ext>
              </a:extLst>
            </p:cNvPr>
            <p:cNvSpPr/>
            <p:nvPr userDrawn="1"/>
          </p:nvSpPr>
          <p:spPr>
            <a:xfrm>
              <a:off x="3837810" y="0"/>
              <a:ext cx="8354190" cy="3429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Freihandform 21">
              <a:extLst>
                <a:ext uri="{FF2B5EF4-FFF2-40B4-BE49-F238E27FC236}">
                  <a16:creationId xmlns:a16="http://schemas.microsoft.com/office/drawing/2014/main" id="{FD629A1C-ED5D-AE45-9321-D5C88BBB9C46}"/>
                </a:ext>
              </a:extLst>
            </p:cNvPr>
            <p:cNvSpPr/>
            <p:nvPr userDrawn="1"/>
          </p:nvSpPr>
          <p:spPr>
            <a:xfrm rot="21169903">
              <a:off x="-595649" y="512789"/>
              <a:ext cx="4523513" cy="5622177"/>
            </a:xfrm>
            <a:custGeom>
              <a:avLst/>
              <a:gdLst>
                <a:gd name="connsiteX0" fmla="*/ 3392999 w 4523513"/>
                <a:gd name="connsiteY0" fmla="*/ 23897 h 5622177"/>
                <a:gd name="connsiteX1" fmla="*/ 4266021 w 4523513"/>
                <a:gd name="connsiteY1" fmla="*/ 270370 h 5622177"/>
                <a:gd name="connsiteX2" fmla="*/ 4523513 w 4523513"/>
                <a:gd name="connsiteY2" fmla="*/ 403107 h 5622177"/>
                <a:gd name="connsiteX3" fmla="*/ 3926905 w 4523513"/>
                <a:gd name="connsiteY3" fmla="*/ 1431740 h 5622177"/>
                <a:gd name="connsiteX4" fmla="*/ 3768585 w 4523513"/>
                <a:gd name="connsiteY4" fmla="*/ 1350126 h 5622177"/>
                <a:gd name="connsiteX5" fmla="*/ 3240444 w 4523513"/>
                <a:gd name="connsiteY5" fmla="*/ 1201021 h 5622177"/>
                <a:gd name="connsiteX6" fmla="*/ 1202279 w 4523513"/>
                <a:gd name="connsiteY6" fmla="*/ 2783792 h 5622177"/>
                <a:gd name="connsiteX7" fmla="*/ 1949555 w 4523513"/>
                <a:gd name="connsiteY7" fmla="*/ 4494909 h 5622177"/>
                <a:gd name="connsiteX8" fmla="*/ 2095521 w 4523513"/>
                <a:gd name="connsiteY8" fmla="*/ 4589301 h 5622177"/>
                <a:gd name="connsiteX9" fmla="*/ 1496452 w 4523513"/>
                <a:gd name="connsiteY9" fmla="*/ 5622177 h 5622177"/>
                <a:gd name="connsiteX10" fmla="*/ 1259149 w 4523513"/>
                <a:gd name="connsiteY10" fmla="*/ 5468720 h 5622177"/>
                <a:gd name="connsiteX11" fmla="*/ 23896 w 4523513"/>
                <a:gd name="connsiteY11" fmla="*/ 2640229 h 5622177"/>
                <a:gd name="connsiteX12" fmla="*/ 3392999 w 4523513"/>
                <a:gd name="connsiteY12" fmla="*/ 23897 h 56221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23513" h="5622177">
                  <a:moveTo>
                    <a:pt x="3392999" y="23897"/>
                  </a:moveTo>
                  <a:cubicBezTo>
                    <a:pt x="3702905" y="62873"/>
                    <a:pt x="3995885" y="147571"/>
                    <a:pt x="4266021" y="270370"/>
                  </a:cubicBezTo>
                  <a:lnTo>
                    <a:pt x="4523513" y="403107"/>
                  </a:lnTo>
                  <a:lnTo>
                    <a:pt x="3926905" y="1431740"/>
                  </a:lnTo>
                  <a:lnTo>
                    <a:pt x="3768585" y="1350126"/>
                  </a:lnTo>
                  <a:cubicBezTo>
                    <a:pt x="3605165" y="1275839"/>
                    <a:pt x="3427924" y="1224600"/>
                    <a:pt x="3240444" y="1201021"/>
                  </a:cubicBezTo>
                  <a:cubicBezTo>
                    <a:pt x="2240550" y="1075267"/>
                    <a:pt x="1328033" y="1783898"/>
                    <a:pt x="1202279" y="2783792"/>
                  </a:cubicBezTo>
                  <a:cubicBezTo>
                    <a:pt x="1115824" y="3471219"/>
                    <a:pt x="1423745" y="4117347"/>
                    <a:pt x="1949555" y="4494909"/>
                  </a:cubicBezTo>
                  <a:lnTo>
                    <a:pt x="2095521" y="4589301"/>
                  </a:lnTo>
                  <a:lnTo>
                    <a:pt x="1496452" y="5622177"/>
                  </a:lnTo>
                  <a:lnTo>
                    <a:pt x="1259149" y="5468720"/>
                  </a:lnTo>
                  <a:cubicBezTo>
                    <a:pt x="389980" y="4844606"/>
                    <a:pt x="-119016" y="3776552"/>
                    <a:pt x="23896" y="2640229"/>
                  </a:cubicBezTo>
                  <a:cubicBezTo>
                    <a:pt x="231768" y="987397"/>
                    <a:pt x="1740166" y="-183975"/>
                    <a:pt x="3392999" y="2389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Freihandform 22">
              <a:extLst>
                <a:ext uri="{FF2B5EF4-FFF2-40B4-BE49-F238E27FC236}">
                  <a16:creationId xmlns:a16="http://schemas.microsoft.com/office/drawing/2014/main" id="{5FE8628E-66E4-8E49-AA8C-D64FB916E349}"/>
                </a:ext>
              </a:extLst>
            </p:cNvPr>
            <p:cNvSpPr/>
            <p:nvPr userDrawn="1"/>
          </p:nvSpPr>
          <p:spPr>
            <a:xfrm>
              <a:off x="611505" y="1604270"/>
              <a:ext cx="3649460" cy="3649460"/>
            </a:xfrm>
            <a:custGeom>
              <a:avLst/>
              <a:gdLst>
                <a:gd name="connsiteX0" fmla="*/ 1824730 w 3649460"/>
                <a:gd name="connsiteY0" fmla="*/ 1224785 h 3649460"/>
                <a:gd name="connsiteX1" fmla="*/ 1224785 w 3649460"/>
                <a:gd name="connsiteY1" fmla="*/ 1824730 h 3649460"/>
                <a:gd name="connsiteX2" fmla="*/ 1824730 w 3649460"/>
                <a:gd name="connsiteY2" fmla="*/ 2424675 h 3649460"/>
                <a:gd name="connsiteX3" fmla="*/ 2424675 w 3649460"/>
                <a:gd name="connsiteY3" fmla="*/ 1824730 h 3649460"/>
                <a:gd name="connsiteX4" fmla="*/ 1824730 w 3649460"/>
                <a:gd name="connsiteY4" fmla="*/ 1224785 h 3649460"/>
                <a:gd name="connsiteX5" fmla="*/ 1824730 w 3649460"/>
                <a:gd name="connsiteY5" fmla="*/ 0 h 3649460"/>
                <a:gd name="connsiteX6" fmla="*/ 3649460 w 3649460"/>
                <a:gd name="connsiteY6" fmla="*/ 1824730 h 3649460"/>
                <a:gd name="connsiteX7" fmla="*/ 1824730 w 3649460"/>
                <a:gd name="connsiteY7" fmla="*/ 3649460 h 3649460"/>
                <a:gd name="connsiteX8" fmla="*/ 0 w 3649460"/>
                <a:gd name="connsiteY8" fmla="*/ 1824730 h 3649460"/>
                <a:gd name="connsiteX9" fmla="*/ 1824730 w 3649460"/>
                <a:gd name="connsiteY9" fmla="*/ 0 h 3649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649460" h="3649460">
                  <a:moveTo>
                    <a:pt x="1824730" y="1224785"/>
                  </a:moveTo>
                  <a:cubicBezTo>
                    <a:pt x="1493390" y="1224785"/>
                    <a:pt x="1224785" y="1493390"/>
                    <a:pt x="1224785" y="1824730"/>
                  </a:cubicBezTo>
                  <a:cubicBezTo>
                    <a:pt x="1224785" y="2156070"/>
                    <a:pt x="1493390" y="2424675"/>
                    <a:pt x="1824730" y="2424675"/>
                  </a:cubicBezTo>
                  <a:cubicBezTo>
                    <a:pt x="2156070" y="2424675"/>
                    <a:pt x="2424675" y="2156070"/>
                    <a:pt x="2424675" y="1824730"/>
                  </a:cubicBezTo>
                  <a:cubicBezTo>
                    <a:pt x="2424675" y="1493390"/>
                    <a:pt x="2156070" y="1224785"/>
                    <a:pt x="1824730" y="1224785"/>
                  </a:cubicBezTo>
                  <a:close/>
                  <a:moveTo>
                    <a:pt x="1824730" y="0"/>
                  </a:moveTo>
                  <a:cubicBezTo>
                    <a:pt x="2832501" y="0"/>
                    <a:pt x="3649460" y="816959"/>
                    <a:pt x="3649460" y="1824730"/>
                  </a:cubicBezTo>
                  <a:cubicBezTo>
                    <a:pt x="3649460" y="2832501"/>
                    <a:pt x="2832501" y="3649460"/>
                    <a:pt x="1824730" y="3649460"/>
                  </a:cubicBezTo>
                  <a:cubicBezTo>
                    <a:pt x="816959" y="3649460"/>
                    <a:pt x="0" y="2832501"/>
                    <a:pt x="0" y="1824730"/>
                  </a:cubicBezTo>
                  <a:cubicBezTo>
                    <a:pt x="0" y="816959"/>
                    <a:pt x="816959" y="0"/>
                    <a:pt x="182473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2" name="Titel 1">
            <a:extLst>
              <a:ext uri="{FF2B5EF4-FFF2-40B4-BE49-F238E27FC236}">
                <a16:creationId xmlns:a16="http://schemas.microsoft.com/office/drawing/2014/main" id="{FB923572-34A5-E046-B451-FFA66BD63485}"/>
              </a:ext>
            </a:extLst>
          </p:cNvPr>
          <p:cNvSpPr>
            <a:spLocks noGrp="1"/>
          </p:cNvSpPr>
          <p:nvPr userDrawn="1">
            <p:ph type="ctrTitle"/>
          </p:nvPr>
        </p:nvSpPr>
        <p:spPr>
          <a:xfrm>
            <a:off x="6246128" y="3698542"/>
            <a:ext cx="5231642" cy="1037230"/>
          </a:xfrm>
        </p:spPr>
        <p:txBody>
          <a:bodyPr anchor="b"/>
          <a:lstStyle>
            <a:lvl1pPr algn="l">
              <a:lnSpc>
                <a:spcPts val="3400"/>
              </a:lnSpc>
              <a:defRPr sz="3400"/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13" name="Untertitel 2">
            <a:extLst>
              <a:ext uri="{FF2B5EF4-FFF2-40B4-BE49-F238E27FC236}">
                <a16:creationId xmlns:a16="http://schemas.microsoft.com/office/drawing/2014/main" id="{29D1E95C-EC60-6D43-98B8-8E2C8926B7B5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6246127" y="6193346"/>
            <a:ext cx="5231643" cy="357580"/>
          </a:xfrm>
        </p:spPr>
        <p:txBody>
          <a:bodyPr>
            <a:noAutofit/>
          </a:bodyPr>
          <a:lstStyle>
            <a:lvl1pPr marL="0" indent="0" algn="l">
              <a:lnSpc>
                <a:spcPts val="1900"/>
              </a:lnSpc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Vorname, Name ∙ XX. Monat 2020</a:t>
            </a:r>
          </a:p>
        </p:txBody>
      </p:sp>
      <p:sp>
        <p:nvSpPr>
          <p:cNvPr id="14" name="Textplatzhalter 16">
            <a:extLst>
              <a:ext uri="{FF2B5EF4-FFF2-40B4-BE49-F238E27FC236}">
                <a16:creationId xmlns:a16="http://schemas.microsoft.com/office/drawing/2014/main" id="{5F774716-A900-0D4E-B87B-99B5185E752F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6246127" y="4673248"/>
            <a:ext cx="5231643" cy="1372710"/>
          </a:xfrm>
        </p:spPr>
        <p:txBody>
          <a:bodyPr>
            <a:noAutofit/>
          </a:bodyPr>
          <a:lstStyle>
            <a:lvl1pPr>
              <a:lnSpc>
                <a:spcPts val="3400"/>
              </a:lnSpc>
              <a:spcAft>
                <a:spcPts val="0"/>
              </a:spcAft>
              <a:defRPr sz="3400" cap="none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Subtitelmasterformat durch klicken bearbeiten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EE027D6C-4D22-3646-BB8E-B5A8F48600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302"/>
          <a:stretch/>
        </p:blipFill>
        <p:spPr>
          <a:xfrm>
            <a:off x="5597426" y="210915"/>
            <a:ext cx="4186410" cy="1393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0394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953">
          <p15:clr>
            <a:srgbClr val="FBAE40"/>
          </p15:clr>
        </p15:guide>
        <p15:guide id="3" orient="horz" pos="822">
          <p15:clr>
            <a:srgbClr val="FBAE40"/>
          </p15:clr>
        </p15:guide>
        <p15:guide id="4" pos="59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0" y="0"/>
            <a:ext cx="12192000" cy="38110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 hasCustomPrompt="1"/>
          </p:nvPr>
        </p:nvSpPr>
        <p:spPr>
          <a:xfrm>
            <a:off x="877130" y="968989"/>
            <a:ext cx="10381397" cy="396000"/>
          </a:xfrm>
        </p:spPr>
        <p:txBody>
          <a:bodyPr anchor="t" anchorCtr="0"/>
          <a:lstStyle>
            <a:lvl1pPr algn="l">
              <a:lnSpc>
                <a:spcPts val="3300"/>
              </a:lnSpc>
              <a:spcAft>
                <a:spcPts val="0"/>
              </a:spcAft>
              <a:defRPr sz="2600" b="0" spc="50" baseline="0"/>
            </a:lvl1pPr>
          </a:lstStyle>
          <a:p>
            <a:r>
              <a:rPr lang="de-DE" dirty="0"/>
              <a:t>Agenda durch Klicken bearbeiten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A5073450-F304-9B4D-80DB-B084B8049A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1155"/>
            <a:ext cx="12218535" cy="3436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6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95B3F1B2-C927-4945-A3FD-B2E22C8C41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1155"/>
            <a:ext cx="12218535" cy="3436845"/>
          </a:xfrm>
          <a:prstGeom prst="rect">
            <a:avLst/>
          </a:prstGeom>
        </p:spPr>
      </p:pic>
      <p:sp>
        <p:nvSpPr>
          <p:cNvPr id="5" name="Rechteck 4"/>
          <p:cNvSpPr/>
          <p:nvPr userDrawn="1"/>
        </p:nvSpPr>
        <p:spPr>
          <a:xfrm>
            <a:off x="0" y="0"/>
            <a:ext cx="12192000" cy="34308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539400" y="369872"/>
            <a:ext cx="11113200" cy="5853526"/>
          </a:xfrm>
          <a:prstGeom prst="rect">
            <a:avLst/>
          </a:prstGeom>
          <a:solidFill>
            <a:srgbClr val="A8C303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1" name="Titel 1"/>
          <p:cNvSpPr>
            <a:spLocks noGrp="1"/>
          </p:cNvSpPr>
          <p:nvPr>
            <p:ph type="ctrTitle" hasCustomPrompt="1"/>
          </p:nvPr>
        </p:nvSpPr>
        <p:spPr>
          <a:xfrm>
            <a:off x="877130" y="968989"/>
            <a:ext cx="6506309" cy="396000"/>
          </a:xfrm>
        </p:spPr>
        <p:txBody>
          <a:bodyPr anchor="t" anchorCtr="0"/>
          <a:lstStyle>
            <a:lvl1pPr algn="l">
              <a:lnSpc>
                <a:spcPts val="3300"/>
              </a:lnSpc>
              <a:spcAft>
                <a:spcPts val="0"/>
              </a:spcAft>
              <a:defRPr sz="2600" b="0" spc="50" baseline="0"/>
            </a:lvl1pPr>
          </a:lstStyle>
          <a:p>
            <a:r>
              <a:rPr lang="de-DE" dirty="0"/>
              <a:t>Agenda…    mehr als fünf Zeilen</a:t>
            </a:r>
            <a:br>
              <a:rPr lang="de-DE" dirty="0"/>
            </a:br>
            <a:r>
              <a:rPr lang="de-DE" dirty="0"/>
              <a:t>Agenda</a:t>
            </a:r>
            <a:br>
              <a:rPr lang="de-DE" dirty="0"/>
            </a:br>
            <a:r>
              <a:rPr lang="de-DE" dirty="0" err="1"/>
              <a:t>Agenda</a:t>
            </a:r>
            <a:br>
              <a:rPr lang="de-DE" dirty="0"/>
            </a:br>
            <a:r>
              <a:rPr lang="de-DE" dirty="0" err="1"/>
              <a:t>Agenda</a:t>
            </a:r>
            <a:br>
              <a:rPr lang="de-DE" dirty="0"/>
            </a:br>
            <a:r>
              <a:rPr lang="de-DE" dirty="0" err="1"/>
              <a:t>Agenda</a:t>
            </a:r>
            <a:br>
              <a:rPr lang="de-DE" dirty="0"/>
            </a:br>
            <a:r>
              <a:rPr lang="de-DE" dirty="0" err="1"/>
              <a:t>Agenda</a:t>
            </a:r>
            <a:br>
              <a:rPr lang="de-DE" dirty="0"/>
            </a:br>
            <a:r>
              <a:rPr lang="de-DE" dirty="0" err="1"/>
              <a:t>Agenda</a:t>
            </a:r>
            <a:br>
              <a:rPr lang="de-DE" dirty="0"/>
            </a:br>
            <a:r>
              <a:rPr lang="de-DE" dirty="0" err="1"/>
              <a:t>Agenda</a:t>
            </a:r>
            <a:br>
              <a:rPr lang="de-DE" dirty="0"/>
            </a:br>
            <a:r>
              <a:rPr lang="de-DE" dirty="0" err="1"/>
              <a:t>Agenda</a:t>
            </a:r>
            <a:br>
              <a:rPr lang="de-DE" dirty="0"/>
            </a:br>
            <a:r>
              <a:rPr lang="de-DE" dirty="0" err="1"/>
              <a:t>Agenda</a:t>
            </a:r>
            <a:br>
              <a:rPr lang="de-DE" dirty="0"/>
            </a:br>
            <a:r>
              <a:rPr lang="de-DE" dirty="0" err="1"/>
              <a:t>Agenda</a:t>
            </a: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48024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02451" y="6252677"/>
            <a:ext cx="572249" cy="365125"/>
          </a:xfrm>
          <a:prstGeom prst="rect">
            <a:avLst/>
          </a:prstGeom>
        </p:spPr>
        <p:txBody>
          <a:bodyPr vert="horz" lIns="0" tIns="36000" rIns="0" bIns="36000" rtlCol="0" anchor="ctr"/>
          <a:lstStyle>
            <a:lvl1pPr algn="ctr">
              <a:lnSpc>
                <a:spcPts val="2400"/>
              </a:lnSpc>
              <a:defRPr sz="2000">
                <a:solidFill>
                  <a:schemeClr val="tx1"/>
                </a:solidFill>
              </a:defRPr>
            </a:lvl1pPr>
          </a:lstStyle>
          <a:p>
            <a:fld id="{66C69CBE-41A4-47CA-9EC3-770EB11FF46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2"/>
          </p:nvPr>
        </p:nvSpPr>
        <p:spPr>
          <a:xfrm>
            <a:off x="838200" y="1562100"/>
            <a:ext cx="8242004" cy="4351338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1134"/>
              </a:spcAft>
              <a:buClrTx/>
              <a:buSzTx/>
              <a:buFontTx/>
              <a:buNone/>
              <a:tabLst/>
              <a:defRPr/>
            </a:lvl1pPr>
            <a:lvl2pPr marL="252000" marR="0" indent="-252000" algn="l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1134"/>
              </a:spcAft>
              <a:buClr>
                <a:srgbClr val="37464B"/>
              </a:buClr>
              <a:buSzTx/>
              <a:buFont typeface="Wingdings" panose="05000000000000000000" pitchFamily="2" charset="2"/>
              <a:buChar char="§"/>
              <a:tabLst/>
              <a:defRPr/>
            </a:lvl2pPr>
            <a:lvl3pPr marL="447675" marR="0" indent="-195263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1134"/>
              </a:spcAft>
              <a:buClr>
                <a:srgbClr val="A8C303"/>
              </a:buClr>
              <a:buSzTx/>
              <a:buFont typeface="Wingdings" panose="05000000000000000000" pitchFamily="2" charset="2"/>
              <a:buChar char="§"/>
              <a:tabLst/>
              <a:defRPr/>
            </a:lvl3pPr>
            <a:lvl4pPr marL="623888" marR="0" indent="-176213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1134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lvl4pPr>
            <a:lvl5pPr marL="623888" marR="0" indent="-176213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1134"/>
              </a:spcAft>
              <a:buClrTx/>
              <a:buSzPct val="90000"/>
              <a:buFont typeface="Calibri" panose="020F0502020204030204" pitchFamily="34" charset="0"/>
              <a:buChar char="→"/>
              <a:tabLst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1134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>
                <a:ln>
                  <a:noFill/>
                </a:ln>
                <a:solidFill>
                  <a:srgbClr val="3746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618065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hne_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02451" y="6252677"/>
            <a:ext cx="572249" cy="365125"/>
          </a:xfrm>
          <a:prstGeom prst="rect">
            <a:avLst/>
          </a:prstGeom>
        </p:spPr>
        <p:txBody>
          <a:bodyPr vert="horz" lIns="0" tIns="36000" rIns="0" bIns="36000" rtlCol="0" anchor="ctr"/>
          <a:lstStyle>
            <a:lvl1pPr algn="ctr">
              <a:lnSpc>
                <a:spcPts val="2400"/>
              </a:lnSpc>
              <a:defRPr sz="2000">
                <a:solidFill>
                  <a:schemeClr val="tx1"/>
                </a:solidFill>
              </a:defRPr>
            </a:lvl1pPr>
          </a:lstStyle>
          <a:p>
            <a:fld id="{66C69CBE-41A4-47CA-9EC3-770EB11FF461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2"/>
          </p:nvPr>
        </p:nvSpPr>
        <p:spPr>
          <a:xfrm>
            <a:off x="838200" y="1562100"/>
            <a:ext cx="8242004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Rechteck 2"/>
          <p:cNvSpPr/>
          <p:nvPr userDrawn="1"/>
        </p:nvSpPr>
        <p:spPr>
          <a:xfrm>
            <a:off x="9548949" y="5913438"/>
            <a:ext cx="2643051" cy="9445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122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kas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9CBE-41A4-47CA-9EC3-770EB11FF461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</p:nvPr>
        </p:nvSpPr>
        <p:spPr>
          <a:xfrm>
            <a:off x="1498146" y="3840770"/>
            <a:ext cx="5753554" cy="1728787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de-DE" dirty="0"/>
              <a:t>Format „Wichtig“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4"/>
          </p:nvPr>
        </p:nvSpPr>
        <p:spPr>
          <a:xfrm>
            <a:off x="838200" y="1556390"/>
            <a:ext cx="6413500" cy="219392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983" y="3872669"/>
            <a:ext cx="539496" cy="539496"/>
          </a:xfrm>
          <a:prstGeom prst="rect">
            <a:avLst/>
          </a:prstGeom>
        </p:spPr>
      </p:pic>
      <p:sp>
        <p:nvSpPr>
          <p:cNvPr id="17" name="Textplatzhalter 16"/>
          <p:cNvSpPr>
            <a:spLocks noGrp="1"/>
          </p:cNvSpPr>
          <p:nvPr>
            <p:ph type="body" sz="quarter" idx="15" hasCustomPrompt="1"/>
          </p:nvPr>
        </p:nvSpPr>
        <p:spPr>
          <a:xfrm>
            <a:off x="8089900" y="1658938"/>
            <a:ext cx="3142207" cy="2374900"/>
          </a:xfrm>
          <a:ln w="15875">
            <a:solidFill>
              <a:schemeClr val="tx1"/>
            </a:solidFill>
            <a:prstDash val="sysDot"/>
          </a:ln>
        </p:spPr>
        <p:txBody>
          <a:bodyPr lIns="216000" tIns="180000" rIns="216000" bIns="180000"/>
          <a:lstStyle>
            <a:lvl6pPr>
              <a:defRPr baseline="0"/>
            </a:lvl6pPr>
          </a:lstStyle>
          <a:p>
            <a:pPr lvl="5"/>
            <a:r>
              <a:rPr lang="de-DE" dirty="0"/>
              <a:t>Infokasten 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3450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n Bild gro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56800" y="1659600"/>
            <a:ext cx="5066328" cy="412560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9CBE-41A4-47CA-9EC3-770EB11FF461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59215" y="1659517"/>
            <a:ext cx="170738" cy="4184781"/>
          </a:xfrm>
        </p:spPr>
        <p:txBody>
          <a:bodyPr vert="vert270"/>
          <a:lstStyle>
            <a:lvl1pPr>
              <a:lnSpc>
                <a:spcPts val="1200"/>
              </a:lnSpc>
              <a:spcAft>
                <a:spcPts val="0"/>
              </a:spcAft>
              <a:defRPr sz="900" cap="none" spc="5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© Bildnachweis/</a:t>
            </a:r>
            <a:r>
              <a:rPr lang="de-DE" dirty="0" err="1"/>
              <a:t>Credit</a:t>
            </a:r>
            <a:endParaRPr lang="de-DE" dirty="0"/>
          </a:p>
        </p:txBody>
      </p:sp>
      <p:sp>
        <p:nvSpPr>
          <p:cNvPr id="12" name="Textplatzhalter 13"/>
          <p:cNvSpPr>
            <a:spLocks noGrp="1"/>
          </p:cNvSpPr>
          <p:nvPr>
            <p:ph type="body" sz="quarter" idx="14"/>
          </p:nvPr>
        </p:nvSpPr>
        <p:spPr>
          <a:xfrm>
            <a:off x="6264322" y="1556390"/>
            <a:ext cx="5581936" cy="423026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34537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57248" y="1659518"/>
            <a:ext cx="3264375" cy="412713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9CBE-41A4-47CA-9EC3-770EB11FF461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Textplatzhalter 13"/>
          <p:cNvSpPr>
            <a:spLocks noGrp="1"/>
          </p:cNvSpPr>
          <p:nvPr>
            <p:ph type="body" sz="quarter" idx="14"/>
          </p:nvPr>
        </p:nvSpPr>
        <p:spPr>
          <a:xfrm>
            <a:off x="4482151" y="1556390"/>
            <a:ext cx="7377753" cy="423026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5" hasCustomPrompt="1"/>
          </p:nvPr>
        </p:nvSpPr>
        <p:spPr>
          <a:xfrm>
            <a:off x="659215" y="1659517"/>
            <a:ext cx="170738" cy="4184781"/>
          </a:xfrm>
        </p:spPr>
        <p:txBody>
          <a:bodyPr vert="vert270"/>
          <a:lstStyle>
            <a:lvl1pPr>
              <a:lnSpc>
                <a:spcPts val="1200"/>
              </a:lnSpc>
              <a:spcAft>
                <a:spcPts val="0"/>
              </a:spcAft>
              <a:defRPr sz="900" cap="none" spc="5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© Bildnachweis/</a:t>
            </a:r>
            <a:r>
              <a:rPr lang="de-DE" dirty="0" err="1"/>
              <a:t>Credit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51553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209550"/>
            <a:ext cx="10515600" cy="906463"/>
          </a:xfrm>
          <a:prstGeom prst="rect">
            <a:avLst/>
          </a:prstGeom>
        </p:spPr>
        <p:txBody>
          <a:bodyPr vert="horz" lIns="0" tIns="36000" rIns="0" bIns="36000" rtlCol="0" anchor="b" anchorCtr="0">
            <a:no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57249" y="1561702"/>
            <a:ext cx="10515600" cy="4351338"/>
          </a:xfrm>
          <a:prstGeom prst="rect">
            <a:avLst/>
          </a:prstGeom>
        </p:spPr>
        <p:txBody>
          <a:bodyPr vert="horz" lIns="0" tIns="36000" rIns="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1134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3746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Textmasterformat bearbeiten</a:t>
            </a:r>
          </a:p>
          <a:p>
            <a:pPr marL="252000" marR="0" lvl="1" indent="-252000" algn="l" defTabSz="914400" rtl="0" eaLnBrk="1" fontAlgn="auto" latinLnBrk="0" hangingPunct="1">
              <a:lnSpc>
                <a:spcPts val="2600"/>
              </a:lnSpc>
              <a:spcBef>
                <a:spcPts val="0"/>
              </a:spcBef>
              <a:spcAft>
                <a:spcPts val="1134"/>
              </a:spcAft>
              <a:buClr>
                <a:srgbClr val="37464B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rgbClr val="3746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Zweite Ebene</a:t>
            </a:r>
          </a:p>
          <a:p>
            <a:pPr marL="447675" marR="0" lvl="2" indent="-195263" algn="l" defTabSz="9144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1134"/>
              </a:spcAft>
              <a:buClr>
                <a:srgbClr val="A8C303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srgbClr val="3746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Dritte Ebene</a:t>
            </a:r>
          </a:p>
          <a:p>
            <a:pPr marL="623888" marR="0" lvl="3" indent="-176213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1134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de-DE" sz="1500" b="0" i="0" u="none" strike="noStrike" kern="1200" cap="none" spc="0" normalizeH="0" baseline="0" noProof="0" dirty="0">
                <a:ln>
                  <a:noFill/>
                </a:ln>
                <a:solidFill>
                  <a:srgbClr val="3746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Vierte Ebene</a:t>
            </a:r>
          </a:p>
          <a:p>
            <a:pPr marL="623888" marR="0" lvl="4" indent="-176213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1134"/>
              </a:spcAft>
              <a:buClrTx/>
              <a:buSzPct val="90000"/>
              <a:buFont typeface="Calibri" panose="020F0502020204030204" pitchFamily="34" charset="0"/>
              <a:buChar char="→"/>
              <a:tabLst/>
              <a:defRPr/>
            </a:pPr>
            <a:r>
              <a:rPr kumimoji="0" lang="de-DE" sz="1500" b="0" i="0" u="none" strike="noStrike" kern="1200" cap="none" spc="0" normalizeH="0" baseline="0" noProof="0" dirty="0">
                <a:ln>
                  <a:noFill/>
                </a:ln>
                <a:solidFill>
                  <a:srgbClr val="3746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Fünfte Ebene</a:t>
            </a:r>
          </a:p>
          <a:p>
            <a:pPr lvl="5"/>
            <a:r>
              <a:rPr lang="de-DE" dirty="0"/>
              <a:t>Bildunterschrift</a:t>
            </a:r>
          </a:p>
          <a:p>
            <a:pPr lvl="6"/>
            <a:r>
              <a:rPr lang="de-DE" dirty="0"/>
              <a:t>Info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857249" y="6330156"/>
            <a:ext cx="8222955" cy="260350"/>
          </a:xfrm>
          <a:prstGeom prst="rect">
            <a:avLst/>
          </a:prstGeom>
        </p:spPr>
        <p:txBody>
          <a:bodyPr vert="horz" lIns="0" tIns="36000" rIns="0" bIns="36000" rtlCol="0" anchor="ctr"/>
          <a:lstStyle>
            <a:lvl1pPr algn="l">
              <a:lnSpc>
                <a:spcPts val="1200"/>
              </a:lnSpc>
              <a:defRPr sz="100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202451" y="6252677"/>
            <a:ext cx="572249" cy="365125"/>
          </a:xfrm>
          <a:prstGeom prst="rect">
            <a:avLst/>
          </a:prstGeom>
        </p:spPr>
        <p:txBody>
          <a:bodyPr vert="horz" lIns="0" tIns="36000" rIns="0" bIns="36000" rtlCol="0" anchor="ctr"/>
          <a:lstStyle>
            <a:lvl1pPr algn="ctr">
              <a:lnSpc>
                <a:spcPts val="2400"/>
              </a:lnSpc>
              <a:defRPr sz="2000">
                <a:solidFill>
                  <a:schemeClr val="tx1"/>
                </a:solidFill>
              </a:defRPr>
            </a:lvl1pPr>
          </a:lstStyle>
          <a:p>
            <a:fld id="{66C69CBE-41A4-47CA-9EC3-770EB11FF461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1" name="Grafik 10"/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7491" y="6030468"/>
            <a:ext cx="2592122" cy="82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145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660" r:id="rId3"/>
    <p:sldLayoutId id="2147483735" r:id="rId4"/>
    <p:sldLayoutId id="2147483650" r:id="rId5"/>
    <p:sldLayoutId id="2147483737" r:id="rId6"/>
    <p:sldLayoutId id="2147483652" r:id="rId7"/>
    <p:sldLayoutId id="2147483665" r:id="rId8"/>
    <p:sldLayoutId id="2147483662" r:id="rId9"/>
    <p:sldLayoutId id="2147483663" r:id="rId10"/>
    <p:sldLayoutId id="2147483664" r:id="rId11"/>
    <p:sldLayoutId id="2147483661" r:id="rId12"/>
    <p:sldLayoutId id="2147483740" r:id="rId13"/>
    <p:sldLayoutId id="2147483741" r:id="rId14"/>
    <p:sldLayoutId id="2147483742" r:id="rId15"/>
  </p:sldLayoutIdLst>
  <p:hf hdr="0" dt="0"/>
  <p:txStyles>
    <p:titleStyle>
      <a:lvl1pPr algn="l" defTabSz="914400" rtl="0" eaLnBrk="1" latinLnBrk="0" hangingPunct="1">
        <a:lnSpc>
          <a:spcPts val="2400"/>
        </a:lnSpc>
        <a:spcBef>
          <a:spcPct val="0"/>
        </a:spcBef>
        <a:buNone/>
        <a:defRPr sz="2600" b="1" kern="1200" cap="none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ts val="2600"/>
        </a:lnSpc>
        <a:spcBef>
          <a:spcPts val="0"/>
        </a:spcBef>
        <a:spcAft>
          <a:spcPts val="1134"/>
        </a:spcAft>
        <a:buClrTx/>
        <a:buSzTx/>
        <a:buFontTx/>
        <a:buNone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marR="0" indent="-252000" algn="l" defTabSz="914400" rtl="0" eaLnBrk="1" fontAlgn="auto" latinLnBrk="0" hangingPunct="1">
        <a:lnSpc>
          <a:spcPts val="2600"/>
        </a:lnSpc>
        <a:spcBef>
          <a:spcPts val="0"/>
        </a:spcBef>
        <a:spcAft>
          <a:spcPts val="1134"/>
        </a:spcAft>
        <a:buClr>
          <a:srgbClr val="37464B"/>
        </a:buClr>
        <a:buSzTx/>
        <a:buFont typeface="Wingdings" panose="05000000000000000000" pitchFamily="2" charset="2"/>
        <a:buChar char="§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47675" marR="0" indent="-195263" algn="l" defTabSz="914400" rtl="0" eaLnBrk="1" fontAlgn="auto" latinLnBrk="0" hangingPunct="1">
        <a:lnSpc>
          <a:spcPts val="2400"/>
        </a:lnSpc>
        <a:spcBef>
          <a:spcPts val="0"/>
        </a:spcBef>
        <a:spcAft>
          <a:spcPts val="1134"/>
        </a:spcAft>
        <a:buClr>
          <a:srgbClr val="A8C303"/>
        </a:buClr>
        <a:buSzTx/>
        <a:buFont typeface="Wingdings" panose="05000000000000000000" pitchFamily="2" charset="2"/>
        <a:buChar char="§"/>
        <a:tabLst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623888" marR="0" indent="-176213" algn="l" defTabSz="914400" rtl="0" eaLnBrk="1" fontAlgn="auto" latinLnBrk="0" hangingPunct="1">
        <a:lnSpc>
          <a:spcPts val="2000"/>
        </a:lnSpc>
        <a:spcBef>
          <a:spcPts val="0"/>
        </a:spcBef>
        <a:spcAft>
          <a:spcPts val="1134"/>
        </a:spcAft>
        <a:buClrTx/>
        <a:buSzTx/>
        <a:buFont typeface="Wingdings" panose="05000000000000000000" pitchFamily="2" charset="2"/>
        <a:buChar char="§"/>
        <a:tabLst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623888" marR="0" indent="-176213" algn="l" defTabSz="914400" rtl="0" eaLnBrk="1" fontAlgn="auto" latinLnBrk="0" hangingPunct="1">
        <a:lnSpc>
          <a:spcPts val="2000"/>
        </a:lnSpc>
        <a:spcBef>
          <a:spcPts val="0"/>
        </a:spcBef>
        <a:spcAft>
          <a:spcPts val="1134"/>
        </a:spcAft>
        <a:buClrTx/>
        <a:buSzPct val="90000"/>
        <a:buFont typeface="Calibri" panose="020F0502020204030204" pitchFamily="34" charset="0"/>
        <a:buChar char="→"/>
        <a:tabLst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ts val="2000"/>
        </a:lnSpc>
        <a:spcBef>
          <a:spcPts val="0"/>
        </a:spcBef>
        <a:spcAft>
          <a:spcPts val="1134"/>
        </a:spcAft>
        <a:buFontTx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ts val="2600"/>
        </a:lnSpc>
        <a:spcBef>
          <a:spcPts val="0"/>
        </a:spcBef>
        <a:spcAft>
          <a:spcPts val="1134"/>
        </a:spcAft>
        <a:buSzPct val="300000"/>
        <a:buFontTx/>
        <a:buNone/>
        <a:defRPr sz="2000" b="1" kern="1200">
          <a:solidFill>
            <a:schemeClr val="accent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TR/microdat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w3.org/TR/html-rdfa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schema.org/fatContent" TargetMode="External"/><Relationship Id="rId13" Type="http://schemas.openxmlformats.org/officeDocument/2006/relationships/hyperlink" Target="https://schema.org/Number" TargetMode="External"/><Relationship Id="rId3" Type="http://schemas.openxmlformats.org/officeDocument/2006/relationships/hyperlink" Target="http://en.wikipedia.org/wiki/Microdata_(HTML)" TargetMode="External"/><Relationship Id="rId7" Type="http://schemas.openxmlformats.org/officeDocument/2006/relationships/hyperlink" Target="https://schema.org/Mass" TargetMode="External"/><Relationship Id="rId12" Type="http://schemas.openxmlformats.org/officeDocument/2006/relationships/hyperlink" Target="https://schema.org/Boolea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schema.org/Thing" TargetMode="External"/><Relationship Id="rId11" Type="http://schemas.openxmlformats.org/officeDocument/2006/relationships/hyperlink" Target="https://schema.org/DataType" TargetMode="External"/><Relationship Id="rId5" Type="http://schemas.openxmlformats.org/officeDocument/2006/relationships/hyperlink" Target="http://en.wikipedia.org/wiki/JSON-LD" TargetMode="External"/><Relationship Id="rId15" Type="http://schemas.openxmlformats.org/officeDocument/2006/relationships/hyperlink" Target="https://schema.org/Time" TargetMode="External"/><Relationship Id="rId10" Type="http://schemas.openxmlformats.org/officeDocument/2006/relationships/hyperlink" Target="https://schema.org/programmingLanguage" TargetMode="External"/><Relationship Id="rId4" Type="http://schemas.openxmlformats.org/officeDocument/2006/relationships/hyperlink" Target="http://en.wikipedia.org/wiki/RDFa" TargetMode="External"/><Relationship Id="rId9" Type="http://schemas.openxmlformats.org/officeDocument/2006/relationships/hyperlink" Target="https://schema.org/ComputerLanguage" TargetMode="External"/><Relationship Id="rId14" Type="http://schemas.openxmlformats.org/officeDocument/2006/relationships/hyperlink" Target="https://schema.org/Tex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420EACEA-CD48-A944-A78B-452015345B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46128" y="3698542"/>
            <a:ext cx="5231642" cy="2028082"/>
          </a:xfrm>
        </p:spPr>
        <p:txBody>
          <a:bodyPr/>
          <a:lstStyle/>
          <a:p>
            <a:r>
              <a:rPr lang="en-US" dirty="0"/>
              <a:t>Can </a:t>
            </a:r>
            <a:r>
              <a:rPr lang="en-US" dirty="0" err="1"/>
              <a:t>RDFa</a:t>
            </a:r>
            <a:r>
              <a:rPr lang="en-US" dirty="0"/>
              <a:t> and friends enrich presentation MathML to support accessibility and search? </a:t>
            </a:r>
          </a:p>
        </p:txBody>
      </p:sp>
      <p:sp>
        <p:nvSpPr>
          <p:cNvPr id="6" name="Untertitel 5">
            <a:extLst>
              <a:ext uri="{FF2B5EF4-FFF2-40B4-BE49-F238E27FC236}">
                <a16:creationId xmlns:a16="http://schemas.microsoft.com/office/drawing/2014/main" id="{145D4441-5127-1843-B38C-AD449A9217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Schubotz, Moritz, 17.12.2020</a:t>
            </a:r>
          </a:p>
        </p:txBody>
      </p:sp>
    </p:spTree>
    <p:extLst>
      <p:ext uri="{BB962C8B-B14F-4D97-AF65-F5344CB8AC3E}">
        <p14:creationId xmlns:p14="http://schemas.microsoft.com/office/powerpoint/2010/main" val="3443456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Status Quo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The W3C MathML community group discussed the introduction of a new HTML attribute called intent to specify mathematical intent without using content MathML.</a:t>
            </a:r>
          </a:p>
          <a:p>
            <a:r>
              <a:rPr lang="en-US" dirty="0"/>
              <a:t>The goal of this presentation is to understand, if concepts from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Schema.org (https://schema.org/)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/>
              <a:t>Microdata HTML (</a:t>
            </a:r>
            <a:r>
              <a:rPr lang="en-US" b="1" dirty="0">
                <a:hlinkClick r:id="rId3"/>
              </a:rPr>
              <a:t>https://www.w3.org/TR/microdata/</a:t>
            </a:r>
            <a:r>
              <a:rPr lang="en-US" b="1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err="1"/>
              <a:t>HTML+RDFa</a:t>
            </a:r>
            <a:r>
              <a:rPr lang="en-US" b="1" dirty="0"/>
              <a:t> (</a:t>
            </a:r>
            <a:r>
              <a:rPr lang="en-US" b="1" dirty="0">
                <a:hlinkClick r:id="rId4"/>
              </a:rPr>
              <a:t>https://www.w3.org/TR/html-rdfa/</a:t>
            </a:r>
            <a:r>
              <a:rPr lang="en-US" b="1" dirty="0"/>
              <a:t>)</a:t>
            </a:r>
          </a:p>
          <a:p>
            <a:r>
              <a:rPr lang="en-US" dirty="0"/>
              <a:t>can be used to transport the same information in a more standardized way.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C69CBE-41A4-47CA-9EC3-770EB11FF461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5050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Agenda</a:t>
            </a:r>
            <a:br>
              <a:rPr lang="de-DE" dirty="0"/>
            </a:br>
            <a:r>
              <a:rPr lang="de-DE" dirty="0"/>
              <a:t>1) schema.org</a:t>
            </a:r>
            <a:br>
              <a:rPr lang="de-DE" dirty="0"/>
            </a:br>
            <a:r>
              <a:rPr lang="de-DE" dirty="0"/>
              <a:t>2) </a:t>
            </a:r>
            <a:r>
              <a:rPr lang="de-DE" dirty="0" err="1"/>
              <a:t>microdata</a:t>
            </a:r>
            <a:br>
              <a:rPr lang="de-DE" dirty="0"/>
            </a:br>
            <a:r>
              <a:rPr lang="de-DE" dirty="0"/>
              <a:t>3) </a:t>
            </a:r>
            <a:r>
              <a:rPr lang="de-DE" dirty="0" err="1"/>
              <a:t>RDFa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7042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Schema.org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2"/>
          </p:nvPr>
        </p:nvSpPr>
        <p:spPr>
          <a:xfrm>
            <a:off x="838199" y="1562100"/>
            <a:ext cx="10963760" cy="1103608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i="1" dirty="0"/>
              <a:t>Schema.org provides a collection of </a:t>
            </a:r>
            <a:r>
              <a:rPr lang="en-US" b="1" i="1" dirty="0"/>
              <a:t>shared vocabularies </a:t>
            </a:r>
            <a:r>
              <a:rPr lang="en-US" i="1" dirty="0"/>
              <a:t>webmasters can use to mark up their pages in ways that can be understood by the major </a:t>
            </a:r>
            <a:r>
              <a:rPr lang="en-US" b="1" i="1" dirty="0"/>
              <a:t>search</a:t>
            </a:r>
            <a:r>
              <a:rPr lang="en-US" i="1" dirty="0"/>
              <a:t> engines: Google, Microsoft, Yandex and Yahoo! (https://schema.org/docs/gs.html)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C69CBE-41A4-47CA-9EC3-770EB11FF461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09C9E8DF-3D34-4D46-A538-640E4F5A55FB}"/>
              </a:ext>
            </a:extLst>
          </p:cNvPr>
          <p:cNvSpPr txBox="1"/>
          <p:nvPr/>
        </p:nvSpPr>
        <p:spPr>
          <a:xfrm>
            <a:off x="838198" y="2927129"/>
            <a:ext cx="10963759" cy="26468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Vocabularies in </a:t>
            </a:r>
            <a:r>
              <a:rPr lang="de-DE" sz="2000" dirty="0" err="1">
                <a:hlinkClick r:id="rId3"/>
              </a:rPr>
              <a:t>Microdata</a:t>
            </a:r>
            <a:r>
              <a:rPr lang="de-DE" sz="2000" dirty="0"/>
              <a:t>, </a:t>
            </a:r>
            <a:r>
              <a:rPr lang="de-DE" sz="2000" dirty="0" err="1">
                <a:hlinkClick r:id="rId4"/>
              </a:rPr>
              <a:t>RDFa</a:t>
            </a:r>
            <a:r>
              <a:rPr lang="de-DE" sz="2000" dirty="0"/>
              <a:t>, </a:t>
            </a:r>
            <a:r>
              <a:rPr lang="de-DE" sz="2000" dirty="0">
                <a:hlinkClick r:id="rId5"/>
              </a:rPr>
              <a:t>JSON-LD</a:t>
            </a:r>
            <a:r>
              <a:rPr lang="de-DE" sz="2000" dirty="0"/>
              <a:t> at </a:t>
            </a:r>
            <a:r>
              <a:rPr lang="de-DE" sz="2000" dirty="0" err="1"/>
              <a:t>lowest</a:t>
            </a:r>
            <a:r>
              <a:rPr lang="de-DE" sz="2000" dirty="0"/>
              <a:t> </a:t>
            </a:r>
            <a:r>
              <a:rPr lang="de-DE" sz="2000" dirty="0" err="1"/>
              <a:t>level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content</a:t>
            </a:r>
            <a:r>
              <a:rPr lang="de-DE" sz="2000" dirty="0"/>
              <a:t> </a:t>
            </a:r>
            <a:r>
              <a:rPr lang="de-DE" sz="2000" dirty="0" err="1"/>
              <a:t>or</a:t>
            </a:r>
            <a:r>
              <a:rPr lang="de-DE" sz="2000" dirty="0"/>
              <a:t> </a:t>
            </a:r>
            <a:r>
              <a:rPr lang="de-DE" sz="2000" dirty="0" err="1"/>
              <a:t>as</a:t>
            </a:r>
            <a:r>
              <a:rPr lang="de-DE" sz="2000" dirty="0"/>
              <a:t> invisible HTML meta-tags.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type 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linkClick r:id="rId6"/>
              </a:rPr>
              <a:t>Thing</a:t>
            </a:r>
            <a:r>
              <a:rPr lang="de-DE" altLang="de-DE" sz="2000" dirty="0"/>
              <a:t> (</a:t>
            </a:r>
            <a:r>
              <a:rPr kumimoji="0" lang="de-DE" altLang="de-DE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name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de-DE" altLang="de-DE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description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de-DE" altLang="de-DE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url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de-DE" altLang="de-DE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image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de-DE" altLang="de-DE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identifier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de-DE" altLang="de-DE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disambiguatingDescription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>
                <a:hlinkClick r:id="rId7"/>
              </a:rPr>
              <a:t>https://schema.org/Mass</a:t>
            </a:r>
            <a:r>
              <a:rPr lang="de-DE" dirty="0"/>
              <a:t> (</a:t>
            </a:r>
            <a:r>
              <a:rPr lang="de-DE" dirty="0" err="1">
                <a:hlinkClick r:id="rId8" tooltip="fatContent"/>
              </a:rPr>
              <a:t>fatContent</a:t>
            </a:r>
            <a:r>
              <a:rPr lang="de-DE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de-DE" dirty="0">
                <a:hlinkClick r:id="rId9"/>
              </a:rPr>
              <a:t>https://schema.org/ComputerLanguage</a:t>
            </a:r>
            <a:r>
              <a:rPr lang="de-DE" dirty="0"/>
              <a:t> (</a:t>
            </a:r>
            <a:r>
              <a:rPr lang="de-DE" dirty="0" err="1">
                <a:hlinkClick r:id="rId10" tooltip="programmingLanguage"/>
              </a:rPr>
              <a:t>programmingLanguage</a:t>
            </a:r>
            <a:r>
              <a:rPr lang="de-DE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hlinkClick r:id="rId11" tooltip="DataType"/>
              </a:rPr>
              <a:t> </a:t>
            </a:r>
            <a:r>
              <a:rPr lang="en-US" dirty="0" err="1">
                <a:hlinkClick r:id="rId11" tooltip="DataType"/>
              </a:rPr>
              <a:t>DataType</a:t>
            </a:r>
            <a:r>
              <a:rPr lang="en-US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12" tooltip="Boolean"/>
              </a:rPr>
              <a:t>Boolean</a:t>
            </a:r>
            <a:r>
              <a:rPr lang="en-US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13" tooltip="Number"/>
              </a:rPr>
              <a:t>Number</a:t>
            </a:r>
            <a:r>
              <a:rPr lang="en-US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14" tooltip="Text"/>
              </a:rPr>
              <a:t>Text</a:t>
            </a:r>
            <a:r>
              <a:rPr lang="en-US" dirty="0"/>
              <a:t> (</a:t>
            </a:r>
            <a:r>
              <a:rPr lang="en-US" dirty="0" err="1"/>
              <a:t>CssSelectorType</a:t>
            </a:r>
            <a:r>
              <a:rPr lang="en-US" dirty="0"/>
              <a:t>, </a:t>
            </a:r>
            <a:r>
              <a:rPr lang="en-US" dirty="0" err="1"/>
              <a:t>PronounceableText</a:t>
            </a:r>
            <a:r>
              <a:rPr lang="en-US" dirty="0"/>
              <a:t>, URL, </a:t>
            </a:r>
            <a:r>
              <a:rPr lang="en-US" dirty="0" err="1"/>
              <a:t>XPathType</a:t>
            </a:r>
            <a:r>
              <a:rPr lang="en-US" dirty="0"/>
              <a:t> 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15" tooltip="Time"/>
              </a:rPr>
              <a:t>Time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2605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8DC562-4EE2-418A-9C65-3DC17CA70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Microdata</a:t>
            </a: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4F26629-AF11-46E7-8CA7-CD36E69BB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D1E8D03-66E3-428C-9242-E98213B63D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C69CBE-41A4-47CA-9EC3-770EB11FF461}" type="slidenum">
              <a:rPr lang="de-DE" smtClean="0"/>
              <a:pPr/>
              <a:t>5</a:t>
            </a:fld>
            <a:endParaRPr lang="de-DE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54A64FF-DF00-483B-8653-CEF050B9151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67" t="38115" r="5205" b="16902"/>
          <a:stretch/>
        </p:blipFill>
        <p:spPr>
          <a:xfrm>
            <a:off x="6096000" y="1886526"/>
            <a:ext cx="5645659" cy="3544456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6BB89DCA-92A3-4957-9F18-EAF87FE585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867" t="20337" r="5205" b="64579"/>
          <a:stretch/>
        </p:blipFill>
        <p:spPr>
          <a:xfrm>
            <a:off x="491258" y="2015187"/>
            <a:ext cx="5604742" cy="1179946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432DE519-C3DE-4C6B-BE08-DF5BE1E400A2}"/>
              </a:ext>
            </a:extLst>
          </p:cNvPr>
          <p:cNvSpPr txBox="1"/>
          <p:nvPr/>
        </p:nvSpPr>
        <p:spPr>
          <a:xfrm>
            <a:off x="488575" y="5606346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Exact quote from https://en.m.wikipedia.org/wiki/Microdata_(HTML)</a:t>
            </a:r>
          </a:p>
        </p:txBody>
      </p:sp>
    </p:spTree>
    <p:extLst>
      <p:ext uri="{BB962C8B-B14F-4D97-AF65-F5344CB8AC3E}">
        <p14:creationId xmlns:p14="http://schemas.microsoft.com/office/powerpoint/2010/main" val="3199816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C2C058-1DE5-427B-986A-91D9BCA88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RDFa</a:t>
            </a: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360FE2A-337F-4FEA-941D-F1BD97F56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7623B2A-8168-4429-9709-FF0048DF5A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C69CBE-41A4-47CA-9EC3-770EB11FF461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F768EC8-93F9-4BC8-A48E-2BA3CEBD23B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1562100"/>
            <a:ext cx="5877431" cy="435133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W3C recommendation from 2015 to combine RDF with (X)HTML (5)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Also used from within SVG images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In principal compatible with MathML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9FFCE93-F0FF-4548-9A85-E30B13784935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715631" y="864176"/>
            <a:ext cx="8139493" cy="6114865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0101DEAD-1C93-43B4-997B-18115A326BD5}"/>
              </a:ext>
            </a:extLst>
          </p:cNvPr>
          <p:cNvSpPr txBox="1"/>
          <p:nvPr/>
        </p:nvSpPr>
        <p:spPr>
          <a:xfrm>
            <a:off x="2249191" y="6250573"/>
            <a:ext cx="742756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 err="1"/>
              <a:t>Example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https://en.m.wikipedia.org/wiki/RDFa</a:t>
            </a:r>
          </a:p>
        </p:txBody>
      </p:sp>
    </p:spTree>
    <p:extLst>
      <p:ext uri="{BB962C8B-B14F-4D97-AF65-F5344CB8AC3E}">
        <p14:creationId xmlns:p14="http://schemas.microsoft.com/office/powerpoint/2010/main" val="2263101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C88370-751A-42F9-B20C-C85A97944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Discussion</a:t>
            </a:r>
            <a:r>
              <a:rPr lang="de-DE" dirty="0"/>
              <a:t> / </a:t>
            </a:r>
            <a:r>
              <a:rPr lang="de-DE" dirty="0" err="1"/>
              <a:t>Ideas</a:t>
            </a: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8694362-1840-4D86-BC5F-55E094609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4C9D349-87E0-4A33-8495-2ACA1769B8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6C69CBE-41A4-47CA-9EC3-770EB11FF461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22A3D70-69A6-4E59-BEF0-A94961A70F6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38200" y="1562100"/>
            <a:ext cx="9158207" cy="2955656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de-DE" dirty="0">
                <a:solidFill>
                  <a:schemeClr val="bg2"/>
                </a:solidFill>
              </a:rPr>
              <a:t>&lt;</a:t>
            </a:r>
            <a:r>
              <a:rPr lang="de-DE" dirty="0" err="1">
                <a:solidFill>
                  <a:schemeClr val="bg2"/>
                </a:solidFill>
              </a:rPr>
              <a:t>math</a:t>
            </a:r>
            <a:r>
              <a:rPr lang="de-DE" dirty="0">
                <a:solidFill>
                  <a:schemeClr val="bg2"/>
                </a:solidFill>
              </a:rPr>
              <a:t>&gt;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de-DE" dirty="0">
                <a:solidFill>
                  <a:schemeClr val="bg2"/>
                </a:solidFill>
              </a:rPr>
              <a:t>&lt;</a:t>
            </a:r>
            <a:r>
              <a:rPr lang="de-DE" dirty="0" err="1">
                <a:solidFill>
                  <a:schemeClr val="bg2"/>
                </a:solidFill>
              </a:rPr>
              <a:t>mrow</a:t>
            </a:r>
            <a:r>
              <a:rPr lang="de-DE" dirty="0">
                <a:solidFill>
                  <a:schemeClr val="bg2"/>
                </a:solidFill>
              </a:rPr>
              <a:t>&gt;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de-DE" dirty="0">
                <a:solidFill>
                  <a:schemeClr val="bg2"/>
                </a:solidFill>
              </a:rPr>
              <a:t>&lt;</a:t>
            </a:r>
            <a:r>
              <a:rPr lang="de-DE" dirty="0" err="1">
                <a:solidFill>
                  <a:schemeClr val="bg2"/>
                </a:solidFill>
              </a:rPr>
              <a:t>semantics</a:t>
            </a:r>
            <a:r>
              <a:rPr lang="de-DE" dirty="0">
                <a:solidFill>
                  <a:schemeClr val="bg2"/>
                </a:solidFill>
              </a:rPr>
              <a:t>&gt;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de-DE" dirty="0">
                <a:solidFill>
                  <a:schemeClr val="bg2"/>
                </a:solidFill>
              </a:rPr>
              <a:t>&lt;mi&gt;sin&lt;/mi&gt;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de-DE" dirty="0">
                <a:solidFill>
                  <a:schemeClr val="bg2"/>
                </a:solidFill>
              </a:rPr>
              <a:t>&lt;</a:t>
            </a:r>
            <a:r>
              <a:rPr lang="de-DE" dirty="0" err="1">
                <a:solidFill>
                  <a:schemeClr val="bg2"/>
                </a:solidFill>
              </a:rPr>
              <a:t>annotation-xml</a:t>
            </a:r>
            <a:r>
              <a:rPr lang="de-DE" dirty="0">
                <a:solidFill>
                  <a:schemeClr val="bg2"/>
                </a:solidFill>
              </a:rPr>
              <a:t> </a:t>
            </a:r>
            <a:r>
              <a:rPr lang="de-DE" dirty="0" err="1">
                <a:solidFill>
                  <a:schemeClr val="bg2"/>
                </a:solidFill>
              </a:rPr>
              <a:t>encoding</a:t>
            </a:r>
            <a:r>
              <a:rPr lang="de-DE" dirty="0">
                <a:solidFill>
                  <a:schemeClr val="bg2"/>
                </a:solidFill>
              </a:rPr>
              <a:t>="MathML-Content"&gt; &lt;sin /&gt; &lt;/</a:t>
            </a:r>
            <a:r>
              <a:rPr lang="de-DE" dirty="0" err="1">
                <a:solidFill>
                  <a:schemeClr val="bg2"/>
                </a:solidFill>
              </a:rPr>
              <a:t>annotation-xml</a:t>
            </a:r>
            <a:r>
              <a:rPr lang="de-DE" dirty="0">
                <a:solidFill>
                  <a:schemeClr val="bg2"/>
                </a:solidFill>
              </a:rPr>
              <a:t>&gt;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de-DE" dirty="0">
                <a:solidFill>
                  <a:schemeClr val="bg2"/>
                </a:solidFill>
              </a:rPr>
              <a:t>&lt;/</a:t>
            </a:r>
            <a:r>
              <a:rPr lang="de-DE" dirty="0" err="1">
                <a:solidFill>
                  <a:schemeClr val="bg2"/>
                </a:solidFill>
              </a:rPr>
              <a:t>semantics</a:t>
            </a:r>
            <a:r>
              <a:rPr lang="de-DE" dirty="0">
                <a:solidFill>
                  <a:schemeClr val="bg2"/>
                </a:solidFill>
              </a:rPr>
              <a:t>&gt;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de-DE" dirty="0">
                <a:solidFill>
                  <a:schemeClr val="bg2"/>
                </a:solidFill>
              </a:rPr>
              <a:t>&lt;</a:t>
            </a:r>
            <a:r>
              <a:rPr lang="de-DE" dirty="0" err="1">
                <a:solidFill>
                  <a:schemeClr val="bg2"/>
                </a:solidFill>
              </a:rPr>
              <a:t>mfenced</a:t>
            </a:r>
            <a:r>
              <a:rPr lang="de-DE" dirty="0">
                <a:solidFill>
                  <a:schemeClr val="bg2"/>
                </a:solidFill>
              </a:rPr>
              <a:t>&gt;x&lt;/</a:t>
            </a:r>
            <a:r>
              <a:rPr lang="de-DE" dirty="0" err="1">
                <a:solidFill>
                  <a:schemeClr val="bg2"/>
                </a:solidFill>
              </a:rPr>
              <a:t>mfenced</a:t>
            </a:r>
            <a:r>
              <a:rPr lang="de-DE" dirty="0">
                <a:solidFill>
                  <a:schemeClr val="bg2"/>
                </a:solidFill>
              </a:rPr>
              <a:t>&gt;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de-DE" dirty="0">
                <a:solidFill>
                  <a:schemeClr val="bg2"/>
                </a:solidFill>
              </a:rPr>
              <a:t>&lt;/</a:t>
            </a:r>
            <a:r>
              <a:rPr lang="de-DE" dirty="0" err="1">
                <a:solidFill>
                  <a:schemeClr val="bg2"/>
                </a:solidFill>
              </a:rPr>
              <a:t>mrow</a:t>
            </a:r>
            <a:r>
              <a:rPr lang="de-DE" dirty="0">
                <a:solidFill>
                  <a:schemeClr val="bg2"/>
                </a:solidFill>
              </a:rPr>
              <a:t>&gt;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de-DE" dirty="0">
                <a:solidFill>
                  <a:schemeClr val="bg2"/>
                </a:solidFill>
              </a:rPr>
              <a:t>&lt;/</a:t>
            </a:r>
            <a:r>
              <a:rPr lang="de-DE" dirty="0" err="1">
                <a:solidFill>
                  <a:schemeClr val="bg2"/>
                </a:solidFill>
              </a:rPr>
              <a:t>math</a:t>
            </a:r>
            <a:r>
              <a:rPr lang="de-DE" dirty="0">
                <a:solidFill>
                  <a:schemeClr val="bg2"/>
                </a:solidFill>
              </a:rPr>
              <a:t>&gt;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3FA36059-F4D4-4AC2-B359-2109E8F235F0}"/>
              </a:ext>
            </a:extLst>
          </p:cNvPr>
          <p:cNvSpPr txBox="1"/>
          <p:nvPr/>
        </p:nvSpPr>
        <p:spPr>
          <a:xfrm>
            <a:off x="2428068" y="3802650"/>
            <a:ext cx="866871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>
                <a:solidFill>
                  <a:schemeClr val="accent4"/>
                </a:solidFill>
              </a:rPr>
              <a:t>&lt;math&gt;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>
                <a:solidFill>
                  <a:schemeClr val="accent4"/>
                </a:solidFill>
              </a:rPr>
              <a:t>&lt;</a:t>
            </a:r>
            <a:r>
              <a:rPr lang="en-US" dirty="0" err="1">
                <a:solidFill>
                  <a:schemeClr val="accent4"/>
                </a:solidFill>
              </a:rPr>
              <a:t>mrow</a:t>
            </a:r>
            <a:r>
              <a:rPr lang="en-US" dirty="0">
                <a:solidFill>
                  <a:schemeClr val="accent4"/>
                </a:solidFill>
              </a:rPr>
              <a:t>&gt;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>
                <a:solidFill>
                  <a:schemeClr val="accent4"/>
                </a:solidFill>
              </a:rPr>
              <a:t>&lt;</a:t>
            </a:r>
            <a:r>
              <a:rPr lang="en-US">
                <a:solidFill>
                  <a:schemeClr val="accent4"/>
                </a:solidFill>
              </a:rPr>
              <a:t>mi about=“</a:t>
            </a:r>
            <a:r>
              <a:rPr lang="en-US" dirty="0">
                <a:solidFill>
                  <a:schemeClr val="accent4"/>
                </a:solidFill>
              </a:rPr>
              <a:t>https://www.openmath.org/cd/transc1.html#sin“&gt;sin&lt;/mi&gt;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>
                <a:solidFill>
                  <a:schemeClr val="accent4"/>
                </a:solidFill>
              </a:rPr>
              <a:t>&lt;</a:t>
            </a:r>
            <a:r>
              <a:rPr lang="en-US" dirty="0" err="1">
                <a:solidFill>
                  <a:schemeClr val="accent4"/>
                </a:solidFill>
              </a:rPr>
              <a:t>mfenced</a:t>
            </a:r>
            <a:r>
              <a:rPr lang="en-US" dirty="0">
                <a:solidFill>
                  <a:schemeClr val="accent4"/>
                </a:solidFill>
              </a:rPr>
              <a:t>&gt;x&lt;/</a:t>
            </a:r>
            <a:r>
              <a:rPr lang="en-US" dirty="0" err="1">
                <a:solidFill>
                  <a:schemeClr val="accent4"/>
                </a:solidFill>
              </a:rPr>
              <a:t>mfenced</a:t>
            </a:r>
            <a:r>
              <a:rPr lang="en-US" dirty="0">
                <a:solidFill>
                  <a:schemeClr val="accent4"/>
                </a:solidFill>
              </a:rPr>
              <a:t>&gt;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>
                <a:solidFill>
                  <a:schemeClr val="accent4"/>
                </a:solidFill>
              </a:rPr>
              <a:t>&lt;/</a:t>
            </a:r>
            <a:r>
              <a:rPr lang="en-US" dirty="0" err="1">
                <a:solidFill>
                  <a:schemeClr val="accent4"/>
                </a:solidFill>
              </a:rPr>
              <a:t>mrow</a:t>
            </a:r>
            <a:r>
              <a:rPr lang="en-US" dirty="0">
                <a:solidFill>
                  <a:schemeClr val="accent4"/>
                </a:solidFill>
              </a:rPr>
              <a:t>&gt;</a:t>
            </a:r>
          </a:p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en-US" dirty="0">
                <a:solidFill>
                  <a:schemeClr val="accent4"/>
                </a:solidFill>
              </a:rPr>
              <a:t>&lt;/math&gt;</a:t>
            </a:r>
          </a:p>
        </p:txBody>
      </p:sp>
    </p:spTree>
    <p:extLst>
      <p:ext uri="{BB962C8B-B14F-4D97-AF65-F5344CB8AC3E}">
        <p14:creationId xmlns:p14="http://schemas.microsoft.com/office/powerpoint/2010/main" val="660054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372A702A-C8E5-074C-A0DF-29E92E905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735A27B-822D-6C44-B92F-1741A46B421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69776" y="3927599"/>
            <a:ext cx="2369370" cy="1391747"/>
          </a:xfrm>
        </p:spPr>
        <p:txBody>
          <a:bodyPr/>
          <a:lstStyle/>
          <a:p>
            <a:r>
              <a:rPr lang="de-DE" dirty="0"/>
              <a:t>Moritz Schubotz</a:t>
            </a:r>
          </a:p>
          <a:p>
            <a:r>
              <a:rPr lang="de-DE" dirty="0"/>
              <a:t>Department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Mathematics</a:t>
            </a:r>
            <a:endParaRPr lang="de-DE" dirty="0"/>
          </a:p>
          <a:p>
            <a:endParaRPr lang="de-DE" dirty="0"/>
          </a:p>
          <a:p>
            <a:r>
              <a:rPr lang="de-DE" dirty="0"/>
              <a:t>Moritz.schubotz@fiz-karlsruhe.de</a:t>
            </a:r>
          </a:p>
        </p:txBody>
      </p:sp>
    </p:spTree>
    <p:extLst>
      <p:ext uri="{BB962C8B-B14F-4D97-AF65-F5344CB8AC3E}">
        <p14:creationId xmlns:p14="http://schemas.microsoft.com/office/powerpoint/2010/main" val="3960188374"/>
      </p:ext>
    </p:extLst>
  </p:cSld>
  <p:clrMapOvr>
    <a:masterClrMapping/>
  </p:clrMapOvr>
</p:sld>
</file>

<file path=ppt/theme/theme1.xml><?xml version="1.0" encoding="utf-8"?>
<a:theme xmlns:a="http://schemas.openxmlformats.org/drawingml/2006/main" name="Layout 1">
  <a:themeElements>
    <a:clrScheme name="FIZ">
      <a:dk1>
        <a:srgbClr val="37464B"/>
      </a:dk1>
      <a:lt1>
        <a:srgbClr val="FFFFFF"/>
      </a:lt1>
      <a:dk2>
        <a:srgbClr val="414141"/>
      </a:dk2>
      <a:lt2>
        <a:srgbClr val="A51E55"/>
      </a:lt2>
      <a:accent1>
        <a:srgbClr val="A8C303"/>
      </a:accent1>
      <a:accent2>
        <a:srgbClr val="61A1C4"/>
      </a:accent2>
      <a:accent3>
        <a:srgbClr val="83D0F5"/>
      </a:accent3>
      <a:accent4>
        <a:srgbClr val="6FBC85"/>
      </a:accent4>
      <a:accent5>
        <a:srgbClr val="00A984"/>
      </a:accent5>
      <a:accent6>
        <a:srgbClr val="A51E55"/>
      </a:accent6>
      <a:hlink>
        <a:srgbClr val="E50051"/>
      </a:hlink>
      <a:folHlink>
        <a:srgbClr val="5A0E2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7" id="{0ABBAC94-C5B3-4F4E-95FF-D2A5F73C8BDC}" vid="{8E3E2C5D-6C63-4736-9113-2B9A9B741FA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FIZ_englisch_v8-gruen-blatt</Template>
  <TotalTime>0</TotalTime>
  <Words>418</Words>
  <Application>Microsoft Office PowerPoint</Application>
  <PresentationFormat>Breitbild</PresentationFormat>
  <Paragraphs>55</Paragraphs>
  <Slides>8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Layout 1</vt:lpstr>
      <vt:lpstr>Can RDFa and friends enrich presentation MathML to support accessibility and search? </vt:lpstr>
      <vt:lpstr>Status Quo</vt:lpstr>
      <vt:lpstr>Agenda 1) schema.org 2) microdata 3) RDFa</vt:lpstr>
      <vt:lpstr>Schema.org</vt:lpstr>
      <vt:lpstr>Microdata</vt:lpstr>
      <vt:lpstr>RDFa</vt:lpstr>
      <vt:lpstr>Discussion / Ideas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TU-Pseudonym 2009489558696831</dc:creator>
  <cp:lastModifiedBy>TU-Pseudonym 2009489558696831</cp:lastModifiedBy>
  <cp:revision>3</cp:revision>
  <dcterms:created xsi:type="dcterms:W3CDTF">2020-12-10T14:59:15Z</dcterms:created>
  <dcterms:modified xsi:type="dcterms:W3CDTF">2020-12-17T14:16:02Z</dcterms:modified>
</cp:coreProperties>
</file>