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1" r:id="rId4"/>
    <p:sldId id="259" r:id="rId5"/>
    <p:sldId id="262" r:id="rId6"/>
    <p:sldId id="263" r:id="rId7"/>
    <p:sldId id="258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634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E96912-BD53-426F-9157-F1FFD533DFC9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B8DD8B-A93C-4DE8-B0A7-B4E435C3FDA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B8DD8B-A93C-4DE8-B0A7-B4E435C3FDAF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DEAD3-D435-4C9B-8BC3-EAF4042B71C7}" type="datetimeFigureOut">
              <a:rPr lang="en-US" smtClean="0"/>
              <a:pPr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DE3E8-8A4A-4E0F-AF60-8FD43A9BA0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1315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DEAD3-D435-4C9B-8BC3-EAF4042B71C7}" type="datetimeFigureOut">
              <a:rPr lang="en-US" smtClean="0"/>
              <a:pPr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DE3E8-8A4A-4E0F-AF60-8FD43A9BA0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7449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DEAD3-D435-4C9B-8BC3-EAF4042B71C7}" type="datetimeFigureOut">
              <a:rPr lang="en-US" smtClean="0"/>
              <a:pPr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DE3E8-8A4A-4E0F-AF60-8FD43A9BA0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0692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DEAD3-D435-4C9B-8BC3-EAF4042B71C7}" type="datetimeFigureOut">
              <a:rPr lang="en-US" smtClean="0"/>
              <a:pPr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DE3E8-8A4A-4E0F-AF60-8FD43A9BA0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0011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DEAD3-D435-4C9B-8BC3-EAF4042B71C7}" type="datetimeFigureOut">
              <a:rPr lang="en-US" smtClean="0"/>
              <a:pPr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DE3E8-8A4A-4E0F-AF60-8FD43A9BA0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3277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DEAD3-D435-4C9B-8BC3-EAF4042B71C7}" type="datetimeFigureOut">
              <a:rPr lang="en-US" smtClean="0"/>
              <a:pPr/>
              <a:t>12/19/2014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DE3E8-8A4A-4E0F-AF60-8FD43A9BA0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9724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DEAD3-D435-4C9B-8BC3-EAF4042B71C7}" type="datetimeFigureOut">
              <a:rPr lang="en-US" smtClean="0"/>
              <a:pPr/>
              <a:t>12/19/2014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DE3E8-8A4A-4E0F-AF60-8FD43A9BA0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6184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DEAD3-D435-4C9B-8BC3-EAF4042B71C7}" type="datetimeFigureOut">
              <a:rPr lang="en-US" smtClean="0"/>
              <a:pPr/>
              <a:t>12/19/2014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DE3E8-8A4A-4E0F-AF60-8FD43A9BA0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903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DEAD3-D435-4C9B-8BC3-EAF4042B71C7}" type="datetimeFigureOut">
              <a:rPr lang="en-US" smtClean="0"/>
              <a:pPr/>
              <a:t>12/19/2014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DE3E8-8A4A-4E0F-AF60-8FD43A9BA0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2329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DEAD3-D435-4C9B-8BC3-EAF4042B71C7}" type="datetimeFigureOut">
              <a:rPr lang="en-US" smtClean="0"/>
              <a:pPr/>
              <a:t>12/19/2014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DE3E8-8A4A-4E0F-AF60-8FD43A9BA0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7828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DEAD3-D435-4C9B-8BC3-EAF4042B71C7}" type="datetimeFigureOut">
              <a:rPr lang="en-US" smtClean="0"/>
              <a:pPr/>
              <a:t>12/19/2014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DE3E8-8A4A-4E0F-AF60-8FD43A9BA0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6191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DEAD3-D435-4C9B-8BC3-EAF4042B71C7}" type="datetimeFigureOut">
              <a:rPr lang="en-US" smtClean="0"/>
              <a:pPr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DE3E8-8A4A-4E0F-AF60-8FD43A9BA0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6272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Query Verb Proposal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Ashok Malhotra, Oracle</a:t>
            </a:r>
          </a:p>
          <a:p>
            <a:r>
              <a:rPr lang="en-US" dirty="0" smtClean="0"/>
              <a:t>ashok.malhotra@oracle.com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1743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Verb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query specification is contained in the body of the request</a:t>
            </a:r>
          </a:p>
          <a:p>
            <a:r>
              <a:rPr lang="en-US" dirty="0" smtClean="0"/>
              <a:t>The request-</a:t>
            </a:r>
            <a:r>
              <a:rPr lang="en-US" dirty="0" err="1" smtClean="0"/>
              <a:t>uri</a:t>
            </a:r>
            <a:r>
              <a:rPr lang="en-US" dirty="0" smtClean="0"/>
              <a:t> indicates the resource to be queried</a:t>
            </a:r>
          </a:p>
          <a:p>
            <a:r>
              <a:rPr lang="en-US" dirty="0" smtClean="0"/>
              <a:t>Results are communicated in the response</a:t>
            </a:r>
          </a:p>
          <a:p>
            <a:r>
              <a:rPr lang="en-US" dirty="0" smtClean="0"/>
              <a:t>QUERY </a:t>
            </a:r>
            <a:r>
              <a:rPr lang="en-US" dirty="0"/>
              <a:t>(return selected parts of the resource) is </a:t>
            </a:r>
            <a:r>
              <a:rPr lang="en-US" dirty="0" smtClean="0"/>
              <a:t>related to GET as PATCH – RFC 5789-- (update selected parts of the resource) is to 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01819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Query Verb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Queries can be specified using many different syntaxes</a:t>
            </a:r>
          </a:p>
          <a:p>
            <a:r>
              <a:rPr lang="en-US" dirty="0" smtClean="0"/>
              <a:t>Content header can be used to specify the media type of the query </a:t>
            </a:r>
          </a:p>
          <a:p>
            <a:r>
              <a:rPr lang="en-US" dirty="0" smtClean="0"/>
              <a:t>Accept headers can be used to specify the format of the response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42297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Verb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QUERY is safe and idempotent</a:t>
            </a:r>
          </a:p>
          <a:p>
            <a:r>
              <a:rPr lang="en-US" dirty="0" smtClean="0"/>
              <a:t>QUERY results are </a:t>
            </a:r>
            <a:r>
              <a:rPr lang="en-US" dirty="0" err="1" smtClean="0"/>
              <a:t>cachable</a:t>
            </a:r>
            <a:r>
              <a:rPr lang="en-US" dirty="0" smtClean="0"/>
              <a:t> using the </a:t>
            </a:r>
            <a:r>
              <a:rPr lang="en-US" dirty="0" err="1" smtClean="0"/>
              <a:t>RequestURI</a:t>
            </a:r>
            <a:r>
              <a:rPr lang="en-US" dirty="0" smtClean="0"/>
              <a:t> and query specification in the request body as key</a:t>
            </a:r>
          </a:p>
          <a:p>
            <a:r>
              <a:rPr lang="en-US" dirty="0" smtClean="0"/>
              <a:t>More intelligent caching is possible to improve performance but needs further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46465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Verb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OPTIONS request can be used to ascertain whether the QUERY verb is supported.</a:t>
            </a:r>
          </a:p>
          <a:p>
            <a:r>
              <a:rPr lang="en-US" dirty="0" smtClean="0"/>
              <a:t>If QUERY is supported, it must be included in the Allow header.</a:t>
            </a:r>
          </a:p>
          <a:p>
            <a:r>
              <a:rPr lang="en-US" dirty="0" smtClean="0"/>
              <a:t>If QUERY is supported a query header or link header with </a:t>
            </a:r>
            <a:r>
              <a:rPr lang="en-US" dirty="0" err="1" smtClean="0"/>
              <a:t>rel</a:t>
            </a:r>
            <a:r>
              <a:rPr lang="en-US" smtClean="0"/>
              <a:t>=“query-metadata” must </a:t>
            </a:r>
            <a:r>
              <a:rPr lang="en-US" dirty="0" smtClean="0"/>
              <a:t>be included in the header.  The value of this header must be a non-empty list of URIs that point to the metadata for the media types that can be used to specify the query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21892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a Stored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URL of a stored query can be included as the value of a Link header in a QUERY request with </a:t>
            </a:r>
            <a:r>
              <a:rPr lang="en-US" dirty="0" err="1" smtClean="0"/>
              <a:t>rel</a:t>
            </a:r>
            <a:r>
              <a:rPr lang="en-US" dirty="0" smtClean="0"/>
              <a:t> = “query”</a:t>
            </a:r>
          </a:p>
          <a:p>
            <a:r>
              <a:rPr lang="en-US" dirty="0" smtClean="0"/>
              <a:t>Optionally, the stored query URL can be included in the body of a QUERY request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06109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Stored 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Queries can be stored using a POST</a:t>
            </a:r>
          </a:p>
          <a:p>
            <a:r>
              <a:rPr lang="en-US" dirty="0" smtClean="0"/>
              <a:t>Queries can be retrieved using a GET </a:t>
            </a:r>
          </a:p>
          <a:p>
            <a:r>
              <a:rPr lang="en-US" dirty="0" smtClean="0"/>
              <a:t>Queries can be modified using a PUT or PATCH</a:t>
            </a:r>
          </a:p>
          <a:p>
            <a:r>
              <a:rPr lang="en-US" dirty="0" smtClean="0"/>
              <a:t>Queries can be deleted using a DELETE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03535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Stored 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Options using QUERY</a:t>
            </a:r>
          </a:p>
          <a:p>
            <a:pPr lvl="1"/>
            <a:r>
              <a:rPr lang="en-US" dirty="0" smtClean="0"/>
              <a:t>Query URI is contained in the body of the request</a:t>
            </a:r>
          </a:p>
          <a:p>
            <a:pPr lvl="1"/>
            <a:r>
              <a:rPr lang="en-US" dirty="0" smtClean="0"/>
              <a:t>Query URI is indicated in a link header with </a:t>
            </a:r>
            <a:r>
              <a:rPr lang="en-US" dirty="0" err="1" smtClean="0"/>
              <a:t>rel</a:t>
            </a:r>
            <a:r>
              <a:rPr lang="en-US" dirty="0" smtClean="0"/>
              <a:t> = “query”</a:t>
            </a:r>
          </a:p>
          <a:p>
            <a:r>
              <a:rPr lang="en-US" dirty="0" smtClean="0"/>
              <a:t>Using GET</a:t>
            </a:r>
          </a:p>
          <a:p>
            <a:pPr lvl="1"/>
            <a:r>
              <a:rPr lang="en-US" dirty="0" smtClean="0"/>
              <a:t>Make a GET request on </a:t>
            </a:r>
            <a:r>
              <a:rPr lang="en-US" dirty="0" err="1" smtClean="0"/>
              <a:t>QueryURI</a:t>
            </a:r>
            <a:r>
              <a:rPr lang="en-US" dirty="0" smtClean="0"/>
              <a:t>/Results</a:t>
            </a:r>
          </a:p>
          <a:p>
            <a:r>
              <a:rPr lang="en-US" dirty="0" smtClean="0"/>
              <a:t>If the query is </a:t>
            </a:r>
            <a:r>
              <a:rPr lang="en-US" dirty="0" err="1" smtClean="0"/>
              <a:t>parametrized</a:t>
            </a:r>
            <a:r>
              <a:rPr lang="en-US" dirty="0" smtClean="0"/>
              <a:t>, the values for the parameters are specified as query parameters in the URI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84941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2089</TotalTime>
  <Words>357</Words>
  <Application>Microsoft Office PowerPoint</Application>
  <PresentationFormat>On-screen Show (4:3)</PresentationFormat>
  <Paragraphs>36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Query Verb Proposal</vt:lpstr>
      <vt:lpstr>Query Verb Proposal</vt:lpstr>
      <vt:lpstr>Query Verb Proposal</vt:lpstr>
      <vt:lpstr>Query Verb Proposal</vt:lpstr>
      <vt:lpstr>Query Verb Proposal</vt:lpstr>
      <vt:lpstr>Using a Stored Query</vt:lpstr>
      <vt:lpstr>Stored Queries</vt:lpstr>
      <vt:lpstr>Running Stored Queries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Query Verb Proposal</dc:title>
  <dc:creator>Ashok</dc:creator>
  <cp:lastModifiedBy>Ashok Malhotra</cp:lastModifiedBy>
  <cp:revision>12</cp:revision>
  <dcterms:created xsi:type="dcterms:W3CDTF">2014-12-16T00:07:38Z</dcterms:created>
  <dcterms:modified xsi:type="dcterms:W3CDTF">2014-12-19T14:01:34Z</dcterms:modified>
</cp:coreProperties>
</file>