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65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A3235-9291-A946-BA57-4637CBC46131}" type="datetimeFigureOut">
              <a:rPr lang="en-US" smtClean="0"/>
              <a:t>11/07/14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D8BDF-B2EF-8944-B484-B0C9A1B86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960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A3235-9291-A946-BA57-4637CBC46131}" type="datetimeFigureOut">
              <a:rPr lang="en-US" smtClean="0"/>
              <a:t>11/07/14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D8BDF-B2EF-8944-B484-B0C9A1B86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383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A3235-9291-A946-BA57-4637CBC46131}" type="datetimeFigureOut">
              <a:rPr lang="en-US" smtClean="0"/>
              <a:t>11/07/14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D8BDF-B2EF-8944-B484-B0C9A1B86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318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A3235-9291-A946-BA57-4637CBC46131}" type="datetimeFigureOut">
              <a:rPr lang="en-US" smtClean="0"/>
              <a:t>11/07/14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D8BDF-B2EF-8944-B484-B0C9A1B86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05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A3235-9291-A946-BA57-4637CBC46131}" type="datetimeFigureOut">
              <a:rPr lang="en-US" smtClean="0"/>
              <a:t>11/07/14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D8BDF-B2EF-8944-B484-B0C9A1B86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62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A3235-9291-A946-BA57-4637CBC46131}" type="datetimeFigureOut">
              <a:rPr lang="en-US" smtClean="0"/>
              <a:t>11/07/14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D8BDF-B2EF-8944-B484-B0C9A1B86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910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A3235-9291-A946-BA57-4637CBC46131}" type="datetimeFigureOut">
              <a:rPr lang="en-US" smtClean="0"/>
              <a:t>11/07/14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D8BDF-B2EF-8944-B484-B0C9A1B86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352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A3235-9291-A946-BA57-4637CBC46131}" type="datetimeFigureOut">
              <a:rPr lang="en-US" smtClean="0"/>
              <a:t>11/07/14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D8BDF-B2EF-8944-B484-B0C9A1B86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484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A3235-9291-A946-BA57-4637CBC46131}" type="datetimeFigureOut">
              <a:rPr lang="en-US" smtClean="0"/>
              <a:t>11/07/14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D8BDF-B2EF-8944-B484-B0C9A1B86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89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A3235-9291-A946-BA57-4637CBC46131}" type="datetimeFigureOut">
              <a:rPr lang="en-US" smtClean="0"/>
              <a:t>11/07/14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D8BDF-B2EF-8944-B484-B0C9A1B86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41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A3235-9291-A946-BA57-4637CBC46131}" type="datetimeFigureOut">
              <a:rPr lang="en-US" smtClean="0"/>
              <a:t>11/07/14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D8BDF-B2EF-8944-B484-B0C9A1B86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905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A3235-9291-A946-BA57-4637CBC46131}" type="datetimeFigureOut">
              <a:rPr lang="en-US" smtClean="0"/>
              <a:t>11/07/14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D8BDF-B2EF-8944-B484-B0C9A1B86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874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96093" y="1763566"/>
            <a:ext cx="1486418" cy="533921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Dataset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742994" y="3392783"/>
            <a:ext cx="1486418" cy="533921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Metadata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742994" y="1766411"/>
            <a:ext cx="1486418" cy="533921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Data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770796" y="4964506"/>
            <a:ext cx="1486418" cy="533921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Vocabulary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078258" y="4376128"/>
            <a:ext cx="1237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d</a:t>
            </a:r>
            <a:r>
              <a:rPr lang="x-none" i="1" dirty="0" smtClean="0"/>
              <a:t>efined </a:t>
            </a:r>
            <a:r>
              <a:rPr lang="en-US" i="1" dirty="0" smtClean="0"/>
              <a:t>by</a:t>
            </a:r>
            <a:endParaRPr lang="en-US" i="1" dirty="0"/>
          </a:p>
        </p:txBody>
      </p:sp>
      <p:sp>
        <p:nvSpPr>
          <p:cNvPr id="31" name="TextBox 30"/>
          <p:cNvSpPr txBox="1"/>
          <p:nvPr/>
        </p:nvSpPr>
        <p:spPr>
          <a:xfrm>
            <a:off x="2866684" y="1589523"/>
            <a:ext cx="5683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has</a:t>
            </a:r>
            <a:endParaRPr lang="en-US" i="1" dirty="0"/>
          </a:p>
        </p:txBody>
      </p:sp>
      <p:sp>
        <p:nvSpPr>
          <p:cNvPr id="32" name="TextBox 31"/>
          <p:cNvSpPr txBox="1"/>
          <p:nvPr/>
        </p:nvSpPr>
        <p:spPr>
          <a:xfrm>
            <a:off x="396979" y="2773498"/>
            <a:ext cx="139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described by</a:t>
            </a:r>
            <a:endParaRPr lang="en-US" i="1" dirty="0"/>
          </a:p>
        </p:txBody>
      </p:sp>
      <p:cxnSp>
        <p:nvCxnSpPr>
          <p:cNvPr id="33" name="Straight Arrow Connector 32"/>
          <p:cNvCxnSpPr>
            <a:stCxn id="26" idx="3"/>
          </p:cNvCxnSpPr>
          <p:nvPr/>
        </p:nvCxnSpPr>
        <p:spPr>
          <a:xfrm flipV="1">
            <a:off x="2582511" y="2021516"/>
            <a:ext cx="1182532" cy="9011"/>
          </a:xfrm>
          <a:prstGeom prst="straightConnector1">
            <a:avLst/>
          </a:prstGeom>
          <a:ln w="127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/>
          <p:cNvCxnSpPr>
            <a:stCxn id="26" idx="2"/>
            <a:endCxn id="27" idx="1"/>
          </p:cNvCxnSpPr>
          <p:nvPr/>
        </p:nvCxnSpPr>
        <p:spPr>
          <a:xfrm rot="16200000" flipH="1">
            <a:off x="2110020" y="2026769"/>
            <a:ext cx="1362257" cy="1903692"/>
          </a:xfrm>
          <a:prstGeom prst="bentConnector2">
            <a:avLst/>
          </a:prstGeom>
          <a:ln w="127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841401" y="4376128"/>
            <a:ext cx="139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described by</a:t>
            </a:r>
            <a:endParaRPr lang="en-US" i="1" dirty="0"/>
          </a:p>
        </p:txBody>
      </p:sp>
      <p:sp>
        <p:nvSpPr>
          <p:cNvPr id="36" name="TextBox 35"/>
          <p:cNvSpPr txBox="1"/>
          <p:nvPr/>
        </p:nvSpPr>
        <p:spPr>
          <a:xfrm>
            <a:off x="7172315" y="2866405"/>
            <a:ext cx="139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described by</a:t>
            </a:r>
            <a:endParaRPr lang="en-US" i="1" dirty="0"/>
          </a:p>
        </p:txBody>
      </p:sp>
      <p:sp>
        <p:nvSpPr>
          <p:cNvPr id="37" name="Rectangle 36"/>
          <p:cNvSpPr/>
          <p:nvPr/>
        </p:nvSpPr>
        <p:spPr>
          <a:xfrm>
            <a:off x="6385011" y="1766411"/>
            <a:ext cx="1486418" cy="533921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Distribution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5251461" y="2021516"/>
            <a:ext cx="1133550" cy="0"/>
          </a:xfrm>
          <a:prstGeom prst="straightConnector1">
            <a:avLst/>
          </a:prstGeom>
          <a:ln w="127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37" idx="2"/>
            <a:endCxn id="27" idx="3"/>
          </p:cNvCxnSpPr>
          <p:nvPr/>
        </p:nvCxnSpPr>
        <p:spPr>
          <a:xfrm rot="5400000">
            <a:off x="5499110" y="2030634"/>
            <a:ext cx="1359412" cy="1898808"/>
          </a:xfrm>
          <a:prstGeom prst="bentConnector2">
            <a:avLst/>
          </a:prstGeom>
          <a:ln w="127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540515" y="1613076"/>
            <a:ext cx="5683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has</a:t>
            </a:r>
            <a:endParaRPr lang="en-US" i="1" dirty="0"/>
          </a:p>
        </p:txBody>
      </p:sp>
      <p:sp>
        <p:nvSpPr>
          <p:cNvPr id="41" name="Isosceles Triangle 40"/>
          <p:cNvSpPr/>
          <p:nvPr/>
        </p:nvSpPr>
        <p:spPr>
          <a:xfrm>
            <a:off x="4330487" y="2592229"/>
            <a:ext cx="311433" cy="274176"/>
          </a:xfrm>
          <a:prstGeom prst="triangle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Connector 41"/>
          <p:cNvCxnSpPr/>
          <p:nvPr/>
        </p:nvCxnSpPr>
        <p:spPr>
          <a:xfrm flipH="1" flipV="1">
            <a:off x="4486203" y="2300332"/>
            <a:ext cx="1" cy="291897"/>
          </a:xfrm>
          <a:prstGeom prst="line">
            <a:avLst/>
          </a:prstGeom>
          <a:ln w="12700" cmpd="sng">
            <a:solidFill>
              <a:srgbClr val="000000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4486203" y="2866405"/>
            <a:ext cx="1" cy="526378"/>
          </a:xfrm>
          <a:prstGeom prst="line">
            <a:avLst/>
          </a:prstGeom>
          <a:ln w="12700" cmpd="sng">
            <a:solidFill>
              <a:srgbClr val="000000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4315546" y="3926704"/>
            <a:ext cx="14941" cy="1037802"/>
          </a:xfrm>
          <a:prstGeom prst="straightConnector1">
            <a:avLst/>
          </a:prstGeom>
          <a:ln w="127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4771364" y="3926704"/>
            <a:ext cx="0" cy="1037802"/>
          </a:xfrm>
          <a:prstGeom prst="straightConnector1">
            <a:avLst/>
          </a:prstGeom>
          <a:ln w="127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4841401" y="2833263"/>
            <a:ext cx="0" cy="559520"/>
          </a:xfrm>
          <a:prstGeom prst="line">
            <a:avLst/>
          </a:prstGeom>
          <a:ln w="12700" cmpd="sng">
            <a:solidFill>
              <a:srgbClr val="000000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4841728" y="2833262"/>
            <a:ext cx="698787" cy="1"/>
          </a:xfrm>
          <a:prstGeom prst="line">
            <a:avLst/>
          </a:prstGeom>
          <a:ln w="12700" cmpd="sng">
            <a:solidFill>
              <a:srgbClr val="000000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5543963" y="2833262"/>
            <a:ext cx="0" cy="619285"/>
          </a:xfrm>
          <a:prstGeom prst="line">
            <a:avLst/>
          </a:prstGeom>
          <a:ln w="12700" cmpd="sng">
            <a:solidFill>
              <a:srgbClr val="000000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>
            <a:off x="5229412" y="3452547"/>
            <a:ext cx="314551" cy="0"/>
          </a:xfrm>
          <a:prstGeom prst="straightConnector1">
            <a:avLst/>
          </a:prstGeom>
          <a:ln w="127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522805" y="2854331"/>
            <a:ext cx="139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described by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2557610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17</Words>
  <Application>Microsoft Macintosh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UFPE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Bernadette Farias Lóscio</dc:creator>
  <cp:lastModifiedBy>Bernadette Farias Lóscio</cp:lastModifiedBy>
  <cp:revision>3</cp:revision>
  <dcterms:created xsi:type="dcterms:W3CDTF">2014-07-11T14:38:51Z</dcterms:created>
  <dcterms:modified xsi:type="dcterms:W3CDTF">2014-07-11T15:20:02Z</dcterms:modified>
</cp:coreProperties>
</file>