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4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5" d="100"/>
          <a:sy n="85" d="100"/>
        </p:scale>
        <p:origin x="-1672" y="-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24F3-1B07-CB4C-8FCF-E2540246EB50}" type="datetimeFigureOut">
              <a:rPr lang="en-US" smtClean="0"/>
              <a:t>01/07/14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8056-5ACD-CE4E-A480-83E276AC2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83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24F3-1B07-CB4C-8FCF-E2540246EB50}" type="datetimeFigureOut">
              <a:rPr lang="en-US" smtClean="0"/>
              <a:t>01/07/14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8056-5ACD-CE4E-A480-83E276AC2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74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24F3-1B07-CB4C-8FCF-E2540246EB50}" type="datetimeFigureOut">
              <a:rPr lang="en-US" smtClean="0"/>
              <a:t>01/07/14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8056-5ACD-CE4E-A480-83E276AC2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23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24F3-1B07-CB4C-8FCF-E2540246EB50}" type="datetimeFigureOut">
              <a:rPr lang="en-US" smtClean="0"/>
              <a:t>01/07/14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8056-5ACD-CE4E-A480-83E276AC2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81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24F3-1B07-CB4C-8FCF-E2540246EB50}" type="datetimeFigureOut">
              <a:rPr lang="en-US" smtClean="0"/>
              <a:t>01/07/14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8056-5ACD-CE4E-A480-83E276AC2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567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24F3-1B07-CB4C-8FCF-E2540246EB50}" type="datetimeFigureOut">
              <a:rPr lang="en-US" smtClean="0"/>
              <a:t>01/07/14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8056-5ACD-CE4E-A480-83E276AC2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96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24F3-1B07-CB4C-8FCF-E2540246EB50}" type="datetimeFigureOut">
              <a:rPr lang="en-US" smtClean="0"/>
              <a:t>01/07/14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8056-5ACD-CE4E-A480-83E276AC2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92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24F3-1B07-CB4C-8FCF-E2540246EB50}" type="datetimeFigureOut">
              <a:rPr lang="en-US" smtClean="0"/>
              <a:t>01/07/14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8056-5ACD-CE4E-A480-83E276AC2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91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24F3-1B07-CB4C-8FCF-E2540246EB50}" type="datetimeFigureOut">
              <a:rPr lang="en-US" smtClean="0"/>
              <a:t>01/07/14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8056-5ACD-CE4E-A480-83E276AC2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54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24F3-1B07-CB4C-8FCF-E2540246EB50}" type="datetimeFigureOut">
              <a:rPr lang="en-US" smtClean="0"/>
              <a:t>01/07/14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8056-5ACD-CE4E-A480-83E276AC2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793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24F3-1B07-CB4C-8FCF-E2540246EB50}" type="datetimeFigureOut">
              <a:rPr lang="en-US" smtClean="0"/>
              <a:t>01/07/14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08056-5ACD-CE4E-A480-83E276AC2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8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824F3-1B07-CB4C-8FCF-E2540246EB50}" type="datetimeFigureOut">
              <a:rPr lang="en-US" smtClean="0"/>
              <a:t>01/07/14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08056-5ACD-CE4E-A480-83E276AC2F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91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-3100712" y="-623764"/>
            <a:ext cx="15777771" cy="9248338"/>
            <a:chOff x="-3100712" y="-784833"/>
            <a:chExt cx="15777771" cy="9248338"/>
          </a:xfrm>
        </p:grpSpPr>
        <p:sp>
          <p:nvSpPr>
            <p:cNvPr id="4" name="Rectangle 3"/>
            <p:cNvSpPr/>
            <p:nvPr/>
          </p:nvSpPr>
          <p:spPr>
            <a:xfrm>
              <a:off x="4965797" y="594574"/>
              <a:ext cx="1486418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Dataset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4947805" y="1905361"/>
              <a:ext cx="1486418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Metadata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993953" y="-33777"/>
              <a:ext cx="1486418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Distribution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961614" y="-629615"/>
              <a:ext cx="1486418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11630" y="3907996"/>
              <a:ext cx="2379409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Extrinsic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Metadata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8798878" y="3926563"/>
              <a:ext cx="1936387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Intrinsic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Metadata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8091740" y="1905362"/>
              <a:ext cx="1486418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Vocabulary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-1451712" y="6115027"/>
              <a:ext cx="1486418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Access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Metadata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3461388" y="6115027"/>
              <a:ext cx="1486418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Provenance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Metadata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5101913" y="6115027"/>
              <a:ext cx="1486418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Usage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Metadata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1820863" y="6115027"/>
              <a:ext cx="1486418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Quality Metadata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7" name="Isosceles Triangle 56"/>
            <p:cNvSpPr/>
            <p:nvPr/>
          </p:nvSpPr>
          <p:spPr>
            <a:xfrm>
              <a:off x="5533688" y="2724339"/>
              <a:ext cx="311433" cy="274176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Straight Connector 58"/>
            <p:cNvCxnSpPr/>
            <p:nvPr/>
          </p:nvCxnSpPr>
          <p:spPr>
            <a:xfrm flipV="1">
              <a:off x="5691781" y="2432586"/>
              <a:ext cx="0" cy="281880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Isosceles Triangle 63"/>
            <p:cNvSpPr/>
            <p:nvPr/>
          </p:nvSpPr>
          <p:spPr>
            <a:xfrm>
              <a:off x="1552525" y="4886193"/>
              <a:ext cx="311433" cy="274176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5" name="Elbow Connector 74"/>
            <p:cNvCxnSpPr>
              <a:stCxn id="57" idx="2"/>
              <a:endCxn id="18" idx="0"/>
            </p:cNvCxnSpPr>
            <p:nvPr/>
          </p:nvCxnSpPr>
          <p:spPr>
            <a:xfrm rot="5400000">
              <a:off x="3162772" y="1537079"/>
              <a:ext cx="909481" cy="3832353"/>
            </a:xfrm>
            <a:prstGeom prst="bentConnector3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Elbow Connector 76"/>
            <p:cNvCxnSpPr>
              <a:stCxn id="57" idx="4"/>
              <a:endCxn id="19" idx="0"/>
            </p:cNvCxnSpPr>
            <p:nvPr/>
          </p:nvCxnSpPr>
          <p:spPr>
            <a:xfrm rot="16200000" flipH="1">
              <a:off x="7342072" y="1501563"/>
              <a:ext cx="928048" cy="3921951"/>
            </a:xfrm>
            <a:prstGeom prst="bentConnector3">
              <a:avLst>
                <a:gd name="adj1" fmla="val 50000"/>
              </a:avLst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flipV="1">
              <a:off x="2564072" y="5646859"/>
              <a:ext cx="0" cy="459980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 flipV="1">
              <a:off x="4204597" y="5646859"/>
              <a:ext cx="0" cy="468168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95"/>
            <p:cNvSpPr/>
            <p:nvPr/>
          </p:nvSpPr>
          <p:spPr>
            <a:xfrm>
              <a:off x="8954043" y="6126204"/>
              <a:ext cx="1652218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Scope 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Metadata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00" name="Straight Connector 99"/>
            <p:cNvCxnSpPr/>
            <p:nvPr/>
          </p:nvCxnSpPr>
          <p:spPr>
            <a:xfrm flipV="1">
              <a:off x="5845122" y="5646859"/>
              <a:ext cx="0" cy="468168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Rectangle 32"/>
            <p:cNvSpPr/>
            <p:nvPr/>
          </p:nvSpPr>
          <p:spPr>
            <a:xfrm>
              <a:off x="180338" y="6115027"/>
              <a:ext cx="1486418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License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Metadata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4" name="Straight Arrow Connector 83"/>
            <p:cNvCxnSpPr>
              <a:stCxn id="5" idx="3"/>
              <a:endCxn id="31" idx="1"/>
            </p:cNvCxnSpPr>
            <p:nvPr/>
          </p:nvCxnSpPr>
          <p:spPr>
            <a:xfrm>
              <a:off x="6434223" y="2172322"/>
              <a:ext cx="1657517" cy="1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/>
            <p:cNvCxnSpPr>
              <a:stCxn id="4" idx="2"/>
              <a:endCxn id="5" idx="0"/>
            </p:cNvCxnSpPr>
            <p:nvPr/>
          </p:nvCxnSpPr>
          <p:spPr>
            <a:xfrm flipH="1">
              <a:off x="5691014" y="1128495"/>
              <a:ext cx="17992" cy="776866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flipV="1">
              <a:off x="923547" y="5646859"/>
              <a:ext cx="0" cy="459981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Connector 121"/>
            <p:cNvCxnSpPr/>
            <p:nvPr/>
          </p:nvCxnSpPr>
          <p:spPr>
            <a:xfrm flipV="1">
              <a:off x="-708503" y="5646859"/>
              <a:ext cx="0" cy="459981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Connector 122"/>
            <p:cNvCxnSpPr/>
            <p:nvPr/>
          </p:nvCxnSpPr>
          <p:spPr>
            <a:xfrm flipV="1">
              <a:off x="7883151" y="5653919"/>
              <a:ext cx="0" cy="468168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Connector 123"/>
            <p:cNvCxnSpPr/>
            <p:nvPr/>
          </p:nvCxnSpPr>
          <p:spPr>
            <a:xfrm>
              <a:off x="-2389583" y="5633272"/>
              <a:ext cx="8234705" cy="20547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Connector 127"/>
            <p:cNvCxnSpPr/>
            <p:nvPr/>
          </p:nvCxnSpPr>
          <p:spPr>
            <a:xfrm flipV="1">
              <a:off x="1701335" y="5197932"/>
              <a:ext cx="0" cy="459980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flipV="1">
              <a:off x="1708241" y="4426213"/>
              <a:ext cx="0" cy="459980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4" name="TextBox 143"/>
            <p:cNvSpPr txBox="1"/>
            <p:nvPr/>
          </p:nvSpPr>
          <p:spPr>
            <a:xfrm>
              <a:off x="4367087" y="1444373"/>
              <a:ext cx="139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described by</a:t>
              </a:r>
              <a:endParaRPr lang="en-US" i="1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6661903" y="1752161"/>
              <a:ext cx="12372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d</a:t>
              </a:r>
              <a:r>
                <a:rPr lang="x-none" i="1" dirty="0" smtClean="0"/>
                <a:t>efined </a:t>
              </a:r>
              <a:r>
                <a:rPr lang="en-US" i="1" dirty="0" smtClean="0"/>
                <a:t>by</a:t>
              </a:r>
              <a:endParaRPr lang="en-US" i="1" dirty="0"/>
            </a:p>
          </p:txBody>
        </p:sp>
        <p:sp>
          <p:nvSpPr>
            <p:cNvPr id="168" name="Rectangle 167"/>
            <p:cNvSpPr/>
            <p:nvPr/>
          </p:nvSpPr>
          <p:spPr>
            <a:xfrm>
              <a:off x="8745888" y="7929584"/>
              <a:ext cx="1486418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Temporal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Metadata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10540520" y="7929584"/>
              <a:ext cx="2042368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Geographic/Spatial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Metadata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70" name="Isosceles Triangle 169"/>
            <p:cNvSpPr/>
            <p:nvPr/>
          </p:nvSpPr>
          <p:spPr>
            <a:xfrm>
              <a:off x="10076579" y="6974241"/>
              <a:ext cx="311433" cy="274176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1" name="Straight Connector 170"/>
            <p:cNvCxnSpPr/>
            <p:nvPr/>
          </p:nvCxnSpPr>
          <p:spPr>
            <a:xfrm flipV="1">
              <a:off x="10235135" y="6705313"/>
              <a:ext cx="0" cy="281890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flipV="1">
              <a:off x="9474911" y="7545260"/>
              <a:ext cx="0" cy="409088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flipV="1">
              <a:off x="11561704" y="7545260"/>
              <a:ext cx="0" cy="409088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>
            <a:xfrm>
              <a:off x="9474911" y="7544308"/>
              <a:ext cx="2086793" cy="0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 flipV="1">
              <a:off x="10232306" y="7248418"/>
              <a:ext cx="0" cy="296841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Elbow Connector 178"/>
            <p:cNvCxnSpPr>
              <a:stCxn id="4" idx="0"/>
            </p:cNvCxnSpPr>
            <p:nvPr/>
          </p:nvCxnSpPr>
          <p:spPr>
            <a:xfrm rot="5400000" flipH="1" flipV="1">
              <a:off x="5385363" y="270931"/>
              <a:ext cx="647286" cy="1"/>
            </a:xfrm>
            <a:prstGeom prst="bentConnector3">
              <a:avLst>
                <a:gd name="adj1" fmla="val 50000"/>
              </a:avLst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4" name="TextBox 183"/>
            <p:cNvSpPr txBox="1"/>
            <p:nvPr/>
          </p:nvSpPr>
          <p:spPr>
            <a:xfrm>
              <a:off x="3286510" y="-136148"/>
              <a:ext cx="5683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has</a:t>
              </a:r>
              <a:endParaRPr lang="en-US" i="1" dirty="0"/>
            </a:p>
          </p:txBody>
        </p:sp>
        <p:sp>
          <p:nvSpPr>
            <p:cNvPr id="194" name="Rectangle 193"/>
            <p:cNvSpPr/>
            <p:nvPr/>
          </p:nvSpPr>
          <p:spPr>
            <a:xfrm>
              <a:off x="4867272" y="-784833"/>
              <a:ext cx="1655466" cy="2061882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Arrow Connector 198"/>
            <p:cNvCxnSpPr>
              <a:stCxn id="194" idx="1"/>
              <a:endCxn id="6" idx="3"/>
            </p:cNvCxnSpPr>
            <p:nvPr/>
          </p:nvCxnSpPr>
          <p:spPr>
            <a:xfrm flipH="1" flipV="1">
              <a:off x="2480371" y="233184"/>
              <a:ext cx="2386901" cy="12924"/>
            </a:xfrm>
            <a:prstGeom prst="straightConnector1">
              <a:avLst/>
            </a:prstGeom>
            <a:ln w="12700" cmpd="sng">
              <a:solidFill>
                <a:srgbClr val="000000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Elbow Connector 201"/>
            <p:cNvCxnSpPr>
              <a:stCxn id="6" idx="2"/>
              <a:endCxn id="5" idx="1"/>
            </p:cNvCxnSpPr>
            <p:nvPr/>
          </p:nvCxnSpPr>
          <p:spPr>
            <a:xfrm rot="16200000" flipH="1">
              <a:off x="2506394" y="-269089"/>
              <a:ext cx="1672178" cy="3210643"/>
            </a:xfrm>
            <a:prstGeom prst="bentConnector2">
              <a:avLst/>
            </a:prstGeom>
            <a:ln w="12700" cmpd="sng">
              <a:solidFill>
                <a:srgbClr val="000000"/>
              </a:solidFill>
              <a:headEnd type="non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3" name="TextBox 202"/>
            <p:cNvSpPr txBox="1"/>
            <p:nvPr/>
          </p:nvSpPr>
          <p:spPr>
            <a:xfrm>
              <a:off x="1789353" y="1720695"/>
              <a:ext cx="13982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described by</a:t>
              </a:r>
              <a:endParaRPr lang="en-US" i="1" dirty="0"/>
            </a:p>
          </p:txBody>
        </p:sp>
        <p:sp>
          <p:nvSpPr>
            <p:cNvPr id="204" name="Rectangle 203"/>
            <p:cNvSpPr/>
            <p:nvPr/>
          </p:nvSpPr>
          <p:spPr>
            <a:xfrm>
              <a:off x="-3100712" y="6115027"/>
              <a:ext cx="1486418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General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Metadata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206" name="Straight Connector 205"/>
            <p:cNvCxnSpPr/>
            <p:nvPr/>
          </p:nvCxnSpPr>
          <p:spPr>
            <a:xfrm flipV="1">
              <a:off x="-2389583" y="5636080"/>
              <a:ext cx="0" cy="459981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2" name="TextBox 231"/>
            <p:cNvSpPr txBox="1"/>
            <p:nvPr/>
          </p:nvSpPr>
          <p:spPr>
            <a:xfrm>
              <a:off x="5765314" y="130812"/>
              <a:ext cx="5683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has</a:t>
              </a:r>
              <a:endParaRPr lang="en-US" i="1" dirty="0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10740672" y="6107350"/>
              <a:ext cx="1936387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Granularity</a:t>
              </a:r>
              <a:endParaRPr lang="en-US" dirty="0" smtClean="0">
                <a:solidFill>
                  <a:schemeClr val="tx1"/>
                </a:solidFill>
              </a:endParaRP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Metadata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1" name="Isosceles Triangle 240"/>
            <p:cNvSpPr/>
            <p:nvPr/>
          </p:nvSpPr>
          <p:spPr>
            <a:xfrm>
              <a:off x="9611356" y="4899155"/>
              <a:ext cx="311433" cy="274176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2" name="Straight Connector 241"/>
            <p:cNvCxnSpPr/>
            <p:nvPr/>
          </p:nvCxnSpPr>
          <p:spPr>
            <a:xfrm flipV="1">
              <a:off x="7883151" y="5633272"/>
              <a:ext cx="3814321" cy="10828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flipV="1">
              <a:off x="9760166" y="5181012"/>
              <a:ext cx="0" cy="459980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flipV="1">
              <a:off x="9767072" y="4439175"/>
              <a:ext cx="0" cy="459980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flipV="1">
              <a:off x="9767072" y="5657912"/>
              <a:ext cx="0" cy="468168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Rectangle 57"/>
            <p:cNvSpPr/>
            <p:nvPr/>
          </p:nvSpPr>
          <p:spPr>
            <a:xfrm>
              <a:off x="6898563" y="6126080"/>
              <a:ext cx="1936387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Structural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Metadata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0" name="Straight Connector 59"/>
            <p:cNvCxnSpPr/>
            <p:nvPr/>
          </p:nvCxnSpPr>
          <p:spPr>
            <a:xfrm flipV="1">
              <a:off x="11697472" y="5646859"/>
              <a:ext cx="0" cy="468168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Isosceles Triangle 64"/>
            <p:cNvSpPr/>
            <p:nvPr/>
          </p:nvSpPr>
          <p:spPr>
            <a:xfrm>
              <a:off x="10961096" y="6959266"/>
              <a:ext cx="311433" cy="274176"/>
            </a:xfrm>
            <a:prstGeom prst="triangle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6" name="Straight Connector 65"/>
            <p:cNvCxnSpPr/>
            <p:nvPr/>
          </p:nvCxnSpPr>
          <p:spPr>
            <a:xfrm flipV="1">
              <a:off x="11119652" y="6690338"/>
              <a:ext cx="0" cy="281890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flipV="1">
              <a:off x="11116823" y="7233443"/>
              <a:ext cx="0" cy="296841"/>
            </a:xfrm>
            <a:prstGeom prst="line">
              <a:avLst/>
            </a:prstGeom>
            <a:ln w="12700" cmpd="sng">
              <a:solidFill>
                <a:srgbClr val="000000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7135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/>
          <p:cNvGrpSpPr/>
          <p:nvPr/>
        </p:nvGrpSpPr>
        <p:grpSpPr>
          <a:xfrm>
            <a:off x="3010088" y="284019"/>
            <a:ext cx="3017549" cy="6139365"/>
            <a:chOff x="1666509" y="271047"/>
            <a:chExt cx="3017549" cy="6139365"/>
          </a:xfrm>
        </p:grpSpPr>
        <p:sp>
          <p:nvSpPr>
            <p:cNvPr id="2" name="Rectangle 1"/>
            <p:cNvSpPr/>
            <p:nvPr/>
          </p:nvSpPr>
          <p:spPr>
            <a:xfrm>
              <a:off x="2422001" y="1015989"/>
              <a:ext cx="1486418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Access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Metadata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" name="Rectangle 2"/>
            <p:cNvSpPr/>
            <p:nvPr/>
          </p:nvSpPr>
          <p:spPr>
            <a:xfrm>
              <a:off x="2422001" y="3250815"/>
              <a:ext cx="1486418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Provenance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Metadata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4" name="Rectangle 3"/>
            <p:cNvSpPr/>
            <p:nvPr/>
          </p:nvSpPr>
          <p:spPr>
            <a:xfrm>
              <a:off x="2422001" y="3995757"/>
              <a:ext cx="1486418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Usage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Metadata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2422001" y="2505873"/>
              <a:ext cx="1486418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Quality Metadata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2422002" y="4740699"/>
              <a:ext cx="1486418" cy="922267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Scope/Granularity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Metadata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2422001" y="1760931"/>
              <a:ext cx="1486418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License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Metadata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422001" y="271047"/>
              <a:ext cx="1486418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General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Metadata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22001" y="5873989"/>
              <a:ext cx="1486419" cy="533921"/>
            </a:xfrm>
            <a:prstGeom prst="rect">
              <a:avLst/>
            </a:prstGeom>
            <a:noFill/>
            <a:ln w="19050" cmpd="sng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Structural</a:t>
              </a:r>
            </a:p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Metadata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1" name="Up Arrow 20"/>
            <p:cNvSpPr/>
            <p:nvPr/>
          </p:nvSpPr>
          <p:spPr>
            <a:xfrm>
              <a:off x="4071469" y="271047"/>
              <a:ext cx="612589" cy="6132879"/>
            </a:xfrm>
            <a:prstGeom prst="upArrow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 rot="16200000">
              <a:off x="3170801" y="3215111"/>
              <a:ext cx="23415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Extrinsic to the dataset</a:t>
              </a:r>
              <a:endParaRPr lang="en-US" dirty="0"/>
            </a:p>
          </p:txBody>
        </p:sp>
        <p:sp>
          <p:nvSpPr>
            <p:cNvPr id="22" name="Up Arrow 21"/>
            <p:cNvSpPr/>
            <p:nvPr/>
          </p:nvSpPr>
          <p:spPr>
            <a:xfrm rot="10800000">
              <a:off x="1666509" y="277533"/>
              <a:ext cx="612589" cy="6132879"/>
            </a:xfrm>
            <a:prstGeom prst="upArrow">
              <a:avLst/>
            </a:prstGeom>
            <a:gradFill flip="none" rotWithShape="1">
              <a:gsLst>
                <a:gs pos="0">
                  <a:schemeClr val="accent1">
                    <a:tint val="100000"/>
                    <a:shade val="100000"/>
                    <a:satMod val="130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path path="shape">
                <a:fillToRect l="50000" t="50000" r="50000" b="50000"/>
              </a:path>
              <a:tileRect/>
            </a:gra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 rot="16200000">
              <a:off x="756243" y="3201085"/>
              <a:ext cx="23134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Intrinsic to the dataset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03423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23900"/>
            <a:ext cx="9144000" cy="5395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459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 cmpd="sng">
          <a:solidFill>
            <a:srgbClr val="000000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6253</TotalTime>
  <Words>67</Words>
  <Application>Microsoft Macintosh PowerPoint</Application>
  <PresentationFormat>On-screen Show (4:3)</PresentationFormat>
  <Paragraphs>52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UFPE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Bernadette Farias Lóscio</dc:creator>
  <cp:lastModifiedBy>Bernadette Farias Lóscio</cp:lastModifiedBy>
  <cp:revision>36</cp:revision>
  <dcterms:created xsi:type="dcterms:W3CDTF">2014-06-27T12:28:41Z</dcterms:created>
  <dcterms:modified xsi:type="dcterms:W3CDTF">2014-07-01T23:48:55Z</dcterms:modified>
</cp:coreProperties>
</file>