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400" d="100"/>
          <a:sy n="400" d="100"/>
        </p:scale>
        <p:origin x="3664" y="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DCEB1-A9CF-2546-BF04-E01602CEE0BA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28C5F-3F1D-1C4D-9109-A7C6618737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EERE</a:t>
            </a:r>
            <a:r>
              <a:rPr lang="en-US" baseline="0" dirty="0" smtClean="0"/>
              <a:t> Reference Facility </a:t>
            </a:r>
            <a:r>
              <a:rPr lang="en-US" baseline="0" smtClean="0"/>
              <a:t>Things Category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28C5F-3F1D-1C4D-9109-A7C6618737E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7DEB-676B-5D4D-BB53-A8A55F6816B2}" type="datetimeFigureOut">
              <a:rPr lang="en-US" smtClean="0"/>
              <a:pPr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AFD4-348F-4E43-8D3E-ED8073F93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70413" y="2311565"/>
            <a:ext cx="7410155" cy="3344069"/>
            <a:chOff x="970413" y="2311565"/>
            <a:chExt cx="7410155" cy="3344069"/>
          </a:xfrm>
        </p:grpSpPr>
        <p:pic>
          <p:nvPicPr>
            <p:cNvPr id="5" name="Picture 2" descr="http://pim.cpcache.com/product/480759174/mug.jpg?side=b&amp;height=460&amp;width=460&amp;qv=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0413" y="2902591"/>
              <a:ext cx="3347386" cy="2687778"/>
            </a:xfrm>
            <a:prstGeom prst="rect">
              <a:avLst/>
            </a:prstGeom>
            <a:noFill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747" y="3257737"/>
              <a:ext cx="3854821" cy="239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0275" y="3621827"/>
              <a:ext cx="2079480" cy="1669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 rot="21380564">
              <a:off x="1198578" y="2311565"/>
              <a:ext cx="2218113" cy="1614058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isometricOffAxis2Top"/>
              <a:lightRig rig="threePt" dir="t"/>
            </a:scene3d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dirty="0" smtClean="0"/>
              <a:t>Linked </a:t>
            </a:r>
            <a:r>
              <a:rPr lang="en-US" sz="3200" b="0" dirty="0" smtClean="0"/>
              <a:t>Open Data (LOD) and Community Vocabularies:  Its better than Hot Cocoa and Mini Marshmallows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24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Pacific Northwest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Stephan, Eric G</dc:creator>
  <cp:lastModifiedBy>Stephan, Eric G</cp:lastModifiedBy>
  <cp:revision>3</cp:revision>
  <dcterms:created xsi:type="dcterms:W3CDTF">2013-12-23T16:55:04Z</dcterms:created>
  <dcterms:modified xsi:type="dcterms:W3CDTF">2013-12-24T05:43:54Z</dcterms:modified>
</cp:coreProperties>
</file>