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S Layered Model (SDS)" id="{75E122F0-F605-48BF-92EE-1ED50A68D223}">
          <p14:sldIdLst/>
        </p14:section>
        <p14:section name="CS Layers Model" id="{5EF8BB19-210B-4C93-A6DE-A1E49E639DA9}">
          <p14:sldIdLst/>
        </p14:section>
        <p14:section name="TCS Stack" id="{37774726-290A-4373-8A40-6F2557A7C8BF}">
          <p14:sldIdLst/>
        </p14:section>
        <p14:section name="TCS Extended Stack" id="{9E639E8B-7267-4AF4-9AB1-CA2C46B05576}">
          <p14:sldIdLst/>
        </p14:section>
        <p14:section name="Architecture Variations" id="{C2765499-918E-45F7-8E49-6680F3C4CEDA}">
          <p14:sldIdLst/>
        </p14:section>
        <p14:section name="Architecture Recommendations" id="{8C548873-7577-42F5-AFC3-F99ABC81E74D}">
          <p14:sldIdLst/>
        </p14:section>
        <p14:section name="EDV Microkernel" id="{1D6723E5-707C-4B4F-BD82-3DF18AF638AB}">
          <p14:sldIdLst/>
        </p14:section>
        <p14:section name="Sharing - Replicated Stubs" id="{D9CA398A-B4E2-4D09-8CE2-D3F2D79A1AD3}">
          <p14:sldIdLst/>
        </p14:section>
        <p14:section name="Decentralized Twitter" id="{BEEA368B-0348-4C2A-B678-AFE748D0E548}">
          <p14:sldIdLst>
            <p14:sldId id="332"/>
            <p14:sldId id="334"/>
          </p14:sldIdLst>
        </p14:section>
        <p14:section name="Red Line" id="{ECD49DBF-B9D5-47F4-BA02-406BE1F7CF3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5326" autoAdjust="0"/>
  </p:normalViewPr>
  <p:slideViewPr>
    <p:cSldViewPr snapToGrid="0">
      <p:cViewPr varScale="1">
        <p:scale>
          <a:sx n="84" d="100"/>
          <a:sy n="84" d="100"/>
        </p:scale>
        <p:origin x="44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rman" userId="844217e249c738f3" providerId="LiveId" clId="{D643E8FB-F311-4E3C-878E-FEB0A4255D1C}"/>
    <pc:docChg chg="delSld modSld modSection">
      <pc:chgData name="Michael Herman" userId="844217e249c738f3" providerId="LiveId" clId="{D643E8FB-F311-4E3C-878E-FEB0A4255D1C}" dt="2021-03-11T00:18:08.396" v="7" actId="20577"/>
      <pc:docMkLst>
        <pc:docMk/>
      </pc:docMkLst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812399525" sldId="256"/>
        </pc:sldMkLst>
      </pc:sldChg>
      <pc:sldChg chg="del">
        <pc:chgData name="Michael Herman" userId="844217e249c738f3" providerId="LiveId" clId="{D643E8FB-F311-4E3C-878E-FEB0A4255D1C}" dt="2021-03-11T00:17:22.106" v="2" actId="47"/>
        <pc:sldMkLst>
          <pc:docMk/>
          <pc:sldMk cId="3918403577" sldId="25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94455930" sldId="25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959932208" sldId="260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324121578" sldId="261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844032732" sldId="262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262616689" sldId="263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048195793" sldId="264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089319297" sldId="26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05262669" sldId="26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054126197" sldId="26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075570963" sldId="27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897898526" sldId="27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51391064" sldId="278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233605143" sldId="27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5732801" sldId="281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97708451" sldId="282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035696084" sldId="283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080523266" sldId="284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64383804" sldId="28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22379329" sldId="28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965637461" sldId="28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341043642" sldId="28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92253157" sldId="290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227145834" sldId="291"/>
        </pc:sldMkLst>
      </pc:sldChg>
      <pc:sldChg chg="del">
        <pc:chgData name="Michael Herman" userId="844217e249c738f3" providerId="LiveId" clId="{D643E8FB-F311-4E3C-878E-FEB0A4255D1C}" dt="2021-03-11T00:17:11.205" v="0" actId="47"/>
        <pc:sldMkLst>
          <pc:docMk/>
          <pc:sldMk cId="3584116404" sldId="292"/>
        </pc:sldMkLst>
      </pc:sldChg>
      <pc:sldChg chg="del">
        <pc:chgData name="Michael Herman" userId="844217e249c738f3" providerId="LiveId" clId="{D643E8FB-F311-4E3C-878E-FEB0A4255D1C}" dt="2021-03-11T00:17:11.205" v="0" actId="47"/>
        <pc:sldMkLst>
          <pc:docMk/>
          <pc:sldMk cId="918822136" sldId="293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819190210" sldId="294"/>
        </pc:sldMkLst>
      </pc:sldChg>
      <pc:sldChg chg="del">
        <pc:chgData name="Michael Herman" userId="844217e249c738f3" providerId="LiveId" clId="{D643E8FB-F311-4E3C-878E-FEB0A4255D1C}" dt="2021-03-11T00:17:11.205" v="0" actId="47"/>
        <pc:sldMkLst>
          <pc:docMk/>
          <pc:sldMk cId="2788733552" sldId="29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31920569" sldId="29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32571294" sldId="29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740163822" sldId="298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949508148" sldId="29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091200195" sldId="300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528950695" sldId="301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00595266" sldId="302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368883475" sldId="303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507177356" sldId="304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256886484" sldId="30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317304417" sldId="30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079531485" sldId="30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11553948" sldId="308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486426711" sldId="30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779461070" sldId="310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557454104" sldId="311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807642119" sldId="312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1034486451" sldId="313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325192799" sldId="314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654942413" sldId="31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725418751" sldId="316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049187024" sldId="317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574315705" sldId="318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4195756769" sldId="31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3807364159" sldId="320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095061231" sldId="323"/>
        </pc:sldMkLst>
      </pc:sldChg>
      <pc:sldChg chg="del">
        <pc:chgData name="Michael Herman" userId="844217e249c738f3" providerId="LiveId" clId="{D643E8FB-F311-4E3C-878E-FEB0A4255D1C}" dt="2021-03-11T00:17:29.016" v="3" actId="47"/>
        <pc:sldMkLst>
          <pc:docMk/>
          <pc:sldMk cId="2601006965" sldId="324"/>
        </pc:sldMkLst>
      </pc:sldChg>
      <pc:sldChg chg="del">
        <pc:chgData name="Michael Herman" userId="844217e249c738f3" providerId="LiveId" clId="{D643E8FB-F311-4E3C-878E-FEB0A4255D1C}" dt="2021-03-11T00:17:29.016" v="3" actId="47"/>
        <pc:sldMkLst>
          <pc:docMk/>
          <pc:sldMk cId="806177581" sldId="325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948273333" sldId="328"/>
        </pc:sldMkLst>
      </pc:sldChg>
      <pc:sldChg chg="del">
        <pc:chgData name="Michael Herman" userId="844217e249c738f3" providerId="LiveId" clId="{D643E8FB-F311-4E3C-878E-FEB0A4255D1C}" dt="2021-03-11T00:17:29.016" v="3" actId="47"/>
        <pc:sldMkLst>
          <pc:docMk/>
          <pc:sldMk cId="1540397388" sldId="329"/>
        </pc:sldMkLst>
      </pc:sldChg>
      <pc:sldChg chg="del">
        <pc:chgData name="Michael Herman" userId="844217e249c738f3" providerId="LiveId" clId="{D643E8FB-F311-4E3C-878E-FEB0A4255D1C}" dt="2021-03-11T00:17:18.346" v="1" actId="47"/>
        <pc:sldMkLst>
          <pc:docMk/>
          <pc:sldMk cId="2796799852" sldId="330"/>
        </pc:sldMkLst>
      </pc:sldChg>
      <pc:sldChg chg="del">
        <pc:chgData name="Michael Herman" userId="844217e249c738f3" providerId="LiveId" clId="{D643E8FB-F311-4E3C-878E-FEB0A4255D1C}" dt="2021-03-11T00:17:29.016" v="3" actId="47"/>
        <pc:sldMkLst>
          <pc:docMk/>
          <pc:sldMk cId="1230842618" sldId="331"/>
        </pc:sldMkLst>
      </pc:sldChg>
      <pc:sldChg chg="del">
        <pc:chgData name="Michael Herman" userId="844217e249c738f3" providerId="LiveId" clId="{D643E8FB-F311-4E3C-878E-FEB0A4255D1C}" dt="2021-03-11T00:17:11.205" v="0" actId="47"/>
        <pc:sldMkLst>
          <pc:docMk/>
          <pc:sldMk cId="4045789063" sldId="333"/>
        </pc:sldMkLst>
      </pc:sldChg>
      <pc:sldChg chg="addSp modSp mod">
        <pc:chgData name="Michael Herman" userId="844217e249c738f3" providerId="LiveId" clId="{D643E8FB-F311-4E3C-878E-FEB0A4255D1C}" dt="2021-03-11T00:18:08.396" v="7" actId="20577"/>
        <pc:sldMkLst>
          <pc:docMk/>
          <pc:sldMk cId="878563732" sldId="334"/>
        </pc:sldMkLst>
        <pc:spChg chg="mod">
          <ac:chgData name="Michael Herman" userId="844217e249c738f3" providerId="LiveId" clId="{D643E8FB-F311-4E3C-878E-FEB0A4255D1C}" dt="2021-03-11T00:18:08.396" v="7" actId="20577"/>
          <ac:spMkLst>
            <pc:docMk/>
            <pc:sldMk cId="878563732" sldId="334"/>
            <ac:spMk id="34" creationId="{03721533-223F-4D09-9EE6-D6F48C06B070}"/>
          </ac:spMkLst>
        </pc:spChg>
        <pc:spChg chg="add mod">
          <ac:chgData name="Michael Herman" userId="844217e249c738f3" providerId="LiveId" clId="{D643E8FB-F311-4E3C-878E-FEB0A4255D1C}" dt="2021-03-11T00:17:59.216" v="5" actId="1076"/>
          <ac:spMkLst>
            <pc:docMk/>
            <pc:sldMk cId="878563732" sldId="334"/>
            <ac:spMk id="38" creationId="{9CAD1EC2-B6BF-4F91-8DDB-ED084C712BB3}"/>
          </ac:spMkLst>
        </pc:spChg>
        <pc:cxnChg chg="add mod">
          <ac:chgData name="Michael Herman" userId="844217e249c738f3" providerId="LiveId" clId="{D643E8FB-F311-4E3C-878E-FEB0A4255D1C}" dt="2021-03-11T00:17:59.216" v="5" actId="1076"/>
          <ac:cxnSpMkLst>
            <pc:docMk/>
            <pc:sldMk cId="878563732" sldId="334"/>
            <ac:cxnSpMk id="39" creationId="{1BDD1066-31D9-4668-81D3-4D19602DA1C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8C748-FF29-408D-9A4B-3832470CB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2BFF9-C33E-4506-92D2-D27284BCC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CA95E-969F-4587-A7C6-C5F4E572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1553B-3263-4A5A-A372-26A0B082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09D6E-BB94-4791-9AFA-93ECB9BDC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77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C232-C33E-4970-862E-4C9464C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85C83-386F-477A-88DC-32B18714B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F673-26D4-46CD-B4D1-3304C22B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57047-5385-4062-B62C-A3B7350F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FA4D-57A1-40E6-BE70-2BCC9D1F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66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BD8F21-FEFF-45A7-ABFB-F03770090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9BF8E-404C-481E-8B5E-6CF7B6E34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2F552-7114-4D38-A74C-9C512AC8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FA62E-32DD-498A-9C54-F15E0F27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0CE8-66C9-496F-8C15-E61BD880E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9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8CFF-F8E9-4F8E-B5A3-978314DB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2D213-054B-4078-95B1-3042C215F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D5D02-C220-479E-BD97-B386639C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0B0AE-F5C6-41BC-8FAE-56A6848F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5B575-1EB9-4C7E-9083-7253EC9F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16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5C72-958C-4BDE-96A2-67DAAF0C3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BDF9B-96E6-45DE-BFA7-58CA6E36A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93653-9D9B-402E-9021-BA38AAAF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3F4B3-79AF-437B-9385-00B958EE9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D65DF-79DA-4912-A333-A3463A19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895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853C-8240-42C5-AC63-DBF94E064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7A26-F08C-4FCA-A41B-662E6DA0D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965FA-1AD1-4082-80D2-D432E11E4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EA5F8-5204-443A-A00B-328DC698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231AF-ED53-4B13-9A59-D379992C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70A-F616-4B08-BBC9-A06DBCF2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828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CF256-6D3A-4BCC-B5C1-11CA8459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DE665-585B-444D-990D-D4A406F37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6B05B-D1CB-4691-B70A-1CC7EC842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85BDE-B1F8-431C-9300-C0B959772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00E200-D4D7-4C75-A767-028967497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ED8E8-CE96-4278-B29E-5CA98D9D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62AC05-B5E2-4E70-9C95-AC887E75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EA1A2-6EC1-4F4B-9A46-381DB13B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3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FD26-9DF0-4F7B-B472-E54F6B13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C9842F-6B70-40D9-9CF2-F48D4C82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7F7D7-0EBA-4F44-B0C3-33D064ADA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92630-EE33-4869-A579-175B1AC0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783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1FCEC-055B-419C-B250-D54B0524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45CD3D-87E5-42DA-82EA-DD370252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6C9F8-7542-4E9B-86A1-AF04D819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48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E2B8-B00E-4664-B76A-790B73141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BDD4-7A5E-42D2-8FF7-618AE84D6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DE8BB-3A91-4EED-BE5A-F7FD017AC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5F2B1-2AAE-4776-BCC1-93D370B1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C60DE-1CB5-4929-8B71-BF39F0207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EA6B5-E6B7-4C12-A420-38CB7FD8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81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29B7-927C-47C2-805C-D6AC35E1B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8DC7BE-6EAD-477D-8F47-307862E1B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79C0A-CFA6-4FEC-B2A3-641C6E218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8CC95-7E66-4171-B1FF-2F138D1F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43F7D-A924-478F-A813-C95C8D49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4E374-D5F6-4ED8-8829-65B2D3EE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84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8A92A0-E060-4989-8E2F-47CF3054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2B387-E1A3-4DE4-B127-83605FEF8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F06CA-AB2C-430F-8715-862B2CDE7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72C52-27FE-42F6-9ABD-CD355186D3A0}" type="datetimeFigureOut">
              <a:rPr lang="en-CA" smtClean="0"/>
              <a:t>2021-03-10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B3D81-D920-4E21-8ECF-094E14C84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C7B57-6262-4853-ADE2-ABFF0B3DD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6AFD-3C18-44C6-9383-061D6616E1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29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791E67-8CB6-4A92-8F07-7AB7FA58BDA0}"/>
              </a:ext>
            </a:extLst>
          </p:cNvPr>
          <p:cNvSpPr/>
          <p:nvPr/>
        </p:nvSpPr>
        <p:spPr>
          <a:xfrm>
            <a:off x="488514" y="2008866"/>
            <a:ext cx="4598723" cy="47293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A Trusted Content Storage Kernel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6924FB-E3F5-422F-A0D3-AC91C1B30360}"/>
              </a:ext>
            </a:extLst>
          </p:cNvPr>
          <p:cNvSpPr/>
          <p:nvPr/>
        </p:nvSpPr>
        <p:spPr>
          <a:xfrm>
            <a:off x="602813" y="2348284"/>
            <a:ext cx="4356409" cy="3517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rgbClr val="00B0F0"/>
                </a:solidFill>
              </a:rPr>
              <a:t>EDV Microkernel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8DA3D48-B758-47CF-8C57-9B1D78924432}"/>
              </a:ext>
            </a:extLst>
          </p:cNvPr>
          <p:cNvGrpSpPr/>
          <p:nvPr/>
        </p:nvGrpSpPr>
        <p:grpSpPr>
          <a:xfrm>
            <a:off x="496949" y="218287"/>
            <a:ext cx="4590288" cy="1596461"/>
            <a:chOff x="5777483" y="3716203"/>
            <a:chExt cx="4590288" cy="159646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E3057AE-CB53-4C93-A8B2-5FD99C720F02}"/>
                </a:ext>
              </a:extLst>
            </p:cNvPr>
            <p:cNvSpPr/>
            <p:nvPr/>
          </p:nvSpPr>
          <p:spPr>
            <a:xfrm>
              <a:off x="5777483" y="3716203"/>
              <a:ext cx="4590288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B Trusted Content Storage Service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88AA95-8D4C-43A3-9A8B-0870B331BF27}"/>
                </a:ext>
              </a:extLst>
            </p:cNvPr>
            <p:cNvSpPr/>
            <p:nvPr/>
          </p:nvSpPr>
          <p:spPr>
            <a:xfrm>
              <a:off x="5894422" y="4818695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Trusted Content Storage Services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D337DDF-356D-4431-89DF-84E22E266B1F}"/>
                </a:ext>
              </a:extLst>
            </p:cNvPr>
            <p:cNvSpPr/>
            <p:nvPr/>
          </p:nvSpPr>
          <p:spPr>
            <a:xfrm>
              <a:off x="5894422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HTTP REST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82B9B27-B9B0-49BD-94AA-A0C63868641B}"/>
                </a:ext>
              </a:extLst>
            </p:cNvPr>
            <p:cNvSpPr/>
            <p:nvPr/>
          </p:nvSpPr>
          <p:spPr>
            <a:xfrm>
              <a:off x="9140541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Web Sockets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3166C8-46A0-4E51-A973-708EFEAAB6BF}"/>
                </a:ext>
              </a:extLst>
            </p:cNvPr>
            <p:cNvSpPr/>
            <p:nvPr/>
          </p:nvSpPr>
          <p:spPr>
            <a:xfrm>
              <a:off x="7122653" y="407765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err="1">
                  <a:solidFill>
                    <a:schemeClr val="tx1"/>
                  </a:solidFill>
                </a:rPr>
                <a:t>gRPC</a:t>
              </a:r>
              <a:endParaRPr lang="en-CA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072E4B1-94BF-405A-8361-4CD1D45A3EF7}"/>
                </a:ext>
              </a:extLst>
            </p:cNvPr>
            <p:cNvSpPr/>
            <p:nvPr/>
          </p:nvSpPr>
          <p:spPr>
            <a:xfrm>
              <a:off x="8354678" y="4079330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A31998AE-E73F-48AE-8119-A5674000BE23}"/>
              </a:ext>
            </a:extLst>
          </p:cNvPr>
          <p:cNvSpPr txBox="1"/>
          <p:nvPr/>
        </p:nvSpPr>
        <p:spPr>
          <a:xfrm>
            <a:off x="80224" y="-988465"/>
            <a:ext cx="540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00B0F0"/>
                </a:solidFill>
              </a:rPr>
              <a:t>Alice’s Phone Local EDV Server Instance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FA1009-C609-4099-8FCE-892E8E95414B}"/>
              </a:ext>
            </a:extLst>
          </p:cNvPr>
          <p:cNvSpPr/>
          <p:nvPr/>
        </p:nvSpPr>
        <p:spPr>
          <a:xfrm>
            <a:off x="367411" y="96370"/>
            <a:ext cx="4834128" cy="67418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A72C9D8-35E4-44CE-A885-23FDAC8D11FC}"/>
              </a:ext>
            </a:extLst>
          </p:cNvPr>
          <p:cNvSpPr/>
          <p:nvPr/>
        </p:nvSpPr>
        <p:spPr>
          <a:xfrm>
            <a:off x="6273216" y="2008867"/>
            <a:ext cx="4598723" cy="47293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A Trusted Content Storage Kernel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AD1D8-D20B-41F6-BEFA-3D8FF52EA91E}"/>
              </a:ext>
            </a:extLst>
          </p:cNvPr>
          <p:cNvSpPr/>
          <p:nvPr/>
        </p:nvSpPr>
        <p:spPr>
          <a:xfrm>
            <a:off x="6387515" y="2348284"/>
            <a:ext cx="4356409" cy="3517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rgbClr val="00B0F0"/>
                </a:solidFill>
              </a:rPr>
              <a:t>EDV Microkernel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FA89EE-5F65-4336-B483-FD60EE8CE5E6}"/>
              </a:ext>
            </a:extLst>
          </p:cNvPr>
          <p:cNvGrpSpPr/>
          <p:nvPr/>
        </p:nvGrpSpPr>
        <p:grpSpPr>
          <a:xfrm>
            <a:off x="6281651" y="218287"/>
            <a:ext cx="4590288" cy="1596461"/>
            <a:chOff x="5777483" y="3716203"/>
            <a:chExt cx="4590288" cy="159646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BBB4595-76EF-4001-B337-3C2437040AA6}"/>
                </a:ext>
              </a:extLst>
            </p:cNvPr>
            <p:cNvSpPr/>
            <p:nvPr/>
          </p:nvSpPr>
          <p:spPr>
            <a:xfrm>
              <a:off x="5777483" y="3716203"/>
              <a:ext cx="4590288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B Trusted Content Storage Service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189DFAD-ED09-44B1-9410-EE31ECE3B94B}"/>
                </a:ext>
              </a:extLst>
            </p:cNvPr>
            <p:cNvSpPr/>
            <p:nvPr/>
          </p:nvSpPr>
          <p:spPr>
            <a:xfrm>
              <a:off x="5894422" y="4818695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Trusted Content Storage Services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E9927E1-3A72-4650-963B-B461A7263815}"/>
                </a:ext>
              </a:extLst>
            </p:cNvPr>
            <p:cNvSpPr/>
            <p:nvPr/>
          </p:nvSpPr>
          <p:spPr>
            <a:xfrm>
              <a:off x="5894422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HTTP REST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F588F32-545C-45A3-A677-B16522FAAC08}"/>
                </a:ext>
              </a:extLst>
            </p:cNvPr>
            <p:cNvSpPr/>
            <p:nvPr/>
          </p:nvSpPr>
          <p:spPr>
            <a:xfrm>
              <a:off x="9140541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Web Sockets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668E2DE-5107-48CD-9583-F76AE798F732}"/>
                </a:ext>
              </a:extLst>
            </p:cNvPr>
            <p:cNvSpPr/>
            <p:nvPr/>
          </p:nvSpPr>
          <p:spPr>
            <a:xfrm>
              <a:off x="7122653" y="407765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err="1">
                  <a:solidFill>
                    <a:schemeClr val="tx1"/>
                  </a:solidFill>
                </a:rPr>
                <a:t>gRPC</a:t>
              </a:r>
              <a:endParaRPr lang="en-CA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DCDE0B8-E76C-457C-902C-615AACE99735}"/>
                </a:ext>
              </a:extLst>
            </p:cNvPr>
            <p:cNvSpPr/>
            <p:nvPr/>
          </p:nvSpPr>
          <p:spPr>
            <a:xfrm>
              <a:off x="8354678" y="4079330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F31D533-6B4B-43CC-80B7-0692F5A6270A}"/>
              </a:ext>
            </a:extLst>
          </p:cNvPr>
          <p:cNvSpPr txBox="1"/>
          <p:nvPr/>
        </p:nvSpPr>
        <p:spPr>
          <a:xfrm>
            <a:off x="5824210" y="-988464"/>
            <a:ext cx="538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00B0F0"/>
                </a:solidFill>
              </a:rPr>
              <a:t>Bob’s Phone Local EDV Server Instance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9CC83E9-6714-45EE-A8E2-B1C6343D6B43}"/>
              </a:ext>
            </a:extLst>
          </p:cNvPr>
          <p:cNvSpPr/>
          <p:nvPr/>
        </p:nvSpPr>
        <p:spPr>
          <a:xfrm>
            <a:off x="6152113" y="96369"/>
            <a:ext cx="4834128" cy="67376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5D82EA9-4A84-4A8C-BBFB-13106226C823}"/>
              </a:ext>
            </a:extLst>
          </p:cNvPr>
          <p:cNvSpPr/>
          <p:nvPr/>
        </p:nvSpPr>
        <p:spPr>
          <a:xfrm>
            <a:off x="6398589" y="2789888"/>
            <a:ext cx="2520006" cy="3839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500" b="1" dirty="0">
                <a:solidFill>
                  <a:schemeClr val="tx1"/>
                </a:solidFill>
              </a:rPr>
              <a:t>Bob’s Dewitter Data Vault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5B3B931-F405-486B-A8C7-0114D98967DF}"/>
              </a:ext>
            </a:extLst>
          </p:cNvPr>
          <p:cNvSpPr txBox="1"/>
          <p:nvPr/>
        </p:nvSpPr>
        <p:spPr>
          <a:xfrm>
            <a:off x="10475114" y="-1531955"/>
            <a:ext cx="55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[62]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B4FE221-43B2-4E68-BD13-DEBD25B73768}"/>
              </a:ext>
            </a:extLst>
          </p:cNvPr>
          <p:cNvSpPr/>
          <p:nvPr/>
        </p:nvSpPr>
        <p:spPr>
          <a:xfrm>
            <a:off x="1912563" y="-1618482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Phone Agent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08A75-F7F9-45B3-97B6-8E6E1F1C5074}"/>
              </a:ext>
            </a:extLst>
          </p:cNvPr>
          <p:cNvSpPr/>
          <p:nvPr/>
        </p:nvSpPr>
        <p:spPr>
          <a:xfrm>
            <a:off x="488514" y="10843552"/>
            <a:ext cx="4598723" cy="45122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A Trusted Content Storage Kernel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7117BCA-4D77-4055-8F8A-2320262C3AAF}"/>
              </a:ext>
            </a:extLst>
          </p:cNvPr>
          <p:cNvSpPr/>
          <p:nvPr/>
        </p:nvSpPr>
        <p:spPr>
          <a:xfrm>
            <a:off x="602813" y="11182970"/>
            <a:ext cx="4356409" cy="3517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rgbClr val="00B0F0"/>
                </a:solidFill>
              </a:rPr>
              <a:t>EDV Microkernel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1A19B9C-661D-4E36-98BE-EAE27B162463}"/>
              </a:ext>
            </a:extLst>
          </p:cNvPr>
          <p:cNvGrpSpPr/>
          <p:nvPr/>
        </p:nvGrpSpPr>
        <p:grpSpPr>
          <a:xfrm>
            <a:off x="496949" y="9052973"/>
            <a:ext cx="4590288" cy="1596461"/>
            <a:chOff x="5777483" y="3716203"/>
            <a:chExt cx="4590288" cy="1596461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2A321B5-F118-4906-A90C-85AE74D55116}"/>
                </a:ext>
              </a:extLst>
            </p:cNvPr>
            <p:cNvSpPr/>
            <p:nvPr/>
          </p:nvSpPr>
          <p:spPr>
            <a:xfrm>
              <a:off x="5777483" y="3716203"/>
              <a:ext cx="4590288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B Trusted Content Storage Service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59522E2-A167-4C42-B109-0A440D4B2972}"/>
                </a:ext>
              </a:extLst>
            </p:cNvPr>
            <p:cNvSpPr/>
            <p:nvPr/>
          </p:nvSpPr>
          <p:spPr>
            <a:xfrm>
              <a:off x="5894422" y="4818695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Trusted Content Storage Services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E4124B6-8F0F-48D9-B8E9-1BBF33E5F31D}"/>
                </a:ext>
              </a:extLst>
            </p:cNvPr>
            <p:cNvSpPr/>
            <p:nvPr/>
          </p:nvSpPr>
          <p:spPr>
            <a:xfrm>
              <a:off x="5894422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HTTP REST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2366537-5562-4F50-8910-6029685B7273}"/>
                </a:ext>
              </a:extLst>
            </p:cNvPr>
            <p:cNvSpPr/>
            <p:nvPr/>
          </p:nvSpPr>
          <p:spPr>
            <a:xfrm>
              <a:off x="9140541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Web Sockets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9379955-A7B2-480D-B74D-0F524497D54C}"/>
                </a:ext>
              </a:extLst>
            </p:cNvPr>
            <p:cNvSpPr/>
            <p:nvPr/>
          </p:nvSpPr>
          <p:spPr>
            <a:xfrm>
              <a:off x="7122653" y="407765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err="1">
                  <a:solidFill>
                    <a:schemeClr val="tx1"/>
                  </a:solidFill>
                </a:rPr>
                <a:t>gRPC</a:t>
              </a:r>
              <a:endParaRPr lang="en-CA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FA334CC-42E2-46A4-A4DE-2D71F1C93553}"/>
                </a:ext>
              </a:extLst>
            </p:cNvPr>
            <p:cNvSpPr/>
            <p:nvPr/>
          </p:nvSpPr>
          <p:spPr>
            <a:xfrm>
              <a:off x="8354678" y="4079330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08B0D6A3-1EE5-463A-A619-1479FAD8F514}"/>
              </a:ext>
            </a:extLst>
          </p:cNvPr>
          <p:cNvSpPr txBox="1"/>
          <p:nvPr/>
        </p:nvSpPr>
        <p:spPr>
          <a:xfrm>
            <a:off x="80224" y="7884321"/>
            <a:ext cx="540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00B0F0"/>
                </a:solidFill>
              </a:rPr>
              <a:t>Alice’s Laptop Local EDV Server Instance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143C81-F67E-4EDE-8748-8193C334B181}"/>
              </a:ext>
            </a:extLst>
          </p:cNvPr>
          <p:cNvSpPr/>
          <p:nvPr/>
        </p:nvSpPr>
        <p:spPr>
          <a:xfrm>
            <a:off x="367411" y="8931055"/>
            <a:ext cx="4834128" cy="65718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8A826D2-2F39-4DE8-9824-A782BB8F33E7}"/>
              </a:ext>
            </a:extLst>
          </p:cNvPr>
          <p:cNvSpPr/>
          <p:nvPr/>
        </p:nvSpPr>
        <p:spPr>
          <a:xfrm>
            <a:off x="6273216" y="10843552"/>
            <a:ext cx="4598723" cy="4512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A Trusted Content Storage Kernel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44955AF-B01D-458E-8E73-D63D2F159ECB}"/>
              </a:ext>
            </a:extLst>
          </p:cNvPr>
          <p:cNvSpPr/>
          <p:nvPr/>
        </p:nvSpPr>
        <p:spPr>
          <a:xfrm>
            <a:off x="6387515" y="11182970"/>
            <a:ext cx="4356409" cy="3517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b="1" dirty="0">
                <a:solidFill>
                  <a:srgbClr val="00B0F0"/>
                </a:solidFill>
              </a:rPr>
              <a:t>EDV Microkernel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A666860-B911-4730-A641-51C1DF7126C1}"/>
              </a:ext>
            </a:extLst>
          </p:cNvPr>
          <p:cNvGrpSpPr/>
          <p:nvPr/>
        </p:nvGrpSpPr>
        <p:grpSpPr>
          <a:xfrm>
            <a:off x="6281651" y="9052973"/>
            <a:ext cx="4590288" cy="1596461"/>
            <a:chOff x="5777483" y="3716203"/>
            <a:chExt cx="4590288" cy="1596461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BDB8B6C-6C1D-4E06-B82D-2979572F53EA}"/>
                </a:ext>
              </a:extLst>
            </p:cNvPr>
            <p:cNvSpPr/>
            <p:nvPr/>
          </p:nvSpPr>
          <p:spPr>
            <a:xfrm>
              <a:off x="5777483" y="3716203"/>
              <a:ext cx="4590288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B Trusted Content Storage Service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19CE0B7-3BFB-407B-B295-25E5197FF4AD}"/>
                </a:ext>
              </a:extLst>
            </p:cNvPr>
            <p:cNvSpPr/>
            <p:nvPr/>
          </p:nvSpPr>
          <p:spPr>
            <a:xfrm>
              <a:off x="5894422" y="4818695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Trusted Content Storage Services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37896F7D-722D-4025-8D9A-88064E2F7B9C}"/>
                </a:ext>
              </a:extLst>
            </p:cNvPr>
            <p:cNvSpPr/>
            <p:nvPr/>
          </p:nvSpPr>
          <p:spPr>
            <a:xfrm>
              <a:off x="5894422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HTTP REST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DCFE5AF-CAF6-4BC8-AEA5-E4B915C76914}"/>
                </a:ext>
              </a:extLst>
            </p:cNvPr>
            <p:cNvSpPr/>
            <p:nvPr/>
          </p:nvSpPr>
          <p:spPr>
            <a:xfrm>
              <a:off x="9140541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Web Sockets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CF75708-ECB1-4CDA-9DDC-6C555226EB53}"/>
                </a:ext>
              </a:extLst>
            </p:cNvPr>
            <p:cNvSpPr/>
            <p:nvPr/>
          </p:nvSpPr>
          <p:spPr>
            <a:xfrm>
              <a:off x="7122653" y="407765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err="1">
                  <a:solidFill>
                    <a:schemeClr val="tx1"/>
                  </a:solidFill>
                </a:rPr>
                <a:t>gRPC</a:t>
              </a:r>
              <a:endParaRPr lang="en-CA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C19C862-88FB-4994-B0DB-86F922DD1A36}"/>
                </a:ext>
              </a:extLst>
            </p:cNvPr>
            <p:cNvSpPr/>
            <p:nvPr/>
          </p:nvSpPr>
          <p:spPr>
            <a:xfrm>
              <a:off x="8354678" y="4079330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486E5674-1D8F-47E6-A9CA-734DD606DCA0}"/>
              </a:ext>
            </a:extLst>
          </p:cNvPr>
          <p:cNvSpPr txBox="1"/>
          <p:nvPr/>
        </p:nvSpPr>
        <p:spPr>
          <a:xfrm>
            <a:off x="5824210" y="7884321"/>
            <a:ext cx="5384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00B0F0"/>
                </a:solidFill>
              </a:rPr>
              <a:t>Carol’s Tablet Local EDV Server Instance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41ED1C0-636F-40C6-9F21-B77A0A03ED4B}"/>
              </a:ext>
            </a:extLst>
          </p:cNvPr>
          <p:cNvSpPr/>
          <p:nvPr/>
        </p:nvSpPr>
        <p:spPr>
          <a:xfrm>
            <a:off x="6152113" y="8931055"/>
            <a:ext cx="4834128" cy="65718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454FB02-F8B7-4608-905F-15A880ACF308}"/>
              </a:ext>
            </a:extLst>
          </p:cNvPr>
          <p:cNvSpPr/>
          <p:nvPr/>
        </p:nvSpPr>
        <p:spPr>
          <a:xfrm>
            <a:off x="6395133" y="11617052"/>
            <a:ext cx="2523462" cy="36280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500" b="1" dirty="0">
                <a:solidFill>
                  <a:schemeClr val="tx1"/>
                </a:solidFill>
              </a:rPr>
              <a:t>Carol’s Dewitter Data Vault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A4E6610-ECCD-404C-BE2B-D62C0BB43483}"/>
              </a:ext>
            </a:extLst>
          </p:cNvPr>
          <p:cNvSpPr/>
          <p:nvPr/>
        </p:nvSpPr>
        <p:spPr>
          <a:xfrm>
            <a:off x="7706472" y="-1618482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Bob’s Phone Agent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1A92ED9-24C4-4FA9-AB43-3E8C22D3EDA0}"/>
              </a:ext>
            </a:extLst>
          </p:cNvPr>
          <p:cNvSpPr/>
          <p:nvPr/>
        </p:nvSpPr>
        <p:spPr>
          <a:xfrm>
            <a:off x="1919892" y="7230149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Laptop Agent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9477980C-D8BD-4BA3-887E-1B4B68CB268A}"/>
              </a:ext>
            </a:extLst>
          </p:cNvPr>
          <p:cNvSpPr/>
          <p:nvPr/>
        </p:nvSpPr>
        <p:spPr>
          <a:xfrm>
            <a:off x="7712956" y="7230149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Carol’s Tablet Agent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B6940F5-8CE8-423F-9FB2-28DAF80CDB9B}"/>
              </a:ext>
            </a:extLst>
          </p:cNvPr>
          <p:cNvSpPr/>
          <p:nvPr/>
        </p:nvSpPr>
        <p:spPr>
          <a:xfrm>
            <a:off x="382547" y="-521995"/>
            <a:ext cx="48341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C Authorization Service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7A40604E-DA86-4E2A-B1BB-51EBAD16B4AA}"/>
              </a:ext>
            </a:extLst>
          </p:cNvPr>
          <p:cNvCxnSpPr>
            <a:cxnSpLocks/>
            <a:stCxn id="54" idx="2"/>
            <a:endCxn id="28" idx="0"/>
          </p:cNvCxnSpPr>
          <p:nvPr/>
        </p:nvCxnSpPr>
        <p:spPr>
          <a:xfrm>
            <a:off x="2778668" y="-962329"/>
            <a:ext cx="13425" cy="22831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180D570E-BB2A-4256-A303-BDB233F6C36C}"/>
              </a:ext>
            </a:extLst>
          </p:cNvPr>
          <p:cNvSpPr/>
          <p:nvPr/>
        </p:nvSpPr>
        <p:spPr>
          <a:xfrm>
            <a:off x="6135066" y="-528769"/>
            <a:ext cx="48341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C Authorization Service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4275461C-7885-403D-B2B0-24D0EB741B1B}"/>
              </a:ext>
            </a:extLst>
          </p:cNvPr>
          <p:cNvCxnSpPr>
            <a:cxnSpLocks/>
            <a:stCxn id="116" idx="2"/>
            <a:endCxn id="43" idx="0"/>
          </p:cNvCxnSpPr>
          <p:nvPr/>
        </p:nvCxnSpPr>
        <p:spPr>
          <a:xfrm>
            <a:off x="8572577" y="-962329"/>
            <a:ext cx="4218" cy="22831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AA6FFE9-9CBE-4C0F-970D-B2F1A82D75A5}"/>
              </a:ext>
            </a:extLst>
          </p:cNvPr>
          <p:cNvSpPr/>
          <p:nvPr/>
        </p:nvSpPr>
        <p:spPr>
          <a:xfrm>
            <a:off x="363497" y="8332445"/>
            <a:ext cx="48341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C Authorization Service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CBDA812-F583-4024-80EB-79ADC3A20D18}"/>
              </a:ext>
            </a:extLst>
          </p:cNvPr>
          <p:cNvSpPr/>
          <p:nvPr/>
        </p:nvSpPr>
        <p:spPr>
          <a:xfrm>
            <a:off x="6135066" y="8325671"/>
            <a:ext cx="48341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C Authorization Service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BFD183D-C0A6-4A0C-A544-62CB906CCA62}"/>
              </a:ext>
            </a:extLst>
          </p:cNvPr>
          <p:cNvCxnSpPr>
            <a:cxnSpLocks/>
            <a:stCxn id="118" idx="2"/>
            <a:endCxn id="87" idx="0"/>
          </p:cNvCxnSpPr>
          <p:nvPr/>
        </p:nvCxnSpPr>
        <p:spPr>
          <a:xfrm flipH="1">
            <a:off x="8576795" y="7886302"/>
            <a:ext cx="2266" cy="226916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08E1499-4622-4DDE-981A-4796A803B01D}"/>
              </a:ext>
            </a:extLst>
          </p:cNvPr>
          <p:cNvCxnSpPr>
            <a:cxnSpLocks/>
            <a:stCxn id="117" idx="2"/>
            <a:endCxn id="65" idx="0"/>
          </p:cNvCxnSpPr>
          <p:nvPr/>
        </p:nvCxnSpPr>
        <p:spPr>
          <a:xfrm>
            <a:off x="2785997" y="7886302"/>
            <a:ext cx="6096" cy="226916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8795587-E18E-4524-BECA-C30076CCDFE7}"/>
              </a:ext>
            </a:extLst>
          </p:cNvPr>
          <p:cNvSpPr/>
          <p:nvPr/>
        </p:nvSpPr>
        <p:spPr>
          <a:xfrm>
            <a:off x="3322787" y="2795113"/>
            <a:ext cx="1647509" cy="3834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500" b="1" dirty="0">
                <a:solidFill>
                  <a:schemeClr val="tx1"/>
                </a:solidFill>
              </a:rPr>
              <a:t>Alice’s Personal Data Vault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ED6B7E2-1367-4373-9725-798B0F1AFFB6}"/>
              </a:ext>
            </a:extLst>
          </p:cNvPr>
          <p:cNvGrpSpPr/>
          <p:nvPr/>
        </p:nvGrpSpPr>
        <p:grpSpPr>
          <a:xfrm>
            <a:off x="9032897" y="2798192"/>
            <a:ext cx="1711027" cy="3846887"/>
            <a:chOff x="3259269" y="3709513"/>
            <a:chExt cx="1711027" cy="3846887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BA188CB-A7A4-42EA-8011-C0244A2745E5}"/>
                </a:ext>
              </a:extLst>
            </p:cNvPr>
            <p:cNvSpPr/>
            <p:nvPr/>
          </p:nvSpPr>
          <p:spPr>
            <a:xfrm>
              <a:off x="3259269" y="3709513"/>
              <a:ext cx="1711027" cy="38468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500" b="1" dirty="0">
                  <a:solidFill>
                    <a:schemeClr val="tx1"/>
                  </a:solidFill>
                </a:rPr>
                <a:t>Bob’s Personal Data Vault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EAF265C-BDD8-4BA2-BC16-26ABA3378CA8}"/>
                </a:ext>
              </a:extLst>
            </p:cNvPr>
            <p:cNvSpPr/>
            <p:nvPr/>
          </p:nvSpPr>
          <p:spPr>
            <a:xfrm>
              <a:off x="3374346" y="4314471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Contacts Container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F7FF8EA-ABAE-46A4-8F90-3CF571203270}"/>
                </a:ext>
              </a:extLst>
            </p:cNvPr>
            <p:cNvSpPr/>
            <p:nvPr/>
          </p:nvSpPr>
          <p:spPr>
            <a:xfrm>
              <a:off x="3374346" y="5371509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Email Container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454B675-20E0-4EEF-8D41-8DBE13271694}"/>
              </a:ext>
            </a:extLst>
          </p:cNvPr>
          <p:cNvGrpSpPr/>
          <p:nvPr/>
        </p:nvGrpSpPr>
        <p:grpSpPr>
          <a:xfrm>
            <a:off x="9032897" y="11609743"/>
            <a:ext cx="1711027" cy="3628037"/>
            <a:chOff x="3259269" y="3709513"/>
            <a:chExt cx="1711027" cy="3628037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62F45906-E5C2-432D-A524-21BB88BFD62C}"/>
                </a:ext>
              </a:extLst>
            </p:cNvPr>
            <p:cNvSpPr/>
            <p:nvPr/>
          </p:nvSpPr>
          <p:spPr>
            <a:xfrm>
              <a:off x="3259269" y="3709513"/>
              <a:ext cx="1711027" cy="362803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500" b="1" dirty="0">
                  <a:solidFill>
                    <a:schemeClr val="tx1"/>
                  </a:solidFill>
                </a:rPr>
                <a:t>Carol’s Personal Data Vault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5819F01D-FEE5-4347-A80F-74EC887D6275}"/>
                </a:ext>
              </a:extLst>
            </p:cNvPr>
            <p:cNvSpPr/>
            <p:nvPr/>
          </p:nvSpPr>
          <p:spPr>
            <a:xfrm>
              <a:off x="3374346" y="4314471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Contacts Container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66DF09D-E750-4E62-AFC1-ED52F42A067D}"/>
                </a:ext>
              </a:extLst>
            </p:cNvPr>
            <p:cNvSpPr/>
            <p:nvPr/>
          </p:nvSpPr>
          <p:spPr>
            <a:xfrm>
              <a:off x="3374346" y="5371509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Email Container</a:t>
              </a: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B17BF9F3-AC5D-4D03-86A6-2D457644391E}"/>
              </a:ext>
            </a:extLst>
          </p:cNvPr>
          <p:cNvSpPr/>
          <p:nvPr/>
        </p:nvSpPr>
        <p:spPr>
          <a:xfrm>
            <a:off x="-369156" y="-1621855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Dewitter Phone App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CB0E392-3C04-4FC9-863F-F96D7B45A44B}"/>
              </a:ext>
            </a:extLst>
          </p:cNvPr>
          <p:cNvSpPr/>
          <p:nvPr/>
        </p:nvSpPr>
        <p:spPr>
          <a:xfrm>
            <a:off x="5406454" y="-1622520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Bob’s Dewitter Phone App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A73D84BA-445B-48AF-8089-F53B6E20FF7D}"/>
              </a:ext>
            </a:extLst>
          </p:cNvPr>
          <p:cNvSpPr/>
          <p:nvPr/>
        </p:nvSpPr>
        <p:spPr>
          <a:xfrm>
            <a:off x="-435287" y="7218120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Dewitter Laptop App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F1CE8B4-22EF-4A1D-B09A-6AB8B37224B5}"/>
              </a:ext>
            </a:extLst>
          </p:cNvPr>
          <p:cNvSpPr/>
          <p:nvPr/>
        </p:nvSpPr>
        <p:spPr>
          <a:xfrm>
            <a:off x="5391925" y="7231550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Carol’s Dewitter Tablet App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DE144AC1-CFA7-4A94-8D9E-AF5B3C3A0B10}"/>
              </a:ext>
            </a:extLst>
          </p:cNvPr>
          <p:cNvCxnSpPr>
            <a:cxnSpLocks/>
            <a:stCxn id="109" idx="3"/>
            <a:endCxn id="117" idx="1"/>
          </p:cNvCxnSpPr>
          <p:nvPr/>
        </p:nvCxnSpPr>
        <p:spPr>
          <a:xfrm>
            <a:off x="1296922" y="7546197"/>
            <a:ext cx="622970" cy="12029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78A31177-CAA2-4320-9D77-25BB8A488503}"/>
              </a:ext>
            </a:extLst>
          </p:cNvPr>
          <p:cNvCxnSpPr>
            <a:cxnSpLocks/>
            <a:stCxn id="110" idx="3"/>
            <a:endCxn id="118" idx="1"/>
          </p:cNvCxnSpPr>
          <p:nvPr/>
        </p:nvCxnSpPr>
        <p:spPr>
          <a:xfrm flipV="1">
            <a:off x="7124134" y="7558226"/>
            <a:ext cx="588822" cy="1401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0F964AB-D35D-41AD-A8DA-B9A916197702}"/>
              </a:ext>
            </a:extLst>
          </p:cNvPr>
          <p:cNvCxnSpPr>
            <a:cxnSpLocks/>
            <a:stCxn id="97" idx="3"/>
            <a:endCxn id="54" idx="1"/>
          </p:cNvCxnSpPr>
          <p:nvPr/>
        </p:nvCxnSpPr>
        <p:spPr>
          <a:xfrm>
            <a:off x="1363053" y="-1293778"/>
            <a:ext cx="549510" cy="337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ADA78D9-2674-4F2C-8DB1-91A11A8E7E37}"/>
              </a:ext>
            </a:extLst>
          </p:cNvPr>
          <p:cNvCxnSpPr>
            <a:cxnSpLocks/>
            <a:stCxn id="108" idx="3"/>
            <a:endCxn id="116" idx="1"/>
          </p:cNvCxnSpPr>
          <p:nvPr/>
        </p:nvCxnSpPr>
        <p:spPr>
          <a:xfrm>
            <a:off x="7138663" y="-1294443"/>
            <a:ext cx="567809" cy="403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C1DE705A-8949-4FF8-B90F-706B58610F9C}"/>
              </a:ext>
            </a:extLst>
          </p:cNvPr>
          <p:cNvGrpSpPr/>
          <p:nvPr/>
        </p:nvGrpSpPr>
        <p:grpSpPr>
          <a:xfrm>
            <a:off x="3322787" y="11633719"/>
            <a:ext cx="1647509" cy="3615576"/>
            <a:chOff x="3259269" y="3724753"/>
            <a:chExt cx="1711027" cy="3615576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95C4A77-9988-4D4D-9022-D8CAF01C721A}"/>
                </a:ext>
              </a:extLst>
            </p:cNvPr>
            <p:cNvSpPr/>
            <p:nvPr/>
          </p:nvSpPr>
          <p:spPr>
            <a:xfrm>
              <a:off x="3259269" y="3724753"/>
              <a:ext cx="1711027" cy="361557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500" b="1" dirty="0">
                  <a:solidFill>
                    <a:schemeClr val="tx1"/>
                  </a:solidFill>
                </a:rPr>
                <a:t>Alice’s Personal Data Vault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1131A9E5-1823-41B0-A927-8029CE05CD75}"/>
                </a:ext>
              </a:extLst>
            </p:cNvPr>
            <p:cNvSpPr/>
            <p:nvPr/>
          </p:nvSpPr>
          <p:spPr>
            <a:xfrm>
              <a:off x="3374346" y="4314471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Contacts Container</a:t>
              </a: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A1196559-D214-4BBD-8364-087A4020D428}"/>
                </a:ext>
              </a:extLst>
            </p:cNvPr>
            <p:cNvSpPr/>
            <p:nvPr/>
          </p:nvSpPr>
          <p:spPr>
            <a:xfrm>
              <a:off x="3374346" y="5371509"/>
              <a:ext cx="1483403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Email Container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C56536C-A945-4F05-BEE0-DCC03FBE4C71}"/>
              </a:ext>
            </a:extLst>
          </p:cNvPr>
          <p:cNvGrpSpPr/>
          <p:nvPr/>
        </p:nvGrpSpPr>
        <p:grpSpPr>
          <a:xfrm>
            <a:off x="611843" y="11632292"/>
            <a:ext cx="2618296" cy="3617003"/>
            <a:chOff x="611843" y="11632292"/>
            <a:chExt cx="2618296" cy="3617003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853D8E8-3F25-45DE-AE39-B6CA63CF877B}"/>
                </a:ext>
              </a:extLst>
            </p:cNvPr>
            <p:cNvSpPr/>
            <p:nvPr/>
          </p:nvSpPr>
          <p:spPr>
            <a:xfrm>
              <a:off x="611843" y="11632292"/>
              <a:ext cx="2618296" cy="361700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500" b="1" dirty="0">
                  <a:solidFill>
                    <a:schemeClr val="tx1"/>
                  </a:solidFill>
                </a:rPr>
                <a:t>Alice’s Dewitter Data Vault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71F9363-A653-45FC-AC97-6F070E9222C7}"/>
                </a:ext>
              </a:extLst>
            </p:cNvPr>
            <p:cNvGrpSpPr/>
            <p:nvPr/>
          </p:nvGrpSpPr>
          <p:grpSpPr>
            <a:xfrm>
              <a:off x="717419" y="11955853"/>
              <a:ext cx="1159006" cy="920964"/>
              <a:chOff x="717419" y="4035567"/>
              <a:chExt cx="1159006" cy="920964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435B0A34-2FAA-43A7-B323-C66A7AE31D91}"/>
                  </a:ext>
                </a:extLst>
              </p:cNvPr>
              <p:cNvSpPr/>
              <p:nvPr/>
            </p:nvSpPr>
            <p:spPr>
              <a:xfrm>
                <a:off x="717419" y="4035567"/>
                <a:ext cx="1159006" cy="9209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CA" sz="1300" b="1" dirty="0">
                    <a:solidFill>
                      <a:schemeClr val="tx1"/>
                    </a:solidFill>
                  </a:rPr>
                  <a:t>@alice Tweet Container</a:t>
                </a:r>
              </a:p>
            </p:txBody>
          </p:sp>
          <p:sp>
            <p:nvSpPr>
              <p:cNvPr id="171" name="Rectangle: Rounded Corners 170">
                <a:extLst>
                  <a:ext uri="{FF2B5EF4-FFF2-40B4-BE49-F238E27FC236}">
                    <a16:creationId xmlns:a16="http://schemas.microsoft.com/office/drawing/2014/main" id="{4CA444DA-24EC-419F-B3F4-E0359EE46D4F}"/>
                  </a:ext>
                </a:extLst>
              </p:cNvPr>
              <p:cNvSpPr/>
              <p:nvPr/>
            </p:nvSpPr>
            <p:spPr>
              <a:xfrm>
                <a:off x="981972" y="4499949"/>
                <a:ext cx="629900" cy="32148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500" b="1" dirty="0">
                    <a:solidFill>
                      <a:schemeClr val="accent5">
                        <a:lumMod val="50000"/>
                      </a:schemeClr>
                    </a:solidFill>
                  </a:rPr>
                  <a:t>T1</a:t>
                </a:r>
              </a:p>
            </p:txBody>
          </p:sp>
        </p:grp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A2EEF58-9E76-48C7-9824-42BAED3D9F24}"/>
                </a:ext>
              </a:extLst>
            </p:cNvPr>
            <p:cNvSpPr/>
            <p:nvPr/>
          </p:nvSpPr>
          <p:spPr>
            <a:xfrm>
              <a:off x="717419" y="13010425"/>
              <a:ext cx="1159006" cy="109603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 Messages Container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9FCEF1BF-07D5-442C-8A2E-A24F679F200A}"/>
                </a:ext>
              </a:extLst>
            </p:cNvPr>
            <p:cNvSpPr/>
            <p:nvPr/>
          </p:nvSpPr>
          <p:spPr>
            <a:xfrm>
              <a:off x="717419" y="14217397"/>
              <a:ext cx="1159006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 Streams Container</a:t>
              </a:r>
            </a:p>
          </p:txBody>
        </p:sp>
      </p:grp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4D72DFD-E52A-4C80-A129-B13B967CE951}"/>
              </a:ext>
            </a:extLst>
          </p:cNvPr>
          <p:cNvSpPr/>
          <p:nvPr/>
        </p:nvSpPr>
        <p:spPr>
          <a:xfrm>
            <a:off x="6553950" y="11984758"/>
            <a:ext cx="1159006" cy="920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@carol Tweet Container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A4368866-0ACA-4A58-85C9-84D8C6AAA9C2}"/>
              </a:ext>
            </a:extLst>
          </p:cNvPr>
          <p:cNvSpPr/>
          <p:nvPr/>
        </p:nvSpPr>
        <p:spPr>
          <a:xfrm>
            <a:off x="6553950" y="13039330"/>
            <a:ext cx="1159006" cy="1027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@carol Messages Container</a:t>
            </a: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703E40BF-015E-4F06-9C7F-A3471A8B8144}"/>
              </a:ext>
            </a:extLst>
          </p:cNvPr>
          <p:cNvSpPr/>
          <p:nvPr/>
        </p:nvSpPr>
        <p:spPr>
          <a:xfrm>
            <a:off x="6553950" y="14195502"/>
            <a:ext cx="1159006" cy="920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@carol Streams Container</a:t>
            </a:r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74E4F022-4EC5-4513-90A9-697DE005A7DA}"/>
              </a:ext>
            </a:extLst>
          </p:cNvPr>
          <p:cNvSpPr/>
          <p:nvPr/>
        </p:nvSpPr>
        <p:spPr>
          <a:xfrm>
            <a:off x="6803692" y="12455841"/>
            <a:ext cx="629900" cy="3214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b="1" dirty="0">
                <a:solidFill>
                  <a:schemeClr val="accent5">
                    <a:lumMod val="50000"/>
                  </a:schemeClr>
                </a:solidFill>
              </a:rPr>
              <a:t>T4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7ED09B7-0FA7-4416-AA66-1855077E6D89}"/>
              </a:ext>
            </a:extLst>
          </p:cNvPr>
          <p:cNvGrpSpPr/>
          <p:nvPr/>
        </p:nvGrpSpPr>
        <p:grpSpPr>
          <a:xfrm>
            <a:off x="611843" y="2804367"/>
            <a:ext cx="2618296" cy="3824784"/>
            <a:chOff x="-3792718" y="4724856"/>
            <a:chExt cx="2618296" cy="3824784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B2DEEF9-CB7F-4516-B7E1-051FA16B9FDE}"/>
                </a:ext>
              </a:extLst>
            </p:cNvPr>
            <p:cNvSpPr/>
            <p:nvPr/>
          </p:nvSpPr>
          <p:spPr>
            <a:xfrm>
              <a:off x="-3792718" y="4724856"/>
              <a:ext cx="2618296" cy="382478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500" b="1" dirty="0">
                  <a:solidFill>
                    <a:schemeClr val="tx1"/>
                  </a:solidFill>
                </a:rPr>
                <a:t>Alice’s Dewitter Data Vault</a:t>
              </a:r>
            </a:p>
          </p:txBody>
        </p: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B259B7D5-24FE-4B37-8C44-EE7B63BA9FE1}"/>
                </a:ext>
              </a:extLst>
            </p:cNvPr>
            <p:cNvGrpSpPr/>
            <p:nvPr/>
          </p:nvGrpSpPr>
          <p:grpSpPr>
            <a:xfrm>
              <a:off x="-3687142" y="5048417"/>
              <a:ext cx="1159006" cy="920964"/>
              <a:chOff x="717419" y="4035567"/>
              <a:chExt cx="1159006" cy="920964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669F6F7F-4CE3-45AD-BCAF-0D5A95755E8F}"/>
                  </a:ext>
                </a:extLst>
              </p:cNvPr>
              <p:cNvSpPr/>
              <p:nvPr/>
            </p:nvSpPr>
            <p:spPr>
              <a:xfrm>
                <a:off x="717419" y="4035567"/>
                <a:ext cx="1159006" cy="9209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CA" sz="1300" b="1" dirty="0">
                    <a:solidFill>
                      <a:schemeClr val="tx1"/>
                    </a:solidFill>
                  </a:rPr>
                  <a:t>@alice Tweet Container</a:t>
                </a:r>
              </a:p>
            </p:txBody>
          </p:sp>
          <p:sp>
            <p:nvSpPr>
              <p:cNvPr id="184" name="Rectangle: Rounded Corners 183">
                <a:extLst>
                  <a:ext uri="{FF2B5EF4-FFF2-40B4-BE49-F238E27FC236}">
                    <a16:creationId xmlns:a16="http://schemas.microsoft.com/office/drawing/2014/main" id="{2B5946C8-D772-4A8E-9399-616EC659663B}"/>
                  </a:ext>
                </a:extLst>
              </p:cNvPr>
              <p:cNvSpPr/>
              <p:nvPr/>
            </p:nvSpPr>
            <p:spPr>
              <a:xfrm>
                <a:off x="981972" y="4499949"/>
                <a:ext cx="629900" cy="32148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A" sz="1500" b="1" dirty="0">
                    <a:solidFill>
                      <a:schemeClr val="accent5">
                        <a:lumMod val="50000"/>
                      </a:schemeClr>
                    </a:solidFill>
                  </a:rPr>
                  <a:t>T1</a:t>
                </a:r>
              </a:p>
            </p:txBody>
          </p:sp>
        </p:grp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6BAB22B6-F326-4D1C-9E33-D1C7960FE6B0}"/>
                </a:ext>
              </a:extLst>
            </p:cNvPr>
            <p:cNvSpPr/>
            <p:nvPr/>
          </p:nvSpPr>
          <p:spPr>
            <a:xfrm>
              <a:off x="-3687142" y="6102988"/>
              <a:ext cx="1159006" cy="11151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 Messages Container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413D87C7-5103-442F-9298-C9D3681FE664}"/>
                </a:ext>
              </a:extLst>
            </p:cNvPr>
            <p:cNvSpPr/>
            <p:nvPr/>
          </p:nvSpPr>
          <p:spPr>
            <a:xfrm>
              <a:off x="-3687142" y="7326755"/>
              <a:ext cx="1159006" cy="11151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 Streams Container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6F492F7D-4989-4F1A-924B-902E504F9E0C}"/>
                </a:ext>
              </a:extLst>
            </p:cNvPr>
            <p:cNvSpPr/>
            <p:nvPr/>
          </p:nvSpPr>
          <p:spPr>
            <a:xfrm>
              <a:off x="-2439830" y="5048417"/>
              <a:ext cx="1159006" cy="92096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@alicecooper Tweet Container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8C5743B-369D-441F-B325-32C00CCB4CF0}"/>
                </a:ext>
              </a:extLst>
            </p:cNvPr>
            <p:cNvSpPr/>
            <p:nvPr/>
          </p:nvSpPr>
          <p:spPr>
            <a:xfrm>
              <a:off x="-2439830" y="6102989"/>
              <a:ext cx="1159006" cy="112716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@alicecooper Messages Container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E540E072-74C3-4E9E-9123-CA92648C7CC6}"/>
                </a:ext>
              </a:extLst>
            </p:cNvPr>
            <p:cNvSpPr/>
            <p:nvPr/>
          </p:nvSpPr>
          <p:spPr>
            <a:xfrm>
              <a:off x="-2439830" y="7326754"/>
              <a:ext cx="1159006" cy="11151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1300" b="1" dirty="0">
                  <a:solidFill>
                    <a:schemeClr val="tx1"/>
                  </a:solidFill>
                </a:rPr>
                <a:t>@alicecooper Streams Container</a:t>
              </a:r>
            </a:p>
          </p:txBody>
        </p:sp>
        <p:sp>
          <p:nvSpPr>
            <p:cNvPr id="195" name="Rectangle: Rounded Corners 194">
              <a:extLst>
                <a:ext uri="{FF2B5EF4-FFF2-40B4-BE49-F238E27FC236}">
                  <a16:creationId xmlns:a16="http://schemas.microsoft.com/office/drawing/2014/main" id="{3D469003-DFF1-4B2B-B6CF-280068E4A0EC}"/>
                </a:ext>
              </a:extLst>
            </p:cNvPr>
            <p:cNvSpPr/>
            <p:nvPr/>
          </p:nvSpPr>
          <p:spPr>
            <a:xfrm>
              <a:off x="-2215763" y="6797521"/>
              <a:ext cx="629900" cy="32148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500" b="1" dirty="0">
                  <a:solidFill>
                    <a:schemeClr val="accent5">
                      <a:lumMod val="50000"/>
                    </a:schemeClr>
                  </a:solidFill>
                </a:rPr>
                <a:t>M1</a:t>
              </a:r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B958B8E4-740C-4A90-8686-BD635E2FB98E}"/>
              </a:ext>
            </a:extLst>
          </p:cNvPr>
          <p:cNvSpPr/>
          <p:nvPr/>
        </p:nvSpPr>
        <p:spPr>
          <a:xfrm>
            <a:off x="6487839" y="3138063"/>
            <a:ext cx="1159006" cy="920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@bob Tweet Container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B9A0EC3-C05D-4E7E-B34E-1C156F2434FB}"/>
              </a:ext>
            </a:extLst>
          </p:cNvPr>
          <p:cNvSpPr/>
          <p:nvPr/>
        </p:nvSpPr>
        <p:spPr>
          <a:xfrm>
            <a:off x="6487839" y="4192634"/>
            <a:ext cx="1159006" cy="1115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@bob Messages Container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3A6096F-16B9-4F8B-92DE-95700AB7D10D}"/>
              </a:ext>
            </a:extLst>
          </p:cNvPr>
          <p:cNvSpPr/>
          <p:nvPr/>
        </p:nvSpPr>
        <p:spPr>
          <a:xfrm>
            <a:off x="6487839" y="5416401"/>
            <a:ext cx="1159006" cy="11151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@bob Streams Container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42377BE-3C73-4704-AE15-679CC4818F34}"/>
              </a:ext>
            </a:extLst>
          </p:cNvPr>
          <p:cNvSpPr/>
          <p:nvPr/>
        </p:nvSpPr>
        <p:spPr>
          <a:xfrm>
            <a:off x="3409333" y="3403150"/>
            <a:ext cx="1483403" cy="920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Contacts Container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F6F72E15-52FA-4819-93DB-6CF76412F15F}"/>
              </a:ext>
            </a:extLst>
          </p:cNvPr>
          <p:cNvSpPr/>
          <p:nvPr/>
        </p:nvSpPr>
        <p:spPr>
          <a:xfrm>
            <a:off x="3409333" y="4460188"/>
            <a:ext cx="1483403" cy="9209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1300" b="1" dirty="0">
                <a:solidFill>
                  <a:schemeClr val="tx1"/>
                </a:solidFill>
              </a:rPr>
              <a:t>Email Container</a:t>
            </a:r>
          </a:p>
        </p:txBody>
      </p: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A38887D8-2241-4134-B06C-993463D2209F}"/>
              </a:ext>
            </a:extLst>
          </p:cNvPr>
          <p:cNvSpPr/>
          <p:nvPr/>
        </p:nvSpPr>
        <p:spPr>
          <a:xfrm>
            <a:off x="6694479" y="3592310"/>
            <a:ext cx="629900" cy="3214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b="1" dirty="0">
                <a:solidFill>
                  <a:schemeClr val="accent5">
                    <a:lumMod val="50000"/>
                  </a:schemeClr>
                </a:solidFill>
              </a:rPr>
              <a:t>T3</a:t>
            </a: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182E4702-416F-4E66-89E4-DDF3A252AEAC}"/>
              </a:ext>
            </a:extLst>
          </p:cNvPr>
          <p:cNvSpPr/>
          <p:nvPr/>
        </p:nvSpPr>
        <p:spPr>
          <a:xfrm>
            <a:off x="6722987" y="4862308"/>
            <a:ext cx="629900" cy="3214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b="1" dirty="0">
                <a:solidFill>
                  <a:schemeClr val="accent5">
                    <a:lumMod val="50000"/>
                  </a:schemeClr>
                </a:solidFill>
              </a:rPr>
              <a:t>M5</a:t>
            </a:r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8DD59C67-CAE5-4415-9072-6575460B839D}"/>
              </a:ext>
            </a:extLst>
          </p:cNvPr>
          <p:cNvSpPr/>
          <p:nvPr/>
        </p:nvSpPr>
        <p:spPr>
          <a:xfrm>
            <a:off x="981972" y="4862308"/>
            <a:ext cx="629900" cy="3214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b="1" dirty="0">
                <a:solidFill>
                  <a:schemeClr val="accent5">
                    <a:lumMod val="50000"/>
                  </a:schemeClr>
                </a:solidFill>
              </a:rPr>
              <a:t>M2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4B864BB9-8883-4560-9411-74033BC19DE1}"/>
              </a:ext>
            </a:extLst>
          </p:cNvPr>
          <p:cNvSpPr/>
          <p:nvPr/>
        </p:nvSpPr>
        <p:spPr>
          <a:xfrm>
            <a:off x="995583" y="13646448"/>
            <a:ext cx="629900" cy="3214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b="1" dirty="0">
                <a:solidFill>
                  <a:schemeClr val="accent5">
                    <a:lumMod val="50000"/>
                  </a:schemeClr>
                </a:solidFill>
              </a:rPr>
              <a:t>M2</a:t>
            </a:r>
          </a:p>
        </p:txBody>
      </p:sp>
    </p:spTree>
    <p:extLst>
      <p:ext uri="{BB962C8B-B14F-4D97-AF65-F5344CB8AC3E}">
        <p14:creationId xmlns:p14="http://schemas.microsoft.com/office/powerpoint/2010/main" val="6651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07CBCDE-77D8-44C1-A696-6F36015A5E02}"/>
              </a:ext>
            </a:extLst>
          </p:cNvPr>
          <p:cNvSpPr/>
          <p:nvPr/>
        </p:nvSpPr>
        <p:spPr>
          <a:xfrm>
            <a:off x="3675889" y="2782113"/>
            <a:ext cx="4834128" cy="36552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8871D8E-1CD1-47B5-B1BC-28615E507A1A}"/>
              </a:ext>
            </a:extLst>
          </p:cNvPr>
          <p:cNvGrpSpPr/>
          <p:nvPr/>
        </p:nvGrpSpPr>
        <p:grpSpPr>
          <a:xfrm>
            <a:off x="3058423" y="1986378"/>
            <a:ext cx="5614661" cy="4597302"/>
            <a:chOff x="48523" y="2139694"/>
            <a:chExt cx="5614661" cy="444398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1182E03-AC14-4DA2-89EF-15AA99033859}"/>
                </a:ext>
              </a:extLst>
            </p:cNvPr>
            <p:cNvSpPr/>
            <p:nvPr/>
          </p:nvSpPr>
          <p:spPr>
            <a:xfrm>
              <a:off x="518160" y="2139696"/>
              <a:ext cx="5145024" cy="4443984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B1367-25F6-4324-B45C-8905A2D3DAC2}"/>
                </a:ext>
              </a:extLst>
            </p:cNvPr>
            <p:cNvSpPr txBox="1"/>
            <p:nvPr/>
          </p:nvSpPr>
          <p:spPr>
            <a:xfrm rot="16200000">
              <a:off x="-1942637" y="4130854"/>
              <a:ext cx="44439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>
                  <a:solidFill>
                    <a:srgbClr val="00B0F0"/>
                  </a:solidFill>
                </a:rPr>
                <a:t>TCS Core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7E873F2F-90FB-4217-A1C9-5AC465E40A6F}"/>
              </a:ext>
            </a:extLst>
          </p:cNvPr>
          <p:cNvSpPr/>
          <p:nvPr/>
        </p:nvSpPr>
        <p:spPr>
          <a:xfrm>
            <a:off x="3675888" y="2180238"/>
            <a:ext cx="483412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Layer C Authorization Service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FAD6DC-3245-4D66-BF85-DEDEE04A5718}"/>
              </a:ext>
            </a:extLst>
          </p:cNvPr>
          <p:cNvGrpSpPr/>
          <p:nvPr/>
        </p:nvGrpSpPr>
        <p:grpSpPr>
          <a:xfrm>
            <a:off x="3796992" y="4749475"/>
            <a:ext cx="4598723" cy="1596461"/>
            <a:chOff x="787092" y="3716203"/>
            <a:chExt cx="4598723" cy="159646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791E67-8CB6-4A92-8F07-7AB7FA58BDA0}"/>
                </a:ext>
              </a:extLst>
            </p:cNvPr>
            <p:cNvSpPr/>
            <p:nvPr/>
          </p:nvSpPr>
          <p:spPr>
            <a:xfrm>
              <a:off x="787092" y="3716203"/>
              <a:ext cx="4598723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A Trusted Content Storage Kernel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6924FB-E3F5-422F-A0D3-AC91C1B30360}"/>
                </a:ext>
              </a:extLst>
            </p:cNvPr>
            <p:cNvSpPr/>
            <p:nvPr/>
          </p:nvSpPr>
          <p:spPr>
            <a:xfrm>
              <a:off x="901391" y="4055620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rgbClr val="00B0F0"/>
                  </a:solidFill>
                </a:rPr>
                <a:t>EDV Microkernel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CF2029-2239-41B4-B507-DEE5A641C6D8}"/>
                </a:ext>
              </a:extLst>
            </p:cNvPr>
            <p:cNvSpPr/>
            <p:nvPr/>
          </p:nvSpPr>
          <p:spPr>
            <a:xfrm>
              <a:off x="901391" y="448970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Data Vault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0DE0767-1313-423F-BA1E-963DF9A26920}"/>
                </a:ext>
              </a:extLst>
            </p:cNvPr>
            <p:cNvSpPr/>
            <p:nvPr/>
          </p:nvSpPr>
          <p:spPr>
            <a:xfrm>
              <a:off x="4147510" y="448970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Data Vault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768F1E7-9659-4BD9-8596-16918B01022D}"/>
                </a:ext>
              </a:extLst>
            </p:cNvPr>
            <p:cNvSpPr/>
            <p:nvPr/>
          </p:nvSpPr>
          <p:spPr>
            <a:xfrm>
              <a:off x="2129622" y="4489702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Data Vault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7BE3E1E-78AA-450C-A841-729E805FF436}"/>
                </a:ext>
              </a:extLst>
            </p:cNvPr>
            <p:cNvSpPr/>
            <p:nvPr/>
          </p:nvSpPr>
          <p:spPr>
            <a:xfrm>
              <a:off x="3361647" y="4491379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8DA3D48-B758-47CF-8C57-9B1D78924432}"/>
              </a:ext>
            </a:extLst>
          </p:cNvPr>
          <p:cNvGrpSpPr/>
          <p:nvPr/>
        </p:nvGrpSpPr>
        <p:grpSpPr>
          <a:xfrm>
            <a:off x="3805427" y="2958895"/>
            <a:ext cx="4590288" cy="1596461"/>
            <a:chOff x="5777483" y="3716203"/>
            <a:chExt cx="4590288" cy="1596461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E3057AE-CB53-4C93-A8B2-5FD99C720F02}"/>
                </a:ext>
              </a:extLst>
            </p:cNvPr>
            <p:cNvSpPr/>
            <p:nvPr/>
          </p:nvSpPr>
          <p:spPr>
            <a:xfrm>
              <a:off x="5777483" y="3716203"/>
              <a:ext cx="4590288" cy="1596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Layer B Trusted Content Storage Service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88AA95-8D4C-43A3-9A8B-0870B331BF27}"/>
                </a:ext>
              </a:extLst>
            </p:cNvPr>
            <p:cNvSpPr/>
            <p:nvPr/>
          </p:nvSpPr>
          <p:spPr>
            <a:xfrm>
              <a:off x="5894422" y="4818695"/>
              <a:ext cx="4356409" cy="35178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EDV Trusted Content Storage Services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D337DDF-356D-4431-89DF-84E22E266B1F}"/>
                </a:ext>
              </a:extLst>
            </p:cNvPr>
            <p:cNvSpPr/>
            <p:nvPr/>
          </p:nvSpPr>
          <p:spPr>
            <a:xfrm>
              <a:off x="5894422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HTTP REST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82B9B27-B9B0-49BD-94AA-A0C63868641B}"/>
                </a:ext>
              </a:extLst>
            </p:cNvPr>
            <p:cNvSpPr/>
            <p:nvPr/>
          </p:nvSpPr>
          <p:spPr>
            <a:xfrm>
              <a:off x="9140541" y="4077654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Web Sockets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3166C8-46A0-4E51-A973-708EFEAAB6BF}"/>
                </a:ext>
              </a:extLst>
            </p:cNvPr>
            <p:cNvSpPr/>
            <p:nvPr/>
          </p:nvSpPr>
          <p:spPr>
            <a:xfrm>
              <a:off x="7122653" y="4077653"/>
              <a:ext cx="1110290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err="1">
                  <a:solidFill>
                    <a:schemeClr val="tx1"/>
                  </a:solidFill>
                </a:rPr>
                <a:t>gRPC</a:t>
              </a:r>
              <a:endParaRPr lang="en-CA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072E4B1-94BF-405A-8361-4CD1D45A3EF7}"/>
                </a:ext>
              </a:extLst>
            </p:cNvPr>
            <p:cNvSpPr/>
            <p:nvPr/>
          </p:nvSpPr>
          <p:spPr>
            <a:xfrm>
              <a:off x="8354678" y="4079330"/>
              <a:ext cx="668923" cy="65615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FE166917-DFF8-424E-9C20-CE601BAFAE28}"/>
              </a:ext>
            </a:extLst>
          </p:cNvPr>
          <p:cNvSpPr/>
          <p:nvPr/>
        </p:nvSpPr>
        <p:spPr>
          <a:xfrm>
            <a:off x="3790134" y="2955823"/>
            <a:ext cx="4598722" cy="15817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721533-223F-4D09-9EE6-D6F48C06B070}"/>
              </a:ext>
            </a:extLst>
          </p:cNvPr>
          <p:cNvSpPr txBox="1"/>
          <p:nvPr/>
        </p:nvSpPr>
        <p:spPr>
          <a:xfrm>
            <a:off x="8108971" y="1511087"/>
            <a:ext cx="559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/>
              <a:t>[65]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0D288E-ABC7-49FD-A63A-26E4E602E868}"/>
              </a:ext>
            </a:extLst>
          </p:cNvPr>
          <p:cNvSpPr/>
          <p:nvPr/>
        </p:nvSpPr>
        <p:spPr>
          <a:xfrm>
            <a:off x="3796993" y="4749474"/>
            <a:ext cx="4598722" cy="158173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34096F8-D774-420D-A1ED-3D3266DFC4F0}"/>
              </a:ext>
            </a:extLst>
          </p:cNvPr>
          <p:cNvSpPr/>
          <p:nvPr/>
        </p:nvSpPr>
        <p:spPr>
          <a:xfrm>
            <a:off x="5232061" y="1063798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Phone Agent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6F83DBE-228B-4F55-B25E-3D1CFE16FB71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6098166" y="1719951"/>
            <a:ext cx="2405" cy="2392236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9CAD1EC2-B6BF-4F91-8DDB-ED084C712BB3}"/>
              </a:ext>
            </a:extLst>
          </p:cNvPr>
          <p:cNvSpPr/>
          <p:nvPr/>
        </p:nvSpPr>
        <p:spPr>
          <a:xfrm>
            <a:off x="2950342" y="1063798"/>
            <a:ext cx="1732209" cy="6561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chemeClr val="tx1"/>
                </a:solidFill>
              </a:rPr>
              <a:t>Alice’s Dewitter Phone App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BDD1066-31D9-4668-81D3-4D19602DA1CA}"/>
              </a:ext>
            </a:extLst>
          </p:cNvPr>
          <p:cNvCxnSpPr>
            <a:cxnSpLocks/>
            <a:stCxn id="38" idx="3"/>
          </p:cNvCxnSpPr>
          <p:nvPr/>
        </p:nvCxnSpPr>
        <p:spPr>
          <a:xfrm>
            <a:off x="4682551" y="1391875"/>
            <a:ext cx="549510" cy="337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56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5874</TotalTime>
  <Words>338</Words>
  <Application>Microsoft Office PowerPoint</Application>
  <PresentationFormat>Widescreen</PresentationFormat>
  <Paragraphs>105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Herman</dc:creator>
  <cp:lastModifiedBy>Michael Herman</cp:lastModifiedBy>
  <cp:revision>106</cp:revision>
  <dcterms:created xsi:type="dcterms:W3CDTF">2021-02-07T19:39:46Z</dcterms:created>
  <dcterms:modified xsi:type="dcterms:W3CDTF">2021-03-11T00:18:15Z</dcterms:modified>
</cp:coreProperties>
</file>