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6" r:id="rId4"/>
    <p:sldId id="260" r:id="rId5"/>
    <p:sldId id="261" r:id="rId6"/>
    <p:sldId id="259" r:id="rId7"/>
    <p:sldId id="262" r:id="rId8"/>
    <p:sldId id="268" r:id="rId9"/>
    <p:sldId id="269" r:id="rId10"/>
    <p:sldId id="264" r:id="rId11"/>
    <p:sldId id="263" r:id="rId12"/>
    <p:sldId id="267" r:id="rId13"/>
    <p:sldId id="270" r:id="rId14"/>
    <p:sldId id="273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746" autoAdjust="0"/>
  </p:normalViewPr>
  <p:slideViewPr>
    <p:cSldViewPr snapToGrid="0" snapToObjects="1">
      <p:cViewPr>
        <p:scale>
          <a:sx n="94" d="100"/>
          <a:sy n="94" d="100"/>
        </p:scale>
        <p:origin x="-1584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3A454-0645-A742-98C9-D73E86450AE6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C96E8-F100-DC4B-AC26-1B075D620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13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FF11F-D157-2249-96B8-A43D19C413AC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75536-B411-294E-B34F-8132BFD6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49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A9CD-A8EA-D24B-8F1E-0A2CC753AA50}" type="datetime1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6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167-94A2-6C4A-B81C-7AE3DE424E35}" type="datetime1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0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050F-E754-2E42-B90E-D08088B81DB1}" type="datetime1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4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6460-016D-DF4B-8556-7EEA853028CB}" type="datetime1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8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9FD5-3529-7240-9277-462D45B716B5}" type="datetime1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6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D88E-7D9B-C348-9FF4-BC1E2DD10281}" type="datetime1">
              <a:rPr lang="en-US" smtClean="0"/>
              <a:t>12/13/16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9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4ED-3209-284E-AAC0-6AE7CA31BD50}" type="datetime1">
              <a:rPr lang="en-US" smtClean="0"/>
              <a:t>12/13/16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AE84-4CC4-2B4D-97D8-8246BDB09A52}" type="datetime1">
              <a:rPr lang="en-US" smtClean="0"/>
              <a:t>12/13/16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7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D3DD-4C94-D449-9C8C-CDA30BBF40AE}" type="datetime1">
              <a:rPr lang="en-US" smtClean="0"/>
              <a:t>12/13/16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5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7B97-940F-7D46-806F-2FB23DB083C9}" type="datetime1">
              <a:rPr lang="en-US" smtClean="0"/>
              <a:t>12/13/16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A10A-032C-E446-8A6F-F87916198022}" type="datetime1">
              <a:rPr lang="en-US" smtClean="0"/>
              <a:t>12/13/16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5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0BDC-A222-A941-916D-97B21B638AC4}" type="datetime1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7CB98-8D5E-274F-A945-400BC2C6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4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elp.github.com/articles/github-flow-in-the-browser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yanpendleton.blogspot.com/2014/07/git-clone-vs-fork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Pull Requests, Part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 Burnett</a:t>
            </a:r>
          </a:p>
          <a:p>
            <a:r>
              <a:rPr lang="en-US" dirty="0" smtClean="0"/>
              <a:t>Verifiable Claims</a:t>
            </a:r>
          </a:p>
          <a:p>
            <a:r>
              <a:rPr lang="en-US" dirty="0" smtClean="0"/>
              <a:t>13 December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8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'pull request' is a collection of changes to the original repository</a:t>
            </a:r>
          </a:p>
          <a:p>
            <a:r>
              <a:rPr lang="en-US" dirty="0" smtClean="0"/>
              <a:t>It can often be easily 'pulled in', or merged, into the original repository by the maintainers of that repo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 and Pull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pull request is created from a branch in your repository</a:t>
            </a:r>
          </a:p>
          <a:p>
            <a:r>
              <a:rPr lang="en-US" dirty="0" err="1" smtClean="0"/>
              <a:t>GitHub</a:t>
            </a:r>
            <a:r>
              <a:rPr lang="en-US" dirty="0" smtClean="0"/>
              <a:t> figures out the diffs between the original repo and your current branch in your repo and makes it a Pull Request</a:t>
            </a:r>
          </a:p>
          <a:p>
            <a:r>
              <a:rPr lang="en-US" dirty="0" smtClean="0"/>
              <a:t>Any changes you make to your own branch are automatically updated in the PR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7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</a:t>
            </a:r>
            <a:r>
              <a:rPr lang="en-US" baseline="0" dirty="0" smtClean="0"/>
              <a:t> a single simple PR in </a:t>
            </a:r>
            <a:r>
              <a:rPr lang="en-US" baseline="0" dirty="0" err="1" smtClean="0"/>
              <a:t>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err="1" smtClean="0">
                <a:hlinkClick r:id="rId2"/>
              </a:rPr>
              <a:t>help.github.com</a:t>
            </a:r>
            <a:r>
              <a:rPr lang="en-US" dirty="0" smtClean="0">
                <a:hlinkClick r:id="rId2"/>
              </a:rPr>
              <a:t>/articles/</a:t>
            </a:r>
            <a:r>
              <a:rPr lang="en-US" dirty="0" err="1" smtClean="0">
                <a:hlinkClick r:id="rId2"/>
              </a:rPr>
              <a:t>github</a:t>
            </a:r>
            <a:r>
              <a:rPr lang="en-US" dirty="0" smtClean="0">
                <a:hlinkClick r:id="rId2"/>
              </a:rPr>
              <a:t>-flow-in-the-browser/</a:t>
            </a:r>
            <a:endParaRPr lang="en-US" dirty="0" smtClean="0"/>
          </a:p>
          <a:p>
            <a:pPr lvl="1"/>
            <a:r>
              <a:rPr lang="en-US" dirty="0" smtClean="0"/>
              <a:t>Create a branch</a:t>
            </a:r>
          </a:p>
          <a:p>
            <a:pPr lvl="1"/>
            <a:r>
              <a:rPr lang="en-US" dirty="0" smtClean="0"/>
              <a:t>Edit the file(s) and commit</a:t>
            </a:r>
          </a:p>
          <a:p>
            <a:pPr lvl="1"/>
            <a:r>
              <a:rPr lang="en-US" dirty="0" smtClean="0"/>
              <a:t>Create a PR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5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</a:t>
            </a:r>
            <a:r>
              <a:rPr lang="en-US" baseline="0" dirty="0" smtClean="0"/>
              <a:t> a branch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999" b="799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66997" y="4628241"/>
            <a:ext cx="1917275" cy="451521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1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file to edit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999" b="799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83914" y="5226004"/>
            <a:ext cx="591230" cy="244231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50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the edit icon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999" b="799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11552" y="3788169"/>
            <a:ext cx="182479" cy="244231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8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7999" b="799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aseline="0" dirty="0" smtClean="0"/>
              <a:t>Make your edits and click the Preview Changes 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16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8649" y="3795301"/>
            <a:ext cx="985384" cy="171411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11640" y="3341912"/>
            <a:ext cx="970785" cy="171411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83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commit message and commit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999" b="799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17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19674" y="4261542"/>
            <a:ext cx="1321145" cy="171411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19674" y="5734998"/>
            <a:ext cx="861299" cy="171411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09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 to</a:t>
            </a:r>
            <a:r>
              <a:rPr lang="en-US" baseline="0" dirty="0" smtClean="0"/>
              <a:t> the head of your repository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999" b="799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18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09452" y="2269009"/>
            <a:ext cx="1021880" cy="171411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Pull</a:t>
            </a:r>
            <a:r>
              <a:rPr lang="en-US" baseline="0" dirty="0" smtClean="0"/>
              <a:t> Request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999" b="799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19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06458" y="3962297"/>
            <a:ext cx="1430631" cy="270924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and </a:t>
            </a:r>
            <a:r>
              <a:rPr lang="en-US" dirty="0" err="1" smtClean="0"/>
              <a:t>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is a revision control system, primarily command-line</a:t>
            </a:r>
            <a:r>
              <a:rPr lang="en-US" baseline="0" dirty="0" smtClean="0"/>
              <a:t> driven</a:t>
            </a:r>
            <a:endParaRPr lang="en-US" dirty="0" smtClean="0"/>
          </a:p>
          <a:p>
            <a:r>
              <a:rPr lang="en-US" dirty="0" err="1" smtClean="0"/>
              <a:t>GitHub</a:t>
            </a:r>
            <a:r>
              <a:rPr lang="en-US" dirty="0" smtClean="0"/>
              <a:t> is a</a:t>
            </a:r>
            <a:r>
              <a:rPr lang="en-US" baseline="0" dirty="0" smtClean="0"/>
              <a:t> site that hosts </a:t>
            </a:r>
            <a:r>
              <a:rPr lang="en-US" baseline="0" dirty="0" err="1" smtClean="0"/>
              <a:t>git</a:t>
            </a:r>
            <a:r>
              <a:rPr lang="en-US" baseline="0" dirty="0" smtClean="0"/>
              <a:t> repositories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92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title, add description,</a:t>
            </a:r>
            <a:r>
              <a:rPr lang="en-US" baseline="0" dirty="0" smtClean="0"/>
              <a:t> and create PR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999" b="799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20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01435" y="3400300"/>
            <a:ext cx="1430631" cy="270924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0775" y="3990619"/>
            <a:ext cx="2343907" cy="293692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05759" y="5485971"/>
            <a:ext cx="1211658" cy="293692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6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 that</a:t>
            </a:r>
            <a:r>
              <a:rPr lang="en-US" baseline="0" dirty="0" smtClean="0"/>
              <a:t> you are now viewing the PR in the original repo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999" b="799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85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Upstreams</a:t>
            </a:r>
            <a:r>
              <a:rPr lang="en-US" dirty="0" smtClean="0"/>
              <a:t>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There's a problem with this . . .</a:t>
            </a:r>
          </a:p>
          <a:p>
            <a:r>
              <a:rPr lang="en-US" dirty="0" smtClean="0"/>
              <a:t>What if you do this, then the original repo is modified, then you want to do another PR?</a:t>
            </a:r>
          </a:p>
          <a:p>
            <a:pPr lvl="1"/>
            <a:r>
              <a:rPr lang="en-US" dirty="0" smtClean="0"/>
              <a:t>In this case your repo doesn't match the original, so your edits are based on an out-of-date copy</a:t>
            </a:r>
          </a:p>
          <a:p>
            <a:pPr lvl="1"/>
            <a:r>
              <a:rPr lang="en-US" dirty="0" smtClean="0"/>
              <a:t>If your edits are in an unchanged section it may work</a:t>
            </a:r>
          </a:p>
          <a:p>
            <a:pPr lvl="1"/>
            <a:r>
              <a:rPr lang="en-US" dirty="0" smtClean="0"/>
              <a:t>Otherwise, stay tuned for Part II . .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7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Revision</a:t>
            </a:r>
            <a:r>
              <a:rPr lang="en-US" baseline="0" dirty="0" smtClean="0"/>
              <a:t> control system</a:t>
            </a:r>
          </a:p>
          <a:p>
            <a:pPr lvl="1"/>
            <a:r>
              <a:rPr lang="en-US" dirty="0" smtClean="0"/>
              <a:t>Tracks changes to a collection of files</a:t>
            </a:r>
          </a:p>
          <a:p>
            <a:pPr lvl="1"/>
            <a:r>
              <a:rPr lang="en-US" dirty="0" smtClean="0"/>
              <a:t>Each</a:t>
            </a:r>
            <a:r>
              <a:rPr lang="en-US" baseline="0" dirty="0" smtClean="0"/>
              <a:t> saved change is called a 'commit'</a:t>
            </a:r>
          </a:p>
          <a:p>
            <a:pPr lvl="2"/>
            <a:r>
              <a:rPr lang="en-US" dirty="0" smtClean="0"/>
              <a:t>represented</a:t>
            </a:r>
            <a:r>
              <a:rPr lang="en-US" baseline="0" dirty="0" smtClean="0"/>
              <a:t> and referenced by a hash value</a:t>
            </a:r>
          </a:p>
          <a:p>
            <a:pPr lvl="2"/>
            <a:r>
              <a:rPr lang="en-US" baseline="0" dirty="0" smtClean="0"/>
              <a:t>usually containing a (brief) commit message explaining what the commit is 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6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commits apply to a specific 'repository'</a:t>
            </a:r>
          </a:p>
          <a:p>
            <a:r>
              <a:rPr lang="en-US" baseline="0" dirty="0" smtClean="0"/>
              <a:t>A repository can be cloned to form a brand new (separate) repository</a:t>
            </a:r>
          </a:p>
          <a:p>
            <a:r>
              <a:rPr lang="en-US" baseline="0" dirty="0" smtClean="0"/>
              <a:t>When I clone your repository I really do have my own separate 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7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work (i.e., commits)</a:t>
            </a:r>
            <a:r>
              <a:rPr lang="en-US" baseline="0" dirty="0" smtClean="0"/>
              <a:t> within a repository is done on a branch</a:t>
            </a:r>
          </a:p>
          <a:p>
            <a:r>
              <a:rPr lang="en-US" baseline="0" dirty="0" smtClean="0"/>
              <a:t>Normal default branch is 'master', but most W3C specs use '</a:t>
            </a:r>
            <a:r>
              <a:rPr lang="en-US" baseline="0" dirty="0" err="1" smtClean="0"/>
              <a:t>gh</a:t>
            </a:r>
            <a:r>
              <a:rPr lang="en-US" baseline="0" dirty="0" smtClean="0"/>
              <a:t>-pages' as the default branch</a:t>
            </a:r>
          </a:p>
          <a:p>
            <a:r>
              <a:rPr lang="en-US" baseline="0" dirty="0" smtClean="0"/>
              <a:t>It is trivially easy to create new branches</a:t>
            </a:r>
          </a:p>
          <a:p>
            <a:r>
              <a:rPr lang="en-US" baseline="0" dirty="0" smtClean="0"/>
              <a:t>After working on a new branch, you can then merge your changes (your commits) onto a different branch</a:t>
            </a:r>
          </a:p>
          <a:p>
            <a:r>
              <a:rPr lang="en-US" baseline="0" dirty="0" smtClean="0"/>
              <a:t>A common workflow is to branch from the default, edit and commit your changes, then merge the changes into the default branch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Web hosting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git</a:t>
            </a:r>
            <a:r>
              <a:rPr lang="en-US" baseline="0" dirty="0" smtClean="0"/>
              <a:t> repositories</a:t>
            </a:r>
          </a:p>
          <a:p>
            <a:r>
              <a:rPr lang="en-US" baseline="0" dirty="0" smtClean="0"/>
              <a:t>Adds some magic to repositories and branches to enable the 'fork and pull' model</a:t>
            </a:r>
          </a:p>
          <a:p>
            <a:pPr lvl="1"/>
            <a:r>
              <a:rPr lang="en-US" dirty="0" smtClean="0"/>
              <a:t>Why?  To</a:t>
            </a:r>
            <a:r>
              <a:rPr lang="en-US" baseline="0" dirty="0" smtClean="0"/>
              <a:t> make it easier for contributors without edit access to the main repository to propose changes</a:t>
            </a:r>
            <a:endParaRPr lang="en-US" dirty="0" smtClean="0"/>
          </a:p>
          <a:p>
            <a:r>
              <a:rPr lang="en-US" baseline="0" dirty="0" smtClean="0"/>
              <a:t>Provides</a:t>
            </a:r>
            <a:r>
              <a:rPr lang="en-US" dirty="0" smtClean="0"/>
              <a:t> only limited document editing and committing capabilities</a:t>
            </a:r>
          </a:p>
          <a:p>
            <a:pPr lvl="1"/>
            <a:r>
              <a:rPr lang="en-US" baseline="0" dirty="0" smtClean="0"/>
              <a:t>Why?</a:t>
            </a:r>
            <a:r>
              <a:rPr lang="en-US" dirty="0" smtClean="0"/>
              <a:t>  Because the details of branching, commits, and merging can get quite complicated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5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github</a:t>
            </a:r>
            <a:r>
              <a:rPr lang="en-US" dirty="0" smtClean="0"/>
              <a:t>, you 'fork' to create</a:t>
            </a:r>
            <a:r>
              <a:rPr lang="en-US" baseline="0" dirty="0" smtClean="0"/>
              <a:t> a clone, a new copy of the current repository, in your account.</a:t>
            </a:r>
          </a:p>
          <a:p>
            <a:r>
              <a:rPr lang="en-US" baseline="0" dirty="0" smtClean="0"/>
              <a:t>Your copy knows where it was forked from.  This is used in creating pull requests.</a:t>
            </a:r>
          </a:p>
          <a:p>
            <a:r>
              <a:rPr lang="en-US" baseline="0" dirty="0" smtClean="0"/>
              <a:t>All PRs are created from YOUR fork</a:t>
            </a:r>
            <a:endParaRPr lang="en-US" dirty="0" smtClean="0"/>
          </a:p>
          <a:p>
            <a:r>
              <a:rPr lang="en-US" dirty="0" smtClean="0"/>
              <a:t>More details on forking vs. cloning: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bryanpendleton.blogspot.com</a:t>
            </a:r>
            <a:r>
              <a:rPr lang="en-US" dirty="0" smtClean="0">
                <a:hlinkClick r:id="rId2"/>
              </a:rPr>
              <a:t>/2014/07/</a:t>
            </a:r>
            <a:r>
              <a:rPr lang="en-US" dirty="0" err="1" smtClean="0">
                <a:hlinkClick r:id="rId2"/>
              </a:rPr>
              <a:t>git</a:t>
            </a:r>
            <a:r>
              <a:rPr lang="en-US" dirty="0" smtClean="0">
                <a:hlinkClick r:id="rId2"/>
              </a:rPr>
              <a:t>-clone-</a:t>
            </a:r>
            <a:r>
              <a:rPr lang="en-US" dirty="0" err="1" smtClean="0">
                <a:hlinkClick r:id="rId2"/>
              </a:rPr>
              <a:t>vs</a:t>
            </a:r>
            <a:r>
              <a:rPr lang="en-US" dirty="0" smtClean="0">
                <a:hlinkClick r:id="rId2"/>
              </a:rPr>
              <a:t>-</a:t>
            </a:r>
            <a:r>
              <a:rPr lang="en-US" dirty="0" err="1" smtClean="0">
                <a:hlinkClick r:id="rId2"/>
              </a:rPr>
              <a:t>fork.html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repo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999" b="7999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7063154" y="2237154"/>
            <a:ext cx="429846" cy="244231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9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forked repo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999" b="7999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CB98-8D5E-274F-A945-400BC2C699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37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635</Words>
  <Application>Microsoft Macintosh PowerPoint</Application>
  <PresentationFormat>On-screen Show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Pull Requests, Part I</vt:lpstr>
      <vt:lpstr>Git and GitHub</vt:lpstr>
      <vt:lpstr>Git</vt:lpstr>
      <vt:lpstr>Repositories</vt:lpstr>
      <vt:lpstr>Branches</vt:lpstr>
      <vt:lpstr>GitHub</vt:lpstr>
      <vt:lpstr>Repositories</vt:lpstr>
      <vt:lpstr>Original repo</vt:lpstr>
      <vt:lpstr>My forked repo</vt:lpstr>
      <vt:lpstr>Pull Requests</vt:lpstr>
      <vt:lpstr>Branches and Pull Requests</vt:lpstr>
      <vt:lpstr>Creating a single simple PR in GitHub</vt:lpstr>
      <vt:lpstr>Create a branch</vt:lpstr>
      <vt:lpstr>Select the file to edit</vt:lpstr>
      <vt:lpstr>Click the edit icon</vt:lpstr>
      <vt:lpstr>Make your edits and click the Preview Changes tab</vt:lpstr>
      <vt:lpstr>Fill in commit message and commit</vt:lpstr>
      <vt:lpstr>Return to the head of your repository</vt:lpstr>
      <vt:lpstr>Compare and Pull Request</vt:lpstr>
      <vt:lpstr>Update title, add description, and create PR</vt:lpstr>
      <vt:lpstr>Note that you are now viewing the PR in the original repo</vt:lpstr>
      <vt:lpstr>Upstreams . . 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Burnett</dc:creator>
  <cp:lastModifiedBy>Daniel Burnett</cp:lastModifiedBy>
  <cp:revision>11</cp:revision>
  <dcterms:created xsi:type="dcterms:W3CDTF">2016-12-13T02:44:29Z</dcterms:created>
  <dcterms:modified xsi:type="dcterms:W3CDTF">2016-12-13T15:30:21Z</dcterms:modified>
</cp:coreProperties>
</file>