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13/05/2014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Location Interface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24936" cy="5112568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err="1" smtClean="0"/>
              <a:t>Proposal</a:t>
            </a:r>
            <a:r>
              <a:rPr lang="fr-FR" sz="2400" b="1" dirty="0"/>
              <a:t> </a:t>
            </a:r>
            <a:r>
              <a:rPr lang="fr-FR" sz="2400" b="1" dirty="0" smtClean="0"/>
              <a:t>:</a:t>
            </a:r>
          </a:p>
          <a:p>
            <a:pPr marL="457200" indent="-457200" algn="l">
              <a:buFontTx/>
              <a:buChar char="-"/>
            </a:pPr>
            <a:r>
              <a:rPr lang="fr-FR" sz="2400" dirty="0" err="1" smtClean="0"/>
              <a:t>Remove</a:t>
            </a:r>
            <a:r>
              <a:rPr lang="fr-FR" sz="2400" dirty="0" smtClean="0"/>
              <a:t> </a:t>
            </a:r>
            <a:r>
              <a:rPr lang="fr-FR" sz="2400" dirty="0" err="1" smtClean="0"/>
              <a:t>this</a:t>
            </a:r>
            <a:r>
              <a:rPr lang="fr-FR" sz="2400" dirty="0" smtClean="0"/>
              <a:t> </a:t>
            </a:r>
            <a:r>
              <a:rPr lang="fr-FR" sz="2400" dirty="0" smtClean="0"/>
              <a:t>interface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fr-FR" sz="2400" dirty="0" err="1" smtClean="0"/>
              <a:t>Vehicle</a:t>
            </a:r>
            <a:r>
              <a:rPr lang="fr-FR" sz="2400" dirty="0" smtClean="0"/>
              <a:t> information API.</a:t>
            </a:r>
            <a:endParaRPr lang="fr-FR" sz="2400" dirty="0" smtClean="0"/>
          </a:p>
          <a:p>
            <a:pPr algn="l"/>
            <a:endParaRPr lang="fr-FR" sz="2400" dirty="0" smtClean="0"/>
          </a:p>
          <a:p>
            <a:pPr algn="l"/>
            <a:r>
              <a:rPr lang="fr-FR" sz="2400" b="1" dirty="0" smtClean="0"/>
              <a:t>Justification :</a:t>
            </a:r>
          </a:p>
          <a:p>
            <a:pPr marL="457200" indent="-457200" algn="l">
              <a:buFontTx/>
              <a:buChar char="-"/>
            </a:pPr>
            <a:r>
              <a:rPr lang="fr-FR" sz="2400" dirty="0" err="1" smtClean="0"/>
              <a:t>Already</a:t>
            </a:r>
            <a:r>
              <a:rPr lang="fr-FR" sz="2400" dirty="0" smtClean="0"/>
              <a:t> </a:t>
            </a:r>
            <a:r>
              <a:rPr lang="fr-FR" sz="2400" dirty="0" err="1" smtClean="0"/>
              <a:t>available</a:t>
            </a:r>
            <a:r>
              <a:rPr lang="fr-FR" sz="2400" dirty="0" smtClean="0"/>
              <a:t> in W3C </a:t>
            </a:r>
            <a:r>
              <a:rPr lang="fr-FR" sz="2400" dirty="0" err="1" smtClean="0"/>
              <a:t>Geolocation</a:t>
            </a:r>
            <a:r>
              <a:rPr lang="fr-FR" sz="2400" dirty="0" smtClean="0"/>
              <a:t> API : 							</a:t>
            </a:r>
            <a:r>
              <a:rPr lang="fr-FR" sz="2000" dirty="0" err="1" smtClean="0"/>
              <a:t>Position.coords</a:t>
            </a:r>
            <a:endParaRPr lang="fr-FR" sz="2000" dirty="0" smtClean="0"/>
          </a:p>
          <a:p>
            <a:pPr marL="457200" indent="-457200" algn="l">
              <a:buFontTx/>
              <a:buChar char="-"/>
            </a:pPr>
            <a:r>
              <a:rPr lang="fr-FR" sz="2400" dirty="0" smtClean="0"/>
              <a:t>A </a:t>
            </a:r>
            <a:r>
              <a:rPr lang="fr-FR" sz="2400" dirty="0" err="1" smtClean="0"/>
              <a:t>Genivi</a:t>
            </a:r>
            <a:r>
              <a:rPr lang="fr-FR" sz="2400" dirty="0" smtClean="0"/>
              <a:t> API </a:t>
            </a:r>
            <a:r>
              <a:rPr lang="fr-FR" sz="2400" dirty="0" err="1" smtClean="0"/>
              <a:t>already</a:t>
            </a:r>
            <a:r>
              <a:rPr lang="fr-FR" sz="2400" dirty="0" smtClean="0"/>
              <a:t> </a:t>
            </a:r>
            <a:r>
              <a:rPr lang="fr-FR" sz="2400" dirty="0" err="1" smtClean="0"/>
              <a:t>exists</a:t>
            </a:r>
            <a:r>
              <a:rPr lang="fr-FR" sz="2400" dirty="0" smtClean="0"/>
              <a:t> and </a:t>
            </a:r>
            <a:r>
              <a:rPr lang="fr-FR" sz="2400" dirty="0" err="1" smtClean="0"/>
              <a:t>is</a:t>
            </a:r>
            <a:r>
              <a:rPr lang="fr-FR" sz="2400" dirty="0" smtClean="0"/>
              <a:t> more </a:t>
            </a:r>
            <a:r>
              <a:rPr lang="fr-FR" sz="2400" dirty="0" err="1" smtClean="0"/>
              <a:t>detailled</a:t>
            </a:r>
            <a:r>
              <a:rPr lang="fr-FR" sz="2400" dirty="0" smtClean="0"/>
              <a:t>, </a:t>
            </a:r>
            <a:r>
              <a:rPr lang="fr-FR" sz="2400" dirty="0" err="1" smtClean="0"/>
              <a:t>this</a:t>
            </a:r>
            <a:r>
              <a:rPr lang="fr-FR" sz="2400" dirty="0" smtClean="0"/>
              <a:t> </a:t>
            </a:r>
            <a:r>
              <a:rPr lang="fr-FR" sz="2400" dirty="0" err="1" smtClean="0"/>
              <a:t>should</a:t>
            </a:r>
            <a:r>
              <a:rPr lang="fr-FR" sz="2400" dirty="0" smtClean="0"/>
              <a:t> </a:t>
            </a:r>
            <a:r>
              <a:rPr lang="fr-FR" sz="2400" dirty="0" err="1" smtClean="0"/>
              <a:t>be</a:t>
            </a:r>
            <a:r>
              <a:rPr lang="fr-FR" sz="2400" dirty="0" smtClean="0"/>
              <a:t> </a:t>
            </a:r>
            <a:r>
              <a:rPr lang="fr-FR" sz="2400" dirty="0" err="1" smtClean="0"/>
              <a:t>addressed</a:t>
            </a:r>
            <a:r>
              <a:rPr lang="fr-FR" sz="2400" dirty="0" smtClean="0"/>
              <a:t> in the futur </a:t>
            </a:r>
            <a:r>
              <a:rPr lang="fr-FR" sz="2400" dirty="0"/>
              <a:t>n</a:t>
            </a:r>
            <a:r>
              <a:rPr lang="fr-FR" sz="2400" dirty="0" smtClean="0"/>
              <a:t>avigation </a:t>
            </a:r>
            <a:r>
              <a:rPr lang="fr-FR" sz="2400" dirty="0" err="1" smtClean="0"/>
              <a:t>working</a:t>
            </a:r>
            <a:r>
              <a:rPr lang="fr-FR" sz="2400" dirty="0" smtClean="0"/>
              <a:t> </a:t>
            </a:r>
            <a:r>
              <a:rPr lang="fr-FR" sz="2400" dirty="0" smtClean="0"/>
              <a:t>group.</a:t>
            </a:r>
          </a:p>
          <a:p>
            <a:pPr algn="l"/>
            <a:endParaRPr lang="fr-FR" sz="2400" dirty="0" smtClean="0"/>
          </a:p>
          <a:p>
            <a:pPr algn="l"/>
            <a:endParaRPr lang="fr-FR" sz="2400" b="1" dirty="0" smtClean="0"/>
          </a:p>
          <a:p>
            <a:pPr marL="457200" indent="-457200" algn="l">
              <a:buFontTx/>
              <a:buChar char="-"/>
            </a:pPr>
            <a:endParaRPr lang="fr-FR" sz="2400" dirty="0"/>
          </a:p>
          <a:p>
            <a:pPr algn="l"/>
            <a:endParaRPr lang="fr-FR" sz="2800" dirty="0"/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42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fr-FR" err="1" smtClean="0"/>
              <a:t>VehicleSpeed</a:t>
            </a:r>
            <a:r>
              <a:rPr lang="fr-FR" smtClean="0"/>
              <a:t> Interface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424936" cy="5112568"/>
          </a:xfrm>
        </p:spPr>
        <p:txBody>
          <a:bodyPr>
            <a:normAutofit/>
          </a:bodyPr>
          <a:lstStyle/>
          <a:p>
            <a:pPr algn="l"/>
            <a:r>
              <a:rPr lang="fr-FR" sz="2400" b="1" err="1" smtClean="0"/>
              <a:t>Proposal</a:t>
            </a:r>
            <a:r>
              <a:rPr lang="fr-FR" sz="2400" b="1"/>
              <a:t> </a:t>
            </a:r>
            <a:r>
              <a:rPr lang="fr-FR" sz="2400" b="1" smtClean="0"/>
              <a:t>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Remove</a:t>
            </a:r>
            <a:r>
              <a:rPr lang="fr-FR" sz="2400" smtClean="0"/>
              <a:t> </a:t>
            </a:r>
            <a:r>
              <a:rPr lang="fr-FR" sz="2400" err="1" smtClean="0"/>
              <a:t>this</a:t>
            </a:r>
            <a:r>
              <a:rPr lang="fr-FR" sz="2400" smtClean="0"/>
              <a:t> interface.</a:t>
            </a:r>
          </a:p>
          <a:p>
            <a:pPr algn="l"/>
            <a:endParaRPr lang="fr-FR" sz="2400" smtClean="0"/>
          </a:p>
          <a:p>
            <a:pPr algn="l"/>
            <a:r>
              <a:rPr lang="fr-FR" sz="2400" b="1" smtClean="0"/>
              <a:t>Justification 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Already</a:t>
            </a:r>
            <a:r>
              <a:rPr lang="fr-FR" sz="2400" smtClean="0"/>
              <a:t> </a:t>
            </a:r>
            <a:r>
              <a:rPr lang="fr-FR" sz="2400" err="1" smtClean="0"/>
              <a:t>available</a:t>
            </a:r>
            <a:r>
              <a:rPr lang="fr-FR" sz="2400" smtClean="0"/>
              <a:t> in W3C </a:t>
            </a:r>
            <a:r>
              <a:rPr lang="fr-FR" sz="2400" err="1" smtClean="0"/>
              <a:t>Geolocation</a:t>
            </a:r>
            <a:r>
              <a:rPr lang="fr-FR" sz="2400" smtClean="0"/>
              <a:t> API : 							</a:t>
            </a:r>
            <a:r>
              <a:rPr lang="fr-FR" sz="2000" err="1" smtClean="0"/>
              <a:t>Position.coords.speed</a:t>
            </a:r>
            <a:endParaRPr lang="fr-FR" sz="2000" smtClean="0"/>
          </a:p>
          <a:p>
            <a:pPr algn="l"/>
            <a:endParaRPr lang="fr-FR" sz="2400" smtClean="0"/>
          </a:p>
          <a:p>
            <a:pPr algn="l"/>
            <a:endParaRPr lang="fr-FR"/>
          </a:p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5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fr-FR" err="1" smtClean="0"/>
              <a:t>Acceleration</a:t>
            </a:r>
            <a:r>
              <a:rPr lang="fr-FR" smtClean="0"/>
              <a:t> Interface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424936" cy="5112568"/>
          </a:xfrm>
        </p:spPr>
        <p:txBody>
          <a:bodyPr>
            <a:normAutofit/>
          </a:bodyPr>
          <a:lstStyle/>
          <a:p>
            <a:pPr algn="l"/>
            <a:r>
              <a:rPr lang="fr-FR" sz="2400" b="1" err="1" smtClean="0"/>
              <a:t>Proposal</a:t>
            </a:r>
            <a:r>
              <a:rPr lang="fr-FR" sz="2400" b="1"/>
              <a:t> </a:t>
            </a:r>
            <a:r>
              <a:rPr lang="fr-FR" sz="2400" b="1" smtClean="0"/>
              <a:t>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Remove</a:t>
            </a:r>
            <a:r>
              <a:rPr lang="fr-FR" sz="2400" smtClean="0"/>
              <a:t> </a:t>
            </a:r>
            <a:r>
              <a:rPr lang="fr-FR" sz="2400" err="1" smtClean="0"/>
              <a:t>this</a:t>
            </a:r>
            <a:r>
              <a:rPr lang="fr-FR" sz="2400" smtClean="0"/>
              <a:t> interface.</a:t>
            </a:r>
          </a:p>
          <a:p>
            <a:pPr algn="l"/>
            <a:endParaRPr lang="fr-FR" sz="2400" smtClean="0"/>
          </a:p>
          <a:p>
            <a:pPr algn="l"/>
            <a:r>
              <a:rPr lang="fr-FR" sz="2400" b="1" smtClean="0"/>
              <a:t>Justification 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Only</a:t>
            </a:r>
            <a:r>
              <a:rPr lang="fr-FR" sz="2400" smtClean="0"/>
              <a:t> if </a:t>
            </a:r>
            <a:r>
              <a:rPr lang="fr-FR" sz="2400" err="1" smtClean="0"/>
              <a:t>already</a:t>
            </a:r>
            <a:r>
              <a:rPr lang="fr-FR" sz="2400" smtClean="0"/>
              <a:t> </a:t>
            </a:r>
            <a:r>
              <a:rPr lang="fr-FR" sz="2400" err="1" smtClean="0"/>
              <a:t>available</a:t>
            </a:r>
            <a:r>
              <a:rPr lang="fr-FR" sz="2400" smtClean="0"/>
              <a:t> in an </a:t>
            </a:r>
            <a:r>
              <a:rPr lang="fr-FR" sz="2400" err="1" smtClean="0"/>
              <a:t>existing</a:t>
            </a:r>
            <a:r>
              <a:rPr lang="fr-FR" sz="2400" smtClean="0"/>
              <a:t> W3C API 							</a:t>
            </a:r>
          </a:p>
          <a:p>
            <a:pPr marL="457200" indent="-457200" algn="l">
              <a:buFontTx/>
              <a:buChar char="-"/>
            </a:pPr>
            <a:endParaRPr lang="fr-FR" sz="2800"/>
          </a:p>
          <a:p>
            <a:pPr algn="l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08066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fr-FR" err="1" smtClean="0"/>
              <a:t>DeadReckoning</a:t>
            </a:r>
            <a:r>
              <a:rPr lang="fr-FR" smtClean="0"/>
              <a:t> Interface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24936" cy="5112568"/>
          </a:xfrm>
        </p:spPr>
        <p:txBody>
          <a:bodyPr>
            <a:normAutofit/>
          </a:bodyPr>
          <a:lstStyle/>
          <a:p>
            <a:pPr algn="l"/>
            <a:r>
              <a:rPr lang="fr-FR" sz="2400" b="1" err="1" smtClean="0"/>
              <a:t>Proposal</a:t>
            </a:r>
            <a:r>
              <a:rPr lang="fr-FR" sz="2400" b="1"/>
              <a:t> </a:t>
            </a:r>
            <a:r>
              <a:rPr lang="fr-FR" sz="2400" b="1" smtClean="0"/>
              <a:t>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Remove</a:t>
            </a:r>
            <a:r>
              <a:rPr lang="fr-FR" sz="2400" smtClean="0"/>
              <a:t> </a:t>
            </a:r>
            <a:r>
              <a:rPr lang="fr-FR" sz="2400" err="1" smtClean="0"/>
              <a:t>this</a:t>
            </a:r>
            <a:r>
              <a:rPr lang="fr-FR" sz="2400" smtClean="0"/>
              <a:t> interface.</a:t>
            </a:r>
          </a:p>
          <a:p>
            <a:pPr algn="l"/>
            <a:endParaRPr lang="fr-FR" sz="2400" smtClean="0"/>
          </a:p>
          <a:p>
            <a:pPr algn="l"/>
            <a:r>
              <a:rPr lang="fr-FR" sz="2400" b="1" smtClean="0"/>
              <a:t>Justification 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DeadReckoning</a:t>
            </a:r>
            <a:r>
              <a:rPr lang="fr-FR" sz="2400" smtClean="0"/>
              <a:t> </a:t>
            </a:r>
            <a:r>
              <a:rPr lang="fr-FR" sz="2400" err="1" smtClean="0"/>
              <a:t>is</a:t>
            </a:r>
            <a:r>
              <a:rPr lang="fr-FR" sz="2400" smtClean="0"/>
              <a:t> not a data but a </a:t>
            </a:r>
            <a:r>
              <a:rPr lang="fr-FR" sz="2400" err="1" smtClean="0"/>
              <a:t>function</a:t>
            </a:r>
            <a:r>
              <a:rPr lang="fr-FR" sz="2400" smtClean="0"/>
              <a:t>.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Needed</a:t>
            </a:r>
            <a:r>
              <a:rPr lang="fr-FR" sz="2400" smtClean="0"/>
              <a:t> data (attributs) are not correct (</a:t>
            </a:r>
            <a:r>
              <a:rPr lang="fr-FR" sz="2400" err="1" smtClean="0"/>
              <a:t>Steering</a:t>
            </a:r>
            <a:r>
              <a:rPr lang="fr-FR" sz="2400" smtClean="0"/>
              <a:t> </a:t>
            </a:r>
            <a:r>
              <a:rPr lang="fr-FR" sz="2400" err="1" smtClean="0"/>
              <a:t>wheel</a:t>
            </a:r>
            <a:r>
              <a:rPr lang="fr-FR" sz="2400" smtClean="0"/>
              <a:t> angle not </a:t>
            </a:r>
            <a:r>
              <a:rPr lang="fr-FR" sz="2400" err="1" smtClean="0"/>
              <a:t>used</a:t>
            </a:r>
            <a:r>
              <a:rPr lang="fr-FR" sz="2400" smtClean="0"/>
              <a:t> and </a:t>
            </a:r>
            <a:r>
              <a:rPr lang="fr-FR" sz="2400" err="1" smtClean="0"/>
              <a:t>wheel</a:t>
            </a:r>
            <a:r>
              <a:rPr lang="fr-FR" sz="2400" smtClean="0"/>
              <a:t> tic </a:t>
            </a:r>
            <a:r>
              <a:rPr lang="fr-FR" sz="2400" err="1" smtClean="0"/>
              <a:t>sensors</a:t>
            </a:r>
            <a:r>
              <a:rPr lang="fr-FR" sz="2400" smtClean="0"/>
              <a:t> </a:t>
            </a:r>
            <a:r>
              <a:rPr lang="fr-FR" sz="2400" err="1" smtClean="0"/>
              <a:t>used</a:t>
            </a:r>
            <a:r>
              <a:rPr lang="fr-FR" sz="2400" smtClean="0"/>
              <a:t> are </a:t>
            </a:r>
            <a:r>
              <a:rPr lang="fr-FR" sz="2400" err="1" smtClean="0"/>
              <a:t>only</a:t>
            </a:r>
            <a:r>
              <a:rPr lang="fr-FR" sz="2400" smtClean="0"/>
              <a:t> </a:t>
            </a:r>
            <a:r>
              <a:rPr lang="fr-FR" sz="2400" err="1" smtClean="0"/>
              <a:t>rear</a:t>
            </a:r>
            <a:r>
              <a:rPr lang="fr-FR" sz="2400" smtClean="0"/>
              <a:t> </a:t>
            </a:r>
            <a:r>
              <a:rPr lang="fr-FR" sz="2400" err="1" smtClean="0"/>
              <a:t>wheels</a:t>
            </a:r>
            <a:r>
              <a:rPr lang="fr-FR" sz="2400" smtClean="0"/>
              <a:t>)</a:t>
            </a:r>
            <a:endParaRPr lang="fr-FR" sz="2000" smtClean="0"/>
          </a:p>
          <a:p>
            <a:pPr algn="l"/>
            <a:endParaRPr lang="fr-FR" sz="2400" smtClean="0"/>
          </a:p>
          <a:p>
            <a:pPr algn="l"/>
            <a:endParaRPr lang="fr-FR" sz="2400" b="1" smtClean="0"/>
          </a:p>
          <a:p>
            <a:pPr marL="457200" indent="-457200" algn="l">
              <a:buFontTx/>
              <a:buChar char="-"/>
            </a:pPr>
            <a:endParaRPr lang="fr-FR" sz="2400"/>
          </a:p>
          <a:p>
            <a:pPr algn="l"/>
            <a:endParaRPr lang="fr-FR" sz="2800"/>
          </a:p>
          <a:p>
            <a:pPr algn="l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088834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fr-FR" err="1" smtClean="0"/>
              <a:t>SteeringWheelAngle</a:t>
            </a:r>
            <a:r>
              <a:rPr lang="fr-FR" smtClean="0"/>
              <a:t> Interface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24936" cy="5112568"/>
          </a:xfrm>
        </p:spPr>
        <p:txBody>
          <a:bodyPr>
            <a:normAutofit/>
          </a:bodyPr>
          <a:lstStyle/>
          <a:p>
            <a:pPr algn="l"/>
            <a:r>
              <a:rPr lang="fr-FR" sz="2400" b="1" err="1" smtClean="0"/>
              <a:t>Proposal</a:t>
            </a:r>
            <a:r>
              <a:rPr lang="fr-FR" sz="2400" b="1"/>
              <a:t> </a:t>
            </a:r>
            <a:r>
              <a:rPr lang="fr-FR" sz="2400" b="1" smtClean="0"/>
              <a:t>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Add</a:t>
            </a:r>
            <a:r>
              <a:rPr lang="fr-FR" sz="2400" smtClean="0"/>
              <a:t> </a:t>
            </a:r>
            <a:r>
              <a:rPr lang="fr-FR" sz="2400" err="1" smtClean="0"/>
              <a:t>this</a:t>
            </a:r>
            <a:r>
              <a:rPr lang="fr-FR" sz="2400" smtClean="0"/>
              <a:t> interface.</a:t>
            </a:r>
          </a:p>
          <a:p>
            <a:pPr algn="l"/>
            <a:endParaRPr lang="fr-FR" sz="2400" smtClean="0"/>
          </a:p>
          <a:p>
            <a:pPr algn="l"/>
            <a:r>
              <a:rPr lang="fr-FR" sz="2400" b="1" smtClean="0"/>
              <a:t>Justification 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Needed</a:t>
            </a:r>
            <a:r>
              <a:rPr lang="fr-FR" sz="2400" smtClean="0"/>
              <a:t> for </a:t>
            </a:r>
            <a:r>
              <a:rPr lang="fr-FR" sz="2400" err="1" smtClean="0"/>
              <a:t>several</a:t>
            </a:r>
            <a:r>
              <a:rPr lang="fr-FR" sz="2400" smtClean="0"/>
              <a:t> use cases :</a:t>
            </a:r>
          </a:p>
          <a:p>
            <a:pPr marL="914400" lvl="1" indent="-457200" algn="l">
              <a:buFontTx/>
              <a:buChar char="-"/>
            </a:pPr>
            <a:r>
              <a:rPr lang="fr-FR" sz="2000" err="1" smtClean="0"/>
              <a:t>Drowziness</a:t>
            </a:r>
            <a:r>
              <a:rPr lang="fr-FR" sz="2000" smtClean="0"/>
              <a:t> </a:t>
            </a:r>
            <a:r>
              <a:rPr lang="fr-FR" sz="2000" err="1" smtClean="0"/>
              <a:t>detection</a:t>
            </a:r>
            <a:endParaRPr lang="fr-FR" sz="2000" smtClean="0"/>
          </a:p>
          <a:p>
            <a:pPr marL="914400" lvl="1" indent="-457200" algn="l">
              <a:buFontTx/>
              <a:buChar char="-"/>
            </a:pPr>
            <a:r>
              <a:rPr lang="fr-FR" sz="2000" err="1" smtClean="0"/>
              <a:t>Maneuver</a:t>
            </a:r>
            <a:r>
              <a:rPr lang="fr-FR" sz="2000" smtClean="0"/>
              <a:t> </a:t>
            </a:r>
            <a:r>
              <a:rPr lang="fr-FR" sz="2000" err="1" smtClean="0"/>
              <a:t>detection</a:t>
            </a:r>
            <a:endParaRPr lang="fr-FR" sz="2000" smtClean="0"/>
          </a:p>
          <a:p>
            <a:pPr marL="914400" lvl="1" indent="-457200" algn="l">
              <a:buFontTx/>
              <a:buChar char="-"/>
            </a:pPr>
            <a:endParaRPr lang="fr-FR" sz="2000" smtClean="0"/>
          </a:p>
          <a:p>
            <a:pPr marL="914400" lvl="1" indent="-457200" algn="l">
              <a:buFontTx/>
              <a:buChar char="-"/>
            </a:pPr>
            <a:endParaRPr lang="fr-FR" sz="2000" smtClean="0"/>
          </a:p>
          <a:p>
            <a:pPr algn="l"/>
            <a:endParaRPr lang="fr-FR" sz="2400" smtClean="0"/>
          </a:p>
          <a:p>
            <a:pPr algn="l"/>
            <a:endParaRPr lang="fr-FR" sz="2400" b="1" smtClean="0"/>
          </a:p>
          <a:p>
            <a:pPr marL="457200" indent="-457200" algn="l">
              <a:buFontTx/>
              <a:buChar char="-"/>
            </a:pPr>
            <a:endParaRPr lang="fr-FR" sz="2400"/>
          </a:p>
          <a:p>
            <a:pPr algn="l"/>
            <a:endParaRPr lang="fr-FR" sz="2800"/>
          </a:p>
          <a:p>
            <a:pPr algn="l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74969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fr-FR" err="1" smtClean="0"/>
              <a:t>WheelTicSensors</a:t>
            </a:r>
            <a:r>
              <a:rPr lang="fr-FR" smtClean="0"/>
              <a:t> Interface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24936" cy="5112568"/>
          </a:xfrm>
        </p:spPr>
        <p:txBody>
          <a:bodyPr>
            <a:normAutofit/>
          </a:bodyPr>
          <a:lstStyle/>
          <a:p>
            <a:pPr algn="l"/>
            <a:r>
              <a:rPr lang="fr-FR" sz="2400" b="1" err="1" smtClean="0"/>
              <a:t>Proposal</a:t>
            </a:r>
            <a:r>
              <a:rPr lang="fr-FR" sz="2400" b="1"/>
              <a:t> </a:t>
            </a:r>
            <a:r>
              <a:rPr lang="fr-FR" sz="2400" b="1" smtClean="0"/>
              <a:t>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Add</a:t>
            </a:r>
            <a:r>
              <a:rPr lang="fr-FR" sz="2400" smtClean="0"/>
              <a:t> </a:t>
            </a:r>
            <a:r>
              <a:rPr lang="fr-FR" sz="2400" err="1" smtClean="0"/>
              <a:t>this</a:t>
            </a:r>
            <a:r>
              <a:rPr lang="fr-FR" sz="2400" smtClean="0"/>
              <a:t> interface.</a:t>
            </a:r>
          </a:p>
          <a:p>
            <a:pPr algn="l"/>
            <a:endParaRPr lang="fr-FR" sz="2400" smtClean="0"/>
          </a:p>
          <a:p>
            <a:pPr algn="l"/>
            <a:r>
              <a:rPr lang="fr-FR" sz="2400" b="1" smtClean="0"/>
              <a:t>Justification :</a:t>
            </a:r>
          </a:p>
          <a:p>
            <a:pPr marL="457200" indent="-457200" algn="l">
              <a:buFontTx/>
              <a:buChar char="-"/>
            </a:pPr>
            <a:r>
              <a:rPr lang="fr-FR" sz="2400" err="1" smtClean="0"/>
              <a:t>Needed</a:t>
            </a:r>
            <a:r>
              <a:rPr lang="fr-FR" sz="2400" smtClean="0"/>
              <a:t> for </a:t>
            </a:r>
            <a:r>
              <a:rPr lang="fr-FR" sz="2400" err="1" smtClean="0"/>
              <a:t>several</a:t>
            </a:r>
            <a:r>
              <a:rPr lang="fr-FR" sz="2400" smtClean="0"/>
              <a:t> use cases :</a:t>
            </a:r>
          </a:p>
          <a:p>
            <a:pPr marL="914400" lvl="1" indent="-457200" algn="l">
              <a:buFontTx/>
              <a:buChar char="-"/>
            </a:pPr>
            <a:r>
              <a:rPr lang="fr-FR" sz="2000" err="1" smtClean="0"/>
              <a:t>DeadReckoning</a:t>
            </a:r>
            <a:r>
              <a:rPr lang="fr-FR" sz="2000" smtClean="0"/>
              <a:t>,</a:t>
            </a:r>
          </a:p>
          <a:p>
            <a:pPr marL="914400" lvl="1" indent="-457200" algn="l">
              <a:buFontTx/>
              <a:buChar char="-"/>
            </a:pPr>
            <a:r>
              <a:rPr lang="fr-FR" sz="2000" err="1" smtClean="0"/>
              <a:t>Slippery</a:t>
            </a:r>
            <a:r>
              <a:rPr lang="fr-FR" sz="2000" smtClean="0"/>
              <a:t> road </a:t>
            </a:r>
            <a:r>
              <a:rPr lang="fr-FR" sz="2000" err="1" smtClean="0"/>
              <a:t>detection</a:t>
            </a:r>
            <a:r>
              <a:rPr lang="fr-FR" sz="2000" smtClean="0"/>
              <a:t>,</a:t>
            </a:r>
          </a:p>
          <a:p>
            <a:pPr marL="914400" lvl="1" indent="-457200" algn="l">
              <a:buFontTx/>
              <a:buChar char="-"/>
            </a:pPr>
            <a:r>
              <a:rPr lang="fr-FR" sz="2000" err="1" smtClean="0"/>
              <a:t>Low</a:t>
            </a:r>
            <a:r>
              <a:rPr lang="fr-FR" sz="2000" smtClean="0"/>
              <a:t> tire pressure </a:t>
            </a:r>
            <a:r>
              <a:rPr lang="fr-FR" sz="2000" err="1" smtClean="0"/>
              <a:t>detection</a:t>
            </a:r>
            <a:r>
              <a:rPr lang="fr-FR" sz="2000" smtClean="0"/>
              <a:t>, …</a:t>
            </a:r>
          </a:p>
          <a:p>
            <a:pPr marL="914400" lvl="1" indent="-457200" algn="l">
              <a:buFontTx/>
              <a:buChar char="-"/>
            </a:pPr>
            <a:endParaRPr lang="fr-FR" sz="2000" smtClean="0"/>
          </a:p>
          <a:p>
            <a:pPr marL="914400" lvl="1" indent="-457200" algn="l">
              <a:buFontTx/>
              <a:buChar char="-"/>
            </a:pPr>
            <a:endParaRPr lang="fr-FR" sz="2000" smtClean="0"/>
          </a:p>
          <a:p>
            <a:pPr algn="l"/>
            <a:endParaRPr lang="fr-FR" sz="2400" smtClean="0"/>
          </a:p>
          <a:p>
            <a:pPr algn="l"/>
            <a:endParaRPr lang="fr-FR" sz="2400" b="1" smtClean="0"/>
          </a:p>
          <a:p>
            <a:pPr marL="457200" indent="-457200" algn="l">
              <a:buFontTx/>
              <a:buChar char="-"/>
            </a:pPr>
            <a:endParaRPr lang="fr-FR" sz="2400"/>
          </a:p>
          <a:p>
            <a:pPr algn="l"/>
            <a:endParaRPr lang="fr-FR" sz="2800"/>
          </a:p>
          <a:p>
            <a:pPr algn="l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1528988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148</Words>
  <Application>Microsoft Office PowerPoint</Application>
  <PresentationFormat>Affichage à l'écran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Location Interface</vt:lpstr>
      <vt:lpstr>VehicleSpeed Interface</vt:lpstr>
      <vt:lpstr>Acceleration Interface</vt:lpstr>
      <vt:lpstr>DeadReckoning Interface</vt:lpstr>
      <vt:lpstr>SteeringWheelAngle Interface</vt:lpstr>
      <vt:lpstr>WheelTicSensors Interface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6.2 VehicleSpeed Interface</dc:title>
  <dc:creator>ALDRIC LOYER - J433842</dc:creator>
  <cp:lastModifiedBy>ALDRIC LOYER - J433842</cp:lastModifiedBy>
  <cp:revision>7</cp:revision>
  <dcterms:created xsi:type="dcterms:W3CDTF">2014-05-13T11:08:51Z</dcterms:created>
  <dcterms:modified xsi:type="dcterms:W3CDTF">2014-05-13T16:22:08Z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-1483829326</vt:i4>
  </property>
  <property fmtid="{D5CDD505-2E9C-101B-9397-08002B2CF9AE}" pid="3" name="_NewReviewCycle">
    <vt:lpwstr/>
  </property>
  <property fmtid="{D5CDD505-2E9C-101B-9397-08002B2CF9AE}" pid="4" name="_EmailSubject">
    <vt:lpwstr>Vehicle Location Information</vt:lpwstr>
  </property>
  <property fmtid="{D5CDD505-2E9C-101B-9397-08002B2CF9AE}" pid="5" name="_AuthorEmail">
    <vt:lpwstr>aldric.loyer@mpsa.com</vt:lpwstr>
  </property>
  <property fmtid="{D5CDD505-2E9C-101B-9397-08002B2CF9AE}" pid="6" name="_AuthorEmailDisplayName">
    <vt:lpwstr>ALDRIC LOYER - J433842</vt:lpwstr>
  </property>
</Properties>
</file>