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9" r:id="rId4"/>
  </p:sldMasterIdLst>
  <p:notesMasterIdLst>
    <p:notesMasterId r:id="rId9"/>
  </p:notesMasterIdLst>
  <p:sldIdLst>
    <p:sldId id="269" r:id="rId5"/>
    <p:sldId id="272" r:id="rId6"/>
    <p:sldId id="273" r:id="rId7"/>
    <p:sldId id="270" r:id="rId8"/>
  </p:sldIdLst>
  <p:sldSz cx="10160000" cy="5715000"/>
  <p:notesSz cx="6735763" cy="9866313"/>
  <p:defaultTextStyle>
    <a:defPPr>
      <a:defRPr lang="sv-SE"/>
    </a:defPPr>
    <a:lvl1pPr marL="0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1pPr>
    <a:lvl2pPr marL="405201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2pPr>
    <a:lvl3pPr marL="810401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3pPr>
    <a:lvl4pPr marL="1215602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4pPr>
    <a:lvl5pPr marL="1620802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5pPr>
    <a:lvl6pPr marL="2026003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6pPr>
    <a:lvl7pPr marL="2431202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7pPr>
    <a:lvl8pPr marL="2836403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8pPr>
    <a:lvl9pPr marL="3241603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zell, Peter" initials="WP" lastIdx="1" clrIdx="0">
    <p:extLst/>
  </p:cmAuthor>
  <p:cmAuthor id="2" name="Winzell, Peter" initials="WP [2]" lastIdx="1" clrIdx="1">
    <p:extLst/>
  </p:cmAuthor>
  <p:cmAuthor id="3" name="Winzell, Peter" initials="WP [3]" lastIdx="1" clrIdx="2">
    <p:extLst/>
  </p:cmAuthor>
  <p:cmAuthor id="4" name="Winzell, Peter" initials="WP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43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9-04-29T16:11:49.773" idx="1">
    <p:pos x="10" y="10"/>
    <p:text> The signal broker communicates with the outside world using gPRC (Protobuf v3). 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9-04-29T16:11:49.773" idx="1">
    <p:pos x="10" y="10"/>
    <p:text> The signal broker communicates with the outside world using gPRC (Protobuf v3). 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9-04-29T16:11:49.773" idx="1">
    <p:pos x="10" y="10"/>
    <p:text> The signal broker communicates with the outside world using gPRC (Protobuf v3). 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9-04-29T16:19:04.286" idx="1">
    <p:pos x="10" y="10"/>
    <p:text>Volvo Signal Broker is open source, w3C gen 2 reference implementation is written in go.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A1A942C2-2B0E-4348-A779-75C6EC8BB84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577" y="4748114"/>
            <a:ext cx="5388610" cy="3885106"/>
          </a:xfrm>
          <a:prstGeom prst="rect">
            <a:avLst/>
          </a:prstGeom>
        </p:spPr>
        <p:txBody>
          <a:bodyPr vert="horz" lIns="90343" tIns="45171" rIns="90343" bIns="45171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817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817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7692B0D0-35E0-4DC8-B4A6-118214BEA3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962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0160000" cy="5715000"/>
          </a:xfrm>
        </p:spPr>
        <p:txBody>
          <a:bodyPr tIns="108000" rIns="2268000" anchor="ctr"/>
          <a:lstStyle>
            <a:lvl1pPr marL="0" indent="0" algn="r">
              <a:buNone/>
              <a:defRPr i="1" baseline="0">
                <a:latin typeface="+mn-lt"/>
              </a:defRPr>
            </a:lvl1pPr>
          </a:lstStyle>
          <a:p>
            <a:r>
              <a:rPr lang="en-GB" noProof="0" dirty="0" smtClean="0"/>
              <a:t>&lt;&lt; Click icon to insert </a:t>
            </a:r>
            <a:br>
              <a:rPr lang="en-GB" noProof="0" dirty="0" smtClean="0"/>
            </a:br>
            <a:r>
              <a:rPr lang="en-GB" noProof="0" dirty="0" smtClean="0"/>
              <a:t>background picture </a:t>
            </a:r>
            <a:endParaRPr lang="en-GB" noProof="0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4000" y="1331318"/>
            <a:ext cx="4266743" cy="2920425"/>
          </a:xfrm>
          <a:prstGeom prst="rect">
            <a:avLst/>
          </a:prstGeom>
        </p:spPr>
        <p:txBody>
          <a:bodyPr wrap="square"/>
          <a:lstStyle>
            <a:lvl1pPr>
              <a:defRPr sz="5670" baseline="0"/>
            </a:lvl1pPr>
          </a:lstStyle>
          <a:p>
            <a:r>
              <a:rPr lang="en-GB" noProof="0" dirty="0" smtClean="0"/>
              <a:t>Presentation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30565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4000" y="1331318"/>
            <a:ext cx="4266743" cy="2920425"/>
          </a:xfrm>
          <a:prstGeom prst="rect">
            <a:avLst/>
          </a:prstGeom>
        </p:spPr>
        <p:txBody>
          <a:bodyPr wrap="square"/>
          <a:lstStyle>
            <a:lvl1pPr>
              <a:defRPr sz="5670"/>
            </a:lvl1pPr>
          </a:lstStyle>
          <a:p>
            <a:r>
              <a:rPr lang="en-GB" noProof="0" dirty="0" smtClean="0"/>
              <a:t>Presentation Title</a:t>
            </a:r>
            <a:endParaRPr lang="en-GB" noProof="0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000" y="360000"/>
            <a:ext cx="720000" cy="720000"/>
          </a:xfrm>
          <a:prstGeom prst="rect">
            <a:avLst/>
          </a:prstGeom>
        </p:spPr>
      </p:pic>
      <p:cxnSp>
        <p:nvCxnSpPr>
          <p:cNvPr id="5" name="Rak 4"/>
          <p:cNvCxnSpPr/>
          <p:nvPr userDrawn="1"/>
        </p:nvCxnSpPr>
        <p:spPr>
          <a:xfrm>
            <a:off x="504000" y="5289160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04000" y="5359857"/>
            <a:ext cx="684187" cy="136078"/>
          </a:xfrm>
        </p:spPr>
        <p:txBody>
          <a:bodyPr/>
          <a:lstStyle/>
          <a:p>
            <a:r>
              <a:rPr lang="en-US" smtClean="0"/>
              <a:t>ISSUE DATE</a:t>
            </a:r>
            <a:endParaRPr lang="sv-SE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211" y="5359857"/>
            <a:ext cx="5400000" cy="136078"/>
          </a:xfrm>
        </p:spPr>
        <p:txBody>
          <a:bodyPr/>
          <a:lstStyle/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200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399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504000" y="1469635"/>
            <a:ext cx="9133200" cy="3676808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r>
              <a:rPr lang="en-US" dirty="0" smtClean="0"/>
              <a:t>Click icon below to add picture</a:t>
            </a:r>
            <a:endParaRPr lang="sv-SE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3999" y="474349"/>
            <a:ext cx="8053200" cy="648000"/>
          </a:xfrm>
          <a:prstGeom prst="rect">
            <a:avLst/>
          </a:prstGeom>
        </p:spPr>
        <p:txBody>
          <a:bodyPr vert="horz" wrap="none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r>
              <a:rPr lang="sv-SE" dirty="0" smtClean="0"/>
              <a:t>,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row</a:t>
            </a:r>
            <a:endParaRPr lang="en-US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000" y="360000"/>
            <a:ext cx="720000" cy="720000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504000" y="1306061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 userDrawn="1"/>
        </p:nvCxnSpPr>
        <p:spPr>
          <a:xfrm>
            <a:off x="504000" y="5289160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4"/>
          <p:cNvSpPr>
            <a:spLocks noGrp="1"/>
          </p:cNvSpPr>
          <p:nvPr>
            <p:ph type="dt" sz="half" idx="10"/>
          </p:nvPr>
        </p:nvSpPr>
        <p:spPr>
          <a:xfrm>
            <a:off x="504000" y="5359857"/>
            <a:ext cx="684187" cy="136078"/>
          </a:xfrm>
        </p:spPr>
        <p:txBody>
          <a:bodyPr/>
          <a:lstStyle/>
          <a:p>
            <a:r>
              <a:rPr lang="en-US" smtClean="0"/>
              <a:t>ISSUE DATE</a:t>
            </a:r>
            <a:endParaRPr lang="sv-SE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200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211" y="5359857"/>
            <a:ext cx="5400000" cy="136078"/>
          </a:xfrm>
        </p:spPr>
        <p:txBody>
          <a:bodyPr/>
          <a:lstStyle/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909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on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4000" y="1469639"/>
            <a:ext cx="9133200" cy="3456000"/>
          </a:xfrm>
        </p:spPr>
        <p:txBody>
          <a:bodyPr/>
          <a:lstStyle>
            <a:lvl1pPr>
              <a:defRPr i="0" baseline="0"/>
            </a:lvl1pPr>
          </a:lstStyle>
          <a:p>
            <a:pPr lvl="0"/>
            <a:r>
              <a:rPr lang="en-US" dirty="0" smtClean="0"/>
              <a:t>Click corresponding icon to insert media or click here to add bullet list or to insert previously copied objects or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4000" y="474349"/>
            <a:ext cx="8053200" cy="648000"/>
          </a:xfrm>
          <a:prstGeom prst="rect">
            <a:avLst/>
          </a:prstGeom>
        </p:spPr>
        <p:txBody>
          <a:bodyPr vert="horz" wrap="none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GB" noProof="0" dirty="0" smtClean="0"/>
              <a:t>add title, one row</a:t>
            </a:r>
            <a:endParaRPr lang="en-GB" noProof="0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000" y="360000"/>
            <a:ext cx="720000" cy="720000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504000" y="1306061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 userDrawn="1"/>
        </p:nvCxnSpPr>
        <p:spPr>
          <a:xfrm>
            <a:off x="504000" y="5289160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4"/>
          <p:cNvSpPr>
            <a:spLocks noGrp="1"/>
          </p:cNvSpPr>
          <p:nvPr>
            <p:ph type="dt" sz="half" idx="10"/>
          </p:nvPr>
        </p:nvSpPr>
        <p:spPr>
          <a:xfrm>
            <a:off x="504000" y="5359857"/>
            <a:ext cx="684187" cy="136078"/>
          </a:xfrm>
        </p:spPr>
        <p:txBody>
          <a:bodyPr/>
          <a:lstStyle/>
          <a:p>
            <a:r>
              <a:rPr lang="en-US" smtClean="0"/>
              <a:t>ISSUE DATE</a:t>
            </a:r>
            <a:endParaRPr lang="sv-SE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200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211" y="5359857"/>
            <a:ext cx="5400000" cy="136078"/>
          </a:xfrm>
        </p:spPr>
        <p:txBody>
          <a:bodyPr/>
          <a:lstStyle/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197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ts txt+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000" y="1468438"/>
            <a:ext cx="4500000" cy="3528000"/>
          </a:xfrm>
        </p:spPr>
        <p:txBody>
          <a:bodyPr/>
          <a:lstStyle>
            <a:lvl1pPr>
              <a:defRPr i="0"/>
            </a:lvl1pPr>
          </a:lstStyle>
          <a:p>
            <a:pPr lvl="0"/>
            <a:r>
              <a:rPr lang="en-US" dirty="0" smtClean="0"/>
              <a:t>Click here to add bullet list or click corresponding icon to insert media or click to insert previously copied objects or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2" hasCustomPrompt="1"/>
          </p:nvPr>
        </p:nvSpPr>
        <p:spPr>
          <a:xfrm>
            <a:off x="5148000" y="1474513"/>
            <a:ext cx="4500000" cy="3529012"/>
          </a:xfrm>
        </p:spPr>
        <p:txBody>
          <a:bodyPr/>
          <a:lstStyle>
            <a:lvl1pPr marL="0" marR="0" indent="0" algn="l" defTabSz="691323" rtl="0" eaLnBrk="1" fontAlgn="auto" latinLnBrk="0" hangingPunct="1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i="1" baseline="0"/>
            </a:lvl1pPr>
          </a:lstStyle>
          <a:p>
            <a:pPr marL="0" marR="0" lvl="0" indent="0" algn="l" defTabSz="691323" rtl="0" eaLnBrk="1" fontAlgn="auto" latinLnBrk="0" hangingPunct="1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corresponding icon to insert media or click here to insert previously copied objects.</a:t>
            </a:r>
          </a:p>
          <a:p>
            <a:pPr lvl="0"/>
            <a:endParaRPr lang="en-GB" noProof="0" dirty="0"/>
          </a:p>
        </p:txBody>
      </p:sp>
      <p:sp>
        <p:nvSpPr>
          <p:cNvPr id="2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4000" y="474349"/>
            <a:ext cx="8053200" cy="648000"/>
          </a:xfrm>
          <a:prstGeom prst="rect">
            <a:avLst/>
          </a:prstGeom>
        </p:spPr>
        <p:txBody>
          <a:bodyPr vert="horz" wrap="none" lIns="0" tIns="0" rIns="0" bIns="0" rtlCol="0" anchor="b">
            <a:noAutofit/>
          </a:bodyPr>
          <a:lstStyle>
            <a:lvl1pPr>
              <a:defRPr baseline="0"/>
            </a:lvl1pPr>
          </a:lstStyle>
          <a:p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r>
              <a:rPr lang="sv-SE" dirty="0" smtClean="0"/>
              <a:t>, </a:t>
            </a:r>
            <a:r>
              <a:rPr lang="sv-SE" dirty="0" err="1" smtClean="0"/>
              <a:t>slide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text + media</a:t>
            </a:r>
            <a:endParaRPr lang="en-US" dirty="0"/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000" y="360000"/>
            <a:ext cx="720000" cy="720000"/>
          </a:xfrm>
          <a:prstGeom prst="rect">
            <a:avLst/>
          </a:prstGeom>
        </p:spPr>
      </p:pic>
      <p:cxnSp>
        <p:nvCxnSpPr>
          <p:cNvPr id="14" name="Rak 13"/>
          <p:cNvCxnSpPr/>
          <p:nvPr userDrawn="1"/>
        </p:nvCxnSpPr>
        <p:spPr>
          <a:xfrm>
            <a:off x="504000" y="1306061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 userDrawn="1"/>
        </p:nvCxnSpPr>
        <p:spPr>
          <a:xfrm>
            <a:off x="504000" y="5289160"/>
            <a:ext cx="91092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4"/>
          <p:cNvSpPr>
            <a:spLocks noGrp="1"/>
          </p:cNvSpPr>
          <p:nvPr>
            <p:ph type="dt" sz="half" idx="10"/>
          </p:nvPr>
        </p:nvSpPr>
        <p:spPr>
          <a:xfrm>
            <a:off x="504000" y="5359857"/>
            <a:ext cx="684187" cy="136078"/>
          </a:xfrm>
        </p:spPr>
        <p:txBody>
          <a:bodyPr/>
          <a:lstStyle/>
          <a:p>
            <a:r>
              <a:rPr lang="en-US" smtClean="0"/>
              <a:t>ISSUE DATE</a:t>
            </a:r>
            <a:endParaRPr lang="sv-S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200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211" y="5359857"/>
            <a:ext cx="5400000" cy="136078"/>
          </a:xfrm>
        </p:spPr>
        <p:txBody>
          <a:bodyPr/>
          <a:lstStyle/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5957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t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000" y="1468800"/>
            <a:ext cx="4356000" cy="3456000"/>
          </a:xfrm>
        </p:spPr>
        <p:txBody>
          <a:bodyPr/>
          <a:lstStyle>
            <a:lvl1pPr marL="342900" marR="0" indent="-342900" algn="l" defTabSz="691323" rtl="0" eaLnBrk="1" fontAlgn="auto" latinLnBrk="0" hangingPunct="1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i="0"/>
            </a:lvl1pPr>
            <a:lvl2pPr marL="631411" indent="-285750">
              <a:buFont typeface="Arial" panose="020B0604020202020204" pitchFamily="34" charset="0"/>
              <a:buChar char="•"/>
              <a:defRPr/>
            </a:lvl2pPr>
            <a:lvl3pPr marL="977073" indent="-285750">
              <a:buFont typeface="Arial" panose="020B0604020202020204" pitchFamily="34" charset="0"/>
              <a:buChar char="•"/>
              <a:defRPr/>
            </a:lvl3pPr>
            <a:lvl4pPr marL="1208434" indent="-171450">
              <a:buFont typeface="Arial" panose="020B0604020202020204" pitchFamily="34" charset="0"/>
              <a:buChar char="•"/>
              <a:defRPr/>
            </a:lvl4pPr>
            <a:lvl5pPr marL="1554095" indent="-171450">
              <a:buFont typeface="Arial" panose="020B0604020202020204" pitchFamily="34" charset="0"/>
              <a:buChar char="•"/>
              <a:defRPr/>
            </a:lvl5pPr>
          </a:lstStyle>
          <a:p>
            <a:pPr marL="172830" marR="0" lvl="0" indent="-172830" algn="l" defTabSz="691323" rtl="0" eaLnBrk="1" fontAlgn="auto" latinLnBrk="0" hangingPunct="1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here to add bullet list or to insert previously copied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504000" y="5359857"/>
            <a:ext cx="684187" cy="136078"/>
          </a:xfrm>
        </p:spPr>
        <p:txBody>
          <a:bodyPr/>
          <a:lstStyle/>
          <a:p>
            <a:r>
              <a:rPr lang="en-US" smtClean="0"/>
              <a:t>ISSUE DATE</a:t>
            </a:r>
            <a:endParaRPr lang="sv-SE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200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7" name="Rak 16"/>
          <p:cNvCxnSpPr/>
          <p:nvPr userDrawn="1"/>
        </p:nvCxnSpPr>
        <p:spPr>
          <a:xfrm>
            <a:off x="504000" y="1306061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 userDrawn="1"/>
        </p:nvCxnSpPr>
        <p:spPr>
          <a:xfrm>
            <a:off x="504000" y="5289160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000" y="360000"/>
            <a:ext cx="720000" cy="720000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03799" y="1468800"/>
            <a:ext cx="4356000" cy="34560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631411" indent="-285750">
              <a:buFont typeface="Arial" panose="020B0604020202020204" pitchFamily="34" charset="0"/>
              <a:buChar char="•"/>
              <a:defRPr/>
            </a:lvl2pPr>
            <a:lvl3pPr marL="977073" indent="-285750">
              <a:buFont typeface="Arial" panose="020B0604020202020204" pitchFamily="34" charset="0"/>
              <a:buChar char="•"/>
              <a:defRPr/>
            </a:lvl3pPr>
            <a:lvl4pPr marL="1208434" indent="-171450">
              <a:buFont typeface="Arial" panose="020B0604020202020204" pitchFamily="34" charset="0"/>
              <a:buChar char="•"/>
              <a:defRPr/>
            </a:lvl4pPr>
            <a:lvl5pPr marL="1554095" indent="-1714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here to add bullet list or to insert previously copied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4000" y="474349"/>
            <a:ext cx="8053200" cy="648000"/>
          </a:xfrm>
          <a:prstGeom prst="rect">
            <a:avLst/>
          </a:prstGeom>
        </p:spPr>
        <p:txBody>
          <a:bodyPr vert="horz" wrap="none" lIns="0" tIns="0" rIns="0" bIns="0" rtlCol="0" anchor="b">
            <a:noAutofit/>
          </a:bodyPr>
          <a:lstStyle>
            <a:lvl1pPr>
              <a:defRPr baseline="0"/>
            </a:lvl1pPr>
          </a:lstStyle>
          <a:p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r>
              <a:rPr lang="sv-SE" dirty="0" smtClean="0"/>
              <a:t>, </a:t>
            </a:r>
            <a:r>
              <a:rPr lang="sv-SE" dirty="0" err="1" smtClean="0"/>
              <a:t>slide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parts </a:t>
            </a:r>
            <a:r>
              <a:rPr lang="sv-SE" dirty="0" err="1" smtClean="0"/>
              <a:t>of</a:t>
            </a:r>
            <a:r>
              <a:rPr lang="sv-SE" dirty="0" smtClean="0"/>
              <a:t> text</a:t>
            </a:r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211" y="5359857"/>
            <a:ext cx="5400000" cy="136078"/>
          </a:xfrm>
        </p:spPr>
        <p:txBody>
          <a:bodyPr/>
          <a:lstStyle/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772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504000" y="1469640"/>
            <a:ext cx="9432000" cy="345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your</a:t>
            </a:r>
            <a:r>
              <a:rPr lang="sv-SE" dirty="0" smtClean="0"/>
              <a:t> </a:t>
            </a:r>
            <a:r>
              <a:rPr lang="sv-SE" dirty="0" err="1" smtClean="0"/>
              <a:t>bulletlist</a:t>
            </a:r>
            <a:endParaRPr lang="sv-SE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04000" y="5359857"/>
            <a:ext cx="684187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defRPr sz="68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ISSUE DATE</a:t>
            </a:r>
            <a:endParaRPr lang="sv-S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3583" y="5359857"/>
            <a:ext cx="3924101" cy="13607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80" cap="all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7318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80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5" r:id="rId2"/>
    <p:sldLayoutId id="2147483672" r:id="rId3"/>
    <p:sldLayoutId id="2147483671" r:id="rId4"/>
    <p:sldLayoutId id="2147483674" r:id="rId5"/>
    <p:sldLayoutId id="2147483673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691323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830" indent="-172830" algn="l" defTabSz="691323" rtl="0" eaLnBrk="1" latinLnBrk="0" hangingPunct="1">
        <a:lnSpc>
          <a:spcPct val="90000"/>
        </a:lnSpc>
        <a:spcBef>
          <a:spcPts val="7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8491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53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814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55475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901137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6pPr>
      <a:lvl7pPr marL="2246798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7pPr>
      <a:lvl8pPr marL="2592459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8pPr>
      <a:lvl9pPr marL="2938119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1pPr>
      <a:lvl2pPr marL="345661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2pPr>
      <a:lvl3pPr marL="691323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3pPr>
      <a:lvl4pPr marL="1036984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4pPr>
      <a:lvl5pPr marL="1382645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5pPr>
      <a:lvl6pPr marL="1728305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6pPr>
      <a:lvl7pPr marL="2073967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7pPr>
      <a:lvl8pPr marL="2419628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8pPr>
      <a:lvl9pPr marL="2765289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lfBj/W3C_VehicleSignalInterfaceImpl/tree/master/server/Go/server-1.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comments" Target="../comments/comment4.xml"/><Relationship Id="rId5" Type="http://schemas.openxmlformats.org/officeDocument/2006/relationships/hyperlink" Target="https://github.com/UlfBj/W3C_VehicleSignalInterfaceImpl/tree/master/server/Go/server-1.0/server-core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07119" y="367533"/>
            <a:ext cx="4985939" cy="648000"/>
          </a:xfrm>
        </p:spPr>
        <p:txBody>
          <a:bodyPr/>
          <a:lstStyle/>
          <a:p>
            <a:r>
              <a:rPr lang="en-GB" dirty="0" smtClean="0"/>
              <a:t>Gen2 server architecture</a:t>
            </a:r>
            <a:endParaRPr lang="en-GB" dirty="0"/>
          </a:p>
        </p:txBody>
      </p:sp>
      <p:pic>
        <p:nvPicPr>
          <p:cNvPr id="1028" name="Picture 4" descr="https://raw.githubusercontent.com/UlfBj/W3C_VehicleSignalInterfaceImpl/master/pics/common_server_sw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604" y="1456164"/>
            <a:ext cx="2827959" cy="3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82034" y="450191"/>
            <a:ext cx="2867837" cy="648000"/>
          </a:xfrm>
        </p:spPr>
        <p:txBody>
          <a:bodyPr/>
          <a:lstStyle/>
          <a:p>
            <a:r>
              <a:rPr lang="en-GB" dirty="0" smtClean="0"/>
              <a:t>Core server</a:t>
            </a:r>
            <a:endParaRPr lang="en-GB" dirty="0"/>
          </a:p>
        </p:txBody>
      </p:sp>
      <p:pic>
        <p:nvPicPr>
          <p:cNvPr id="1026" name="Picture 2" descr="https://raw.githubusercontent.com/UlfBj/W3C_VehicleSignalInterfaceImpl/master/server/Go/server-1.0/pics/Core_server_Sw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66" y="1378247"/>
            <a:ext cx="5372828" cy="383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1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61369" y="408862"/>
            <a:ext cx="4221356" cy="648000"/>
          </a:xfrm>
        </p:spPr>
        <p:txBody>
          <a:bodyPr/>
          <a:lstStyle/>
          <a:p>
            <a:r>
              <a:rPr lang="en-GB" dirty="0" err="1" smtClean="0"/>
              <a:t>Websocket</a:t>
            </a:r>
            <a:r>
              <a:rPr lang="en-GB" dirty="0" smtClean="0"/>
              <a:t> manager</a:t>
            </a:r>
            <a:endParaRPr lang="en-GB" dirty="0"/>
          </a:p>
        </p:txBody>
      </p:sp>
      <p:pic>
        <p:nvPicPr>
          <p:cNvPr id="3074" name="Picture 2" descr="https://raw.githubusercontent.com/UlfBj/W3C_VehicleSignalInterfaceImpl/master/server/Go/server-1.0/pics/WS_manager_Sw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907" y="1374641"/>
            <a:ext cx="6000750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7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Gen2 implementation file structure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36" y="1699648"/>
            <a:ext cx="2089749" cy="356275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5403" y="1351720"/>
            <a:ext cx="34010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hlinkClick r:id="rId3"/>
              </a:rPr>
              <a:t>https://</a:t>
            </a:r>
            <a:r>
              <a:rPr lang="en-GB" sz="1000" dirty="0" smtClean="0">
                <a:hlinkClick r:id="rId3"/>
              </a:rPr>
              <a:t>github.com/UlfBj/W3C_VehicleSignalInterfaceImpl/tree/master/server/Go/server-1.0</a:t>
            </a:r>
            <a:endParaRPr lang="en-GB" sz="1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2996" y="2341616"/>
            <a:ext cx="1629895" cy="165694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234519" y="1594527"/>
            <a:ext cx="34268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hlinkClick r:id="rId5"/>
              </a:rPr>
              <a:t>https://</a:t>
            </a:r>
            <a:r>
              <a:rPr lang="en-GB" sz="1000" dirty="0" smtClean="0">
                <a:hlinkClick r:id="rId5"/>
              </a:rPr>
              <a:t>github.com/UlfBj/W3C_VehicleSignalInterfaceImpl/tree/master/server/Go/server-1.0/server-core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4919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passad formgivning">
  <a:themeElements>
    <a:clrScheme name="Volvo">
      <a:dk1>
        <a:sysClr val="windowText" lastClr="000000"/>
      </a:dk1>
      <a:lt1>
        <a:sysClr val="window" lastClr="FFFFFF"/>
      </a:lt1>
      <a:dk2>
        <a:srgbClr val="1D3342"/>
      </a:dk2>
      <a:lt2>
        <a:srgbClr val="C3D5E5"/>
      </a:lt2>
      <a:accent1>
        <a:srgbClr val="4E5054"/>
      </a:accent1>
      <a:accent2>
        <a:srgbClr val="99999B"/>
      </a:accent2>
      <a:accent3>
        <a:srgbClr val="495662"/>
      </a:accent3>
      <a:accent4>
        <a:srgbClr val="5B7F95"/>
      </a:accent4>
      <a:accent5>
        <a:srgbClr val="4BACC6"/>
      </a:accent5>
      <a:accent6>
        <a:srgbClr val="D4D1C3"/>
      </a:accent6>
      <a:hlink>
        <a:srgbClr val="000000"/>
      </a:hlink>
      <a:folHlink>
        <a:srgbClr val="000000"/>
      </a:folHlink>
    </a:clrScheme>
    <a:fontScheme name="Volvo">
      <a:majorFont>
        <a:latin typeface="Volvo Broad Pro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(Read-Only)" id="{E239C94D-0A1C-CD4D-B116-BE757F064612}" vid="{5F9ACF4E-951E-6A43-B2B0-E11FE1787D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d21ccb4b815483ea1c19947a1514187 xmlns="68d3db9d-8c6c-45f9-8167-a0dc58e8d029">
      <Terms xmlns="http://schemas.microsoft.com/office/infopath/2007/PartnerControls"/>
    </pd21ccb4b815483ea1c19947a1514187>
    <TaxCatchAll xmlns="68d3db9d-8c6c-45f9-8167-a0dc58e8d029"/>
    <SharedWithUsers xmlns="68d3db9d-8c6c-45f9-8167-a0dc58e8d029">
      <UserInfo>
        <DisplayName>De Volder, Walter (W.)</DisplayName>
        <AccountId>3546</AccountId>
        <AccountType/>
      </UserInfo>
      <UserInfo>
        <DisplayName>Hanumanthegowda, Bharath</DisplayName>
        <AccountId>3779</AccountId>
        <AccountType/>
      </UserInfo>
      <UserInfo>
        <DisplayName>Su, Yuan</DisplayName>
        <AccountId>3823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95352AFF5B2941B5DA4025B976F119" ma:contentTypeVersion="9" ma:contentTypeDescription="Create a new document." ma:contentTypeScope="" ma:versionID="3abade9dd72051c55f614727286c7214">
  <xsd:schema xmlns:xsd="http://www.w3.org/2001/XMLSchema" xmlns:xs="http://www.w3.org/2001/XMLSchema" xmlns:p="http://schemas.microsoft.com/office/2006/metadata/properties" xmlns:ns2="68d3db9d-8c6c-45f9-8167-a0dc58e8d029" xmlns:ns3="2270e278-1d4e-48af-a0b8-2e29c83c1629" targetNamespace="http://schemas.microsoft.com/office/2006/metadata/properties" ma:root="true" ma:fieldsID="244de09c7c92e0395a4c5cb5e4fc2423" ns2:_="" ns3:_="">
    <xsd:import namespace="68d3db9d-8c6c-45f9-8167-a0dc58e8d029"/>
    <xsd:import namespace="2270e278-1d4e-48af-a0b8-2e29c83c1629"/>
    <xsd:element name="properties">
      <xsd:complexType>
        <xsd:sequence>
          <xsd:element name="documentManagement">
            <xsd:complexType>
              <xsd:all>
                <xsd:element ref="ns2:pd21ccb4b815483ea1c19947a1514187" minOccurs="0"/>
                <xsd:element ref="ns2:TaxCatchAl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3db9d-8c6c-45f9-8167-a0dc58e8d029" elementFormDefault="qualified">
    <xsd:import namespace="http://schemas.microsoft.com/office/2006/documentManagement/types"/>
    <xsd:import namespace="http://schemas.microsoft.com/office/infopath/2007/PartnerControls"/>
    <xsd:element name="pd21ccb4b815483ea1c19947a1514187" ma:index="9" nillable="true" ma:taxonomy="true" ma:internalName="pd21ccb4b815483ea1c19947a1514187" ma:taxonomyFieldName="VCGCategory" ma:displayName="Category" ma:fieldId="{9d21ccb4-b815-483e-a1c1-9947a1514187}" ma:taxonomyMulti="true" ma:sspId="70f575ab-cd0f-439a-9978-eda457400cea" ma:termSetId="b892967f-a7f1-459b-b338-458ac2f2c7d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5f7927d1-6dbf-408a-9bb2-04a6a12a7406}" ma:internalName="TaxCatchAll" ma:showField="CatchAllData" ma:web="68d3db9d-8c6c-45f9-8167-a0dc58e8d0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70e278-1d4e-48af-a0b8-2e29c83c16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017F36-7042-4080-AED3-02A1DA81E42A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2270e278-1d4e-48af-a0b8-2e29c83c1629"/>
    <ds:schemaRef ds:uri="http://schemas.microsoft.com/office/infopath/2007/PartnerControls"/>
    <ds:schemaRef ds:uri="68d3db9d-8c6c-45f9-8167-a0dc58e8d02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0EDC211-DDD1-4980-9EBC-1938160BC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d3db9d-8c6c-45f9-8167-a0dc58e8d029"/>
    <ds:schemaRef ds:uri="2270e278-1d4e-48af-a0b8-2e29c83c16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46202D-86E3-4AB7-87A8-0E5BCE2725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Volvotemplate</Template>
  <TotalTime>543</TotalTime>
  <Words>21</Words>
  <Application>Microsoft Office PowerPoint</Application>
  <PresentationFormat>Custom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Volvo Broad Pro</vt:lpstr>
      <vt:lpstr>Anpassad formgivning</vt:lpstr>
      <vt:lpstr>Gen2 server architecture</vt:lpstr>
      <vt:lpstr>Core server</vt:lpstr>
      <vt:lpstr>Websocket manager</vt:lpstr>
      <vt:lpstr>Gen2 implementation file structure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Volvo Signal Broker Peter Winzell Ulf Bjorkengren</dc:title>
  <dc:creator>Winzell, Peter</dc:creator>
  <cp:keywords/>
  <dc:description/>
  <cp:lastModifiedBy>Björkengren, Ulf</cp:lastModifiedBy>
  <cp:revision>22</cp:revision>
  <cp:lastPrinted>2014-07-03T08:43:28Z</cp:lastPrinted>
  <dcterms:created xsi:type="dcterms:W3CDTF">2019-04-29T21:11:34Z</dcterms:created>
  <dcterms:modified xsi:type="dcterms:W3CDTF">2019-05-09T12:13:32Z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0x0101006C95352AFF5B2941B5DA4025B976F119</vt:lpwstr>
  </property>
  <property fmtid="{D5CDD505-2E9C-101B-9397-08002B2CF9AE}" pid="3" name="VCGCategory">
    <vt:lpwstr/>
  </property>
  <property fmtid="{D5CDD505-2E9C-101B-9397-08002B2CF9AE}" pid="4" name="MSIP_Label_7fea2623-af8f-4fb8-b1cf-b63cc8e496aa_Enabled">
    <vt:lpwstr>True</vt:lpwstr>
  </property>
  <property fmtid="{D5CDD505-2E9C-101B-9397-08002B2CF9AE}" pid="5" name="MSIP_Label_7fea2623-af8f-4fb8-b1cf-b63cc8e496aa_SiteId">
    <vt:lpwstr>81fa766e-a349-4867-8bf4-ab35e250a08f</vt:lpwstr>
  </property>
  <property fmtid="{D5CDD505-2E9C-101B-9397-08002B2CF9AE}" pid="6" name="MSIP_Label_7fea2623-af8f-4fb8-b1cf-b63cc8e496aa_Owner">
    <vt:lpwstr>UBJORKEN@volvocars.com</vt:lpwstr>
  </property>
  <property fmtid="{D5CDD505-2E9C-101B-9397-08002B2CF9AE}" pid="7" name="MSIP_Label_7fea2623-af8f-4fb8-b1cf-b63cc8e496aa_SetDate">
    <vt:lpwstr>2019-04-30T07:33:26.1857345Z</vt:lpwstr>
  </property>
  <property fmtid="{D5CDD505-2E9C-101B-9397-08002B2CF9AE}" pid="8" name="MSIP_Label_7fea2623-af8f-4fb8-b1cf-b63cc8e496aa_Name">
    <vt:lpwstr>Proprietary</vt:lpwstr>
  </property>
  <property fmtid="{D5CDD505-2E9C-101B-9397-08002B2CF9AE}" pid="9" name="MSIP_Label_7fea2623-af8f-4fb8-b1cf-b63cc8e496aa_Application">
    <vt:lpwstr>Microsoft Azure Information Protection</vt:lpwstr>
  </property>
  <property fmtid="{D5CDD505-2E9C-101B-9397-08002B2CF9AE}" pid="10" name="MSIP_Label_7fea2623-af8f-4fb8-b1cf-b63cc8e496aa_Extended_MSFT_Method">
    <vt:lpwstr>Automatic</vt:lpwstr>
  </property>
  <property fmtid="{D5CDD505-2E9C-101B-9397-08002B2CF9AE}" pid="11" name="Sensitivity">
    <vt:lpwstr>Proprietary</vt:lpwstr>
  </property>
</Properties>
</file>