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9" r:id="rId4"/>
  </p:sldMasterIdLst>
  <p:notesMasterIdLst>
    <p:notesMasterId r:id="rId9"/>
  </p:notesMasterIdLst>
  <p:sldIdLst>
    <p:sldId id="269" r:id="rId5"/>
    <p:sldId id="272" r:id="rId6"/>
    <p:sldId id="273" r:id="rId7"/>
    <p:sldId id="270" r:id="rId8"/>
  </p:sldIdLst>
  <p:sldSz cx="10160000" cy="5715000"/>
  <p:notesSz cx="6735763" cy="9866313"/>
  <p:defaultTextStyle>
    <a:defPPr>
      <a:defRPr lang="sv-SE"/>
    </a:defPPr>
    <a:lvl1pPr marL="0" algn="l" defTabSz="810401" rtl="0" eaLnBrk="1" latinLnBrk="0" hangingPunct="1">
      <a:defRPr sz="1596" kern="1200">
        <a:solidFill>
          <a:schemeClr val="tx1"/>
        </a:solidFill>
        <a:latin typeface="+mn-lt"/>
        <a:ea typeface="+mn-ea"/>
        <a:cs typeface="+mn-cs"/>
      </a:defRPr>
    </a:lvl1pPr>
    <a:lvl2pPr marL="405201" algn="l" defTabSz="810401" rtl="0" eaLnBrk="1" latinLnBrk="0" hangingPunct="1">
      <a:defRPr sz="1596" kern="1200">
        <a:solidFill>
          <a:schemeClr val="tx1"/>
        </a:solidFill>
        <a:latin typeface="+mn-lt"/>
        <a:ea typeface="+mn-ea"/>
        <a:cs typeface="+mn-cs"/>
      </a:defRPr>
    </a:lvl2pPr>
    <a:lvl3pPr marL="810401" algn="l" defTabSz="810401" rtl="0" eaLnBrk="1" latinLnBrk="0" hangingPunct="1">
      <a:defRPr sz="1596" kern="1200">
        <a:solidFill>
          <a:schemeClr val="tx1"/>
        </a:solidFill>
        <a:latin typeface="+mn-lt"/>
        <a:ea typeface="+mn-ea"/>
        <a:cs typeface="+mn-cs"/>
      </a:defRPr>
    </a:lvl3pPr>
    <a:lvl4pPr marL="1215602" algn="l" defTabSz="810401" rtl="0" eaLnBrk="1" latinLnBrk="0" hangingPunct="1">
      <a:defRPr sz="1596" kern="1200">
        <a:solidFill>
          <a:schemeClr val="tx1"/>
        </a:solidFill>
        <a:latin typeface="+mn-lt"/>
        <a:ea typeface="+mn-ea"/>
        <a:cs typeface="+mn-cs"/>
      </a:defRPr>
    </a:lvl4pPr>
    <a:lvl5pPr marL="1620802" algn="l" defTabSz="810401" rtl="0" eaLnBrk="1" latinLnBrk="0" hangingPunct="1">
      <a:defRPr sz="1596" kern="1200">
        <a:solidFill>
          <a:schemeClr val="tx1"/>
        </a:solidFill>
        <a:latin typeface="+mn-lt"/>
        <a:ea typeface="+mn-ea"/>
        <a:cs typeface="+mn-cs"/>
      </a:defRPr>
    </a:lvl5pPr>
    <a:lvl6pPr marL="2026003" algn="l" defTabSz="810401" rtl="0" eaLnBrk="1" latinLnBrk="0" hangingPunct="1">
      <a:defRPr sz="1596" kern="1200">
        <a:solidFill>
          <a:schemeClr val="tx1"/>
        </a:solidFill>
        <a:latin typeface="+mn-lt"/>
        <a:ea typeface="+mn-ea"/>
        <a:cs typeface="+mn-cs"/>
      </a:defRPr>
    </a:lvl6pPr>
    <a:lvl7pPr marL="2431202" algn="l" defTabSz="810401" rtl="0" eaLnBrk="1" latinLnBrk="0" hangingPunct="1">
      <a:defRPr sz="1596" kern="1200">
        <a:solidFill>
          <a:schemeClr val="tx1"/>
        </a:solidFill>
        <a:latin typeface="+mn-lt"/>
        <a:ea typeface="+mn-ea"/>
        <a:cs typeface="+mn-cs"/>
      </a:defRPr>
    </a:lvl7pPr>
    <a:lvl8pPr marL="2836403" algn="l" defTabSz="810401" rtl="0" eaLnBrk="1" latinLnBrk="0" hangingPunct="1">
      <a:defRPr sz="1596" kern="1200">
        <a:solidFill>
          <a:schemeClr val="tx1"/>
        </a:solidFill>
        <a:latin typeface="+mn-lt"/>
        <a:ea typeface="+mn-ea"/>
        <a:cs typeface="+mn-cs"/>
      </a:defRPr>
    </a:lvl8pPr>
    <a:lvl9pPr marL="3241603" algn="l" defTabSz="810401" rtl="0" eaLnBrk="1" latinLnBrk="0" hangingPunct="1">
      <a:defRPr sz="159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zell, Peter" initials="WP" lastIdx="1" clrIdx="0">
    <p:extLst/>
  </p:cmAuthor>
  <p:cmAuthor id="2" name="Winzell, Peter" initials="WP [2]" lastIdx="1" clrIdx="1">
    <p:extLst/>
  </p:cmAuthor>
  <p:cmAuthor id="3" name="Winzell, Peter" initials="WP [3]" lastIdx="1" clrIdx="2">
    <p:extLst/>
  </p:cmAuthor>
  <p:cmAuthor id="4" name="Winzell, Peter" initials="WP [4]" lastIdx="1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5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437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19-04-29T16:11:49.773" idx="1">
    <p:pos x="10" y="10"/>
    <p:text> The signal broker communicates with the outside world using gPRC (Protobuf v3). 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19-04-29T16:11:49.773" idx="1">
    <p:pos x="10" y="10"/>
    <p:text> The signal broker communicates with the outside world using gPRC (Protobuf v3). 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19-04-29T16:11:49.773" idx="1">
    <p:pos x="10" y="10"/>
    <p:text> The signal broker communicates with the outside world using gPRC (Protobuf v3). 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4" dt="2019-04-29T16:19:04.286" idx="1">
    <p:pos x="10" y="10"/>
    <p:text>Volvo Signal Broker is open source, w3C gen 2 reference implementation is written in go.</p:text>
    <p:extLst>
      <p:ext uri="{C676402C-5697-4E1C-873F-D02D1690AC5C}">
        <p15:threadingInfo xmlns:p15="http://schemas.microsoft.com/office/powerpoint/2012/main" timeZoneBias="4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4497"/>
          </a:xfrm>
          <a:prstGeom prst="rect">
            <a:avLst/>
          </a:prstGeom>
        </p:spPr>
        <p:txBody>
          <a:bodyPr vert="horz" lIns="90343" tIns="45171" rIns="90343" bIns="45171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4497"/>
          </a:xfrm>
          <a:prstGeom prst="rect">
            <a:avLst/>
          </a:prstGeom>
        </p:spPr>
        <p:txBody>
          <a:bodyPr vert="horz" lIns="90343" tIns="45171" rIns="90343" bIns="45171" rtlCol="0"/>
          <a:lstStyle>
            <a:lvl1pPr algn="r">
              <a:defRPr sz="1200"/>
            </a:lvl1pPr>
          </a:lstStyle>
          <a:p>
            <a:fld id="{A1A942C2-2B0E-4348-A779-75C6EC8BB84D}" type="datetimeFigureOut">
              <a:rPr lang="sv-SE" smtClean="0"/>
              <a:t>2019-05-09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43" tIns="45171" rIns="90343" bIns="45171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3577" y="4748114"/>
            <a:ext cx="5388610" cy="3885106"/>
          </a:xfrm>
          <a:prstGeom prst="rect">
            <a:avLst/>
          </a:prstGeom>
        </p:spPr>
        <p:txBody>
          <a:bodyPr vert="horz" lIns="90343" tIns="45171" rIns="90343" bIns="45171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1817"/>
            <a:ext cx="2918831" cy="494497"/>
          </a:xfrm>
          <a:prstGeom prst="rect">
            <a:avLst/>
          </a:prstGeom>
        </p:spPr>
        <p:txBody>
          <a:bodyPr vert="horz" lIns="90343" tIns="45171" rIns="90343" bIns="45171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15373" y="9371817"/>
            <a:ext cx="2918831" cy="494497"/>
          </a:xfrm>
          <a:prstGeom prst="rect">
            <a:avLst/>
          </a:prstGeom>
        </p:spPr>
        <p:txBody>
          <a:bodyPr vert="horz" lIns="90343" tIns="45171" rIns="90343" bIns="45171" rtlCol="0" anchor="b"/>
          <a:lstStyle>
            <a:lvl1pPr algn="r">
              <a:defRPr sz="1200"/>
            </a:lvl1pPr>
          </a:lstStyle>
          <a:p>
            <a:fld id="{7692B0D0-35E0-4DC8-B4A6-118214BEA3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9629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0160000" cy="5715000"/>
          </a:xfrm>
        </p:spPr>
        <p:txBody>
          <a:bodyPr tIns="108000" rIns="2268000" anchor="ctr"/>
          <a:lstStyle>
            <a:lvl1pPr marL="0" indent="0" algn="r">
              <a:buNone/>
              <a:defRPr i="1" baseline="0">
                <a:latin typeface="+mn-lt"/>
              </a:defRPr>
            </a:lvl1pPr>
          </a:lstStyle>
          <a:p>
            <a:r>
              <a:rPr lang="en-GB" noProof="0" dirty="0" smtClean="0"/>
              <a:t>&lt;&lt; Click icon to insert </a:t>
            </a:r>
            <a:br>
              <a:rPr lang="en-GB" noProof="0" dirty="0" smtClean="0"/>
            </a:br>
            <a:r>
              <a:rPr lang="en-GB" noProof="0" dirty="0" smtClean="0"/>
              <a:t>background picture </a:t>
            </a:r>
            <a:endParaRPr lang="en-GB" noProof="0" dirty="0"/>
          </a:p>
        </p:txBody>
      </p:sp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504000" y="1331318"/>
            <a:ext cx="4266743" cy="2920425"/>
          </a:xfrm>
          <a:prstGeom prst="rect">
            <a:avLst/>
          </a:prstGeom>
        </p:spPr>
        <p:txBody>
          <a:bodyPr wrap="square"/>
          <a:lstStyle>
            <a:lvl1pPr>
              <a:defRPr sz="5670" baseline="0"/>
            </a:lvl1pPr>
          </a:lstStyle>
          <a:p>
            <a:r>
              <a:rPr lang="en-GB" noProof="0" dirty="0" smtClean="0"/>
              <a:t>Presentation Title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630565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slide withou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504000" y="1331318"/>
            <a:ext cx="4266743" cy="2920425"/>
          </a:xfrm>
          <a:prstGeom prst="rect">
            <a:avLst/>
          </a:prstGeom>
        </p:spPr>
        <p:txBody>
          <a:bodyPr wrap="square"/>
          <a:lstStyle>
            <a:lvl1pPr>
              <a:defRPr sz="5670"/>
            </a:lvl1pPr>
          </a:lstStyle>
          <a:p>
            <a:r>
              <a:rPr lang="en-GB" noProof="0" dirty="0" smtClean="0"/>
              <a:t>Presentation Title</a:t>
            </a:r>
            <a:endParaRPr lang="en-GB" noProof="0" dirty="0"/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000" y="360000"/>
            <a:ext cx="720000" cy="720000"/>
          </a:xfrm>
          <a:prstGeom prst="rect">
            <a:avLst/>
          </a:prstGeom>
        </p:spPr>
      </p:pic>
      <p:cxnSp>
        <p:nvCxnSpPr>
          <p:cNvPr id="5" name="Rak 4"/>
          <p:cNvCxnSpPr/>
          <p:nvPr userDrawn="1"/>
        </p:nvCxnSpPr>
        <p:spPr>
          <a:xfrm>
            <a:off x="504000" y="5289160"/>
            <a:ext cx="913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04000" y="5359857"/>
            <a:ext cx="684187" cy="136078"/>
          </a:xfrm>
        </p:spPr>
        <p:txBody>
          <a:bodyPr/>
          <a:lstStyle/>
          <a:p>
            <a:r>
              <a:rPr lang="en-US" smtClean="0"/>
              <a:t>ISSUE DATE</a:t>
            </a:r>
            <a:endParaRPr lang="sv-SE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1211" y="5359857"/>
            <a:ext cx="5400000" cy="136078"/>
          </a:xfrm>
        </p:spPr>
        <p:txBody>
          <a:bodyPr/>
          <a:lstStyle/>
          <a:p>
            <a:r>
              <a:rPr lang="en-US" smtClean="0"/>
              <a:t>To change this, use “Insert” ribbon and “header/Footer” button. Remember title, issuer ( name &amp; cds-id), issue and securityclass.</a:t>
            </a:r>
            <a:endParaRPr lang="sv-SE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97200" y="5359857"/>
            <a:ext cx="1440000" cy="136078"/>
          </a:xfrm>
          <a:prstGeom prst="rect">
            <a:avLst/>
          </a:prstGeom>
        </p:spPr>
        <p:txBody>
          <a:bodyPr vert="horz" wrap="none" lIns="0" tIns="0" rIns="0" bIns="0" rtlCol="0" anchor="t"/>
          <a:lstStyle>
            <a:lvl1pPr algn="r">
              <a:defRPr sz="906">
                <a:solidFill>
                  <a:schemeClr val="tx1"/>
                </a:solidFill>
              </a:defRPr>
            </a:lvl1pPr>
          </a:lstStyle>
          <a:p>
            <a:fld id="{6F67B5D9-DB62-4DEA-AF3E-B11D0AE898D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6399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7"/>
          <p:cNvSpPr>
            <a:spLocks noGrp="1"/>
          </p:cNvSpPr>
          <p:nvPr>
            <p:ph type="pic" sz="quarter" idx="13" hasCustomPrompt="1"/>
          </p:nvPr>
        </p:nvSpPr>
        <p:spPr>
          <a:xfrm>
            <a:off x="504000" y="1469635"/>
            <a:ext cx="9133200" cy="3676808"/>
          </a:xfrm>
        </p:spPr>
        <p:txBody>
          <a:bodyPr/>
          <a:lstStyle>
            <a:lvl1pPr marL="0" indent="0">
              <a:buNone/>
              <a:defRPr i="1"/>
            </a:lvl1pPr>
          </a:lstStyle>
          <a:p>
            <a:r>
              <a:rPr lang="en-US" dirty="0" smtClean="0"/>
              <a:t>Click icon below to add picture</a:t>
            </a:r>
            <a:endParaRPr lang="sv-SE" dirty="0"/>
          </a:p>
        </p:txBody>
      </p:sp>
      <p:sp>
        <p:nvSpPr>
          <p:cNvPr id="1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03999" y="474349"/>
            <a:ext cx="8053200" cy="648000"/>
          </a:xfrm>
          <a:prstGeom prst="rect">
            <a:avLst/>
          </a:prstGeom>
        </p:spPr>
        <p:txBody>
          <a:bodyPr vert="horz" wrap="none" lIns="0" tIns="0" rIns="0" bIns="0" rtlCol="0" anchor="b">
            <a:noAutofit/>
          </a:bodyPr>
          <a:lstStyle>
            <a:lvl1pPr>
              <a:defRPr/>
            </a:lvl1pPr>
          </a:lstStyle>
          <a:p>
            <a:r>
              <a:rPr lang="sv-SE" dirty="0" err="1" smtClean="0"/>
              <a:t>add</a:t>
            </a:r>
            <a:r>
              <a:rPr lang="sv-SE" dirty="0" smtClean="0"/>
              <a:t> </a:t>
            </a:r>
            <a:r>
              <a:rPr lang="sv-SE" dirty="0" err="1" smtClean="0"/>
              <a:t>title</a:t>
            </a:r>
            <a:r>
              <a:rPr lang="sv-SE" dirty="0" smtClean="0"/>
              <a:t>, </a:t>
            </a:r>
            <a:r>
              <a:rPr lang="sv-SE" dirty="0" err="1" smtClean="0"/>
              <a:t>one</a:t>
            </a:r>
            <a:r>
              <a:rPr lang="sv-SE" dirty="0" smtClean="0"/>
              <a:t> </a:t>
            </a:r>
            <a:r>
              <a:rPr lang="sv-SE" dirty="0" err="1" smtClean="0"/>
              <a:t>row</a:t>
            </a:r>
            <a:endParaRPr lang="en-US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000" y="360000"/>
            <a:ext cx="720000" cy="720000"/>
          </a:xfrm>
          <a:prstGeom prst="rect">
            <a:avLst/>
          </a:prstGeom>
        </p:spPr>
      </p:pic>
      <p:cxnSp>
        <p:nvCxnSpPr>
          <p:cNvPr id="12" name="Rak 11"/>
          <p:cNvCxnSpPr/>
          <p:nvPr userDrawn="1"/>
        </p:nvCxnSpPr>
        <p:spPr>
          <a:xfrm>
            <a:off x="504000" y="1306061"/>
            <a:ext cx="913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 userDrawn="1"/>
        </p:nvCxnSpPr>
        <p:spPr>
          <a:xfrm>
            <a:off x="504000" y="5289160"/>
            <a:ext cx="913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Date Placeholder 4"/>
          <p:cNvSpPr>
            <a:spLocks noGrp="1"/>
          </p:cNvSpPr>
          <p:nvPr>
            <p:ph type="dt" sz="half" idx="10"/>
          </p:nvPr>
        </p:nvSpPr>
        <p:spPr>
          <a:xfrm>
            <a:off x="504000" y="5359857"/>
            <a:ext cx="684187" cy="136078"/>
          </a:xfrm>
        </p:spPr>
        <p:txBody>
          <a:bodyPr/>
          <a:lstStyle/>
          <a:p>
            <a:r>
              <a:rPr lang="en-US" smtClean="0"/>
              <a:t>ISSUE DATE</a:t>
            </a:r>
            <a:endParaRPr lang="sv-SE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97200" y="5359857"/>
            <a:ext cx="1440000" cy="136078"/>
          </a:xfrm>
          <a:prstGeom prst="rect">
            <a:avLst/>
          </a:prstGeom>
        </p:spPr>
        <p:txBody>
          <a:bodyPr vert="horz" wrap="none" lIns="0" tIns="0" rIns="0" bIns="0" rtlCol="0" anchor="t"/>
          <a:lstStyle>
            <a:lvl1pPr algn="r">
              <a:defRPr sz="906">
                <a:solidFill>
                  <a:schemeClr val="tx1"/>
                </a:solidFill>
              </a:defRPr>
            </a:lvl1pPr>
          </a:lstStyle>
          <a:p>
            <a:fld id="{6F67B5D9-DB62-4DEA-AF3E-B11D0AE898D7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1211" y="5359857"/>
            <a:ext cx="5400000" cy="136078"/>
          </a:xfrm>
        </p:spPr>
        <p:txBody>
          <a:bodyPr/>
          <a:lstStyle/>
          <a:p>
            <a:r>
              <a:rPr lang="en-US" smtClean="0"/>
              <a:t>To change this, use “Insert” ribbon and “header/Footer” button. Remember title, issuer ( name &amp; cds-id), issue and securityclass.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9099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on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504000" y="1469639"/>
            <a:ext cx="9133200" cy="3456000"/>
          </a:xfrm>
        </p:spPr>
        <p:txBody>
          <a:bodyPr/>
          <a:lstStyle>
            <a:lvl1pPr>
              <a:defRPr i="0" baseline="0"/>
            </a:lvl1pPr>
          </a:lstStyle>
          <a:p>
            <a:pPr lvl="0"/>
            <a:r>
              <a:rPr lang="en-US" dirty="0" smtClean="0"/>
              <a:t>Click corresponding icon to insert media or click here to add bullet list or to insert previously copied objects or text.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04000" y="474349"/>
            <a:ext cx="8053200" cy="648000"/>
          </a:xfrm>
          <a:prstGeom prst="rect">
            <a:avLst/>
          </a:prstGeom>
        </p:spPr>
        <p:txBody>
          <a:bodyPr vert="horz" wrap="none" lIns="0" tIns="0" rIns="0" bIns="0" rtlCol="0" anchor="b">
            <a:noAutofit/>
          </a:bodyPr>
          <a:lstStyle>
            <a:lvl1pPr>
              <a:defRPr/>
            </a:lvl1pPr>
          </a:lstStyle>
          <a:p>
            <a:r>
              <a:rPr lang="en-GB" noProof="0" dirty="0" smtClean="0"/>
              <a:t>add title, one row</a:t>
            </a:r>
            <a:endParaRPr lang="en-GB" noProof="0" dirty="0"/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000" y="360000"/>
            <a:ext cx="720000" cy="720000"/>
          </a:xfrm>
          <a:prstGeom prst="rect">
            <a:avLst/>
          </a:prstGeom>
        </p:spPr>
      </p:pic>
      <p:cxnSp>
        <p:nvCxnSpPr>
          <p:cNvPr id="12" name="Rak 11"/>
          <p:cNvCxnSpPr/>
          <p:nvPr userDrawn="1"/>
        </p:nvCxnSpPr>
        <p:spPr>
          <a:xfrm>
            <a:off x="504000" y="1306061"/>
            <a:ext cx="913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 userDrawn="1"/>
        </p:nvCxnSpPr>
        <p:spPr>
          <a:xfrm>
            <a:off x="504000" y="5289160"/>
            <a:ext cx="913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ate Placeholder 4"/>
          <p:cNvSpPr>
            <a:spLocks noGrp="1"/>
          </p:cNvSpPr>
          <p:nvPr>
            <p:ph type="dt" sz="half" idx="10"/>
          </p:nvPr>
        </p:nvSpPr>
        <p:spPr>
          <a:xfrm>
            <a:off x="504000" y="5359857"/>
            <a:ext cx="684187" cy="136078"/>
          </a:xfrm>
        </p:spPr>
        <p:txBody>
          <a:bodyPr/>
          <a:lstStyle/>
          <a:p>
            <a:r>
              <a:rPr lang="en-US" smtClean="0"/>
              <a:t>ISSUE DATE</a:t>
            </a:r>
            <a:endParaRPr lang="sv-SE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97200" y="5359857"/>
            <a:ext cx="1440000" cy="136078"/>
          </a:xfrm>
          <a:prstGeom prst="rect">
            <a:avLst/>
          </a:prstGeom>
        </p:spPr>
        <p:txBody>
          <a:bodyPr vert="horz" wrap="none" lIns="0" tIns="0" rIns="0" bIns="0" rtlCol="0" anchor="t"/>
          <a:lstStyle>
            <a:lvl1pPr algn="r">
              <a:defRPr sz="906">
                <a:solidFill>
                  <a:schemeClr val="tx1"/>
                </a:solidFill>
              </a:defRPr>
            </a:lvl1pPr>
          </a:lstStyle>
          <a:p>
            <a:fld id="{6F67B5D9-DB62-4DEA-AF3E-B11D0AE898D7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1211" y="5359857"/>
            <a:ext cx="5400000" cy="136078"/>
          </a:xfrm>
        </p:spPr>
        <p:txBody>
          <a:bodyPr/>
          <a:lstStyle/>
          <a:p>
            <a:r>
              <a:rPr lang="en-US" smtClean="0"/>
              <a:t>To change this, use “Insert” ribbon and “header/Footer” button. Remember title, issuer ( name &amp; cds-id), issue and securityclass.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1978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arts txt+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04000" y="1468438"/>
            <a:ext cx="4500000" cy="3528000"/>
          </a:xfrm>
        </p:spPr>
        <p:txBody>
          <a:bodyPr/>
          <a:lstStyle>
            <a:lvl1pPr>
              <a:defRPr i="0"/>
            </a:lvl1pPr>
          </a:lstStyle>
          <a:p>
            <a:pPr lvl="0"/>
            <a:r>
              <a:rPr lang="en-US" dirty="0" smtClean="0"/>
              <a:t>Click here to add bullet list or click corresponding icon to insert media or click to insert previously copied objects or text.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2" hasCustomPrompt="1"/>
          </p:nvPr>
        </p:nvSpPr>
        <p:spPr>
          <a:xfrm>
            <a:off x="5148000" y="1474513"/>
            <a:ext cx="4500000" cy="3529012"/>
          </a:xfrm>
        </p:spPr>
        <p:txBody>
          <a:bodyPr/>
          <a:lstStyle>
            <a:lvl1pPr marL="0" marR="0" indent="0" algn="l" defTabSz="691323" rtl="0" eaLnBrk="1" fontAlgn="auto" latinLnBrk="0" hangingPunct="1">
              <a:lnSpc>
                <a:spcPct val="90000"/>
              </a:lnSpc>
              <a:spcBef>
                <a:spcPts val="75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i="1" baseline="0"/>
            </a:lvl1pPr>
          </a:lstStyle>
          <a:p>
            <a:pPr marL="0" marR="0" lvl="0" indent="0" algn="l" defTabSz="691323" rtl="0" eaLnBrk="1" fontAlgn="auto" latinLnBrk="0" hangingPunct="1">
              <a:lnSpc>
                <a:spcPct val="90000"/>
              </a:lnSpc>
              <a:spcBef>
                <a:spcPts val="75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corresponding icon to insert media or click here to insert previously copied objects.</a:t>
            </a:r>
          </a:p>
          <a:p>
            <a:pPr lvl="0"/>
            <a:endParaRPr lang="en-GB" noProof="0" dirty="0"/>
          </a:p>
        </p:txBody>
      </p:sp>
      <p:sp>
        <p:nvSpPr>
          <p:cNvPr id="2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04000" y="474349"/>
            <a:ext cx="8053200" cy="648000"/>
          </a:xfrm>
          <a:prstGeom prst="rect">
            <a:avLst/>
          </a:prstGeom>
        </p:spPr>
        <p:txBody>
          <a:bodyPr vert="horz" wrap="none" lIns="0" tIns="0" rIns="0" bIns="0" rtlCol="0" anchor="b">
            <a:noAutofit/>
          </a:bodyPr>
          <a:lstStyle>
            <a:lvl1pPr>
              <a:defRPr baseline="0"/>
            </a:lvl1pPr>
          </a:lstStyle>
          <a:p>
            <a:r>
              <a:rPr lang="sv-SE" dirty="0" err="1" smtClean="0"/>
              <a:t>Add</a:t>
            </a:r>
            <a:r>
              <a:rPr lang="sv-SE" dirty="0" smtClean="0"/>
              <a:t> </a:t>
            </a:r>
            <a:r>
              <a:rPr lang="sv-SE" dirty="0" err="1" smtClean="0"/>
              <a:t>Title</a:t>
            </a:r>
            <a:r>
              <a:rPr lang="sv-SE" dirty="0" smtClean="0"/>
              <a:t>, </a:t>
            </a:r>
            <a:r>
              <a:rPr lang="sv-SE" dirty="0" err="1" smtClean="0"/>
              <a:t>slide</a:t>
            </a:r>
            <a:r>
              <a:rPr lang="sv-SE" dirty="0" smtClean="0"/>
              <a:t> </a:t>
            </a:r>
            <a:r>
              <a:rPr lang="sv-SE" dirty="0" err="1" smtClean="0"/>
              <a:t>with</a:t>
            </a:r>
            <a:r>
              <a:rPr lang="sv-SE" dirty="0" smtClean="0"/>
              <a:t> text + media</a:t>
            </a:r>
            <a:endParaRPr lang="en-US" dirty="0"/>
          </a:p>
        </p:txBody>
      </p:sp>
      <p:pic>
        <p:nvPicPr>
          <p:cNvPr id="13" name="Bildobjekt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000" y="360000"/>
            <a:ext cx="720000" cy="720000"/>
          </a:xfrm>
          <a:prstGeom prst="rect">
            <a:avLst/>
          </a:prstGeom>
        </p:spPr>
      </p:pic>
      <p:cxnSp>
        <p:nvCxnSpPr>
          <p:cNvPr id="14" name="Rak 13"/>
          <p:cNvCxnSpPr/>
          <p:nvPr userDrawn="1"/>
        </p:nvCxnSpPr>
        <p:spPr>
          <a:xfrm>
            <a:off x="504000" y="1306061"/>
            <a:ext cx="913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 userDrawn="1"/>
        </p:nvCxnSpPr>
        <p:spPr>
          <a:xfrm>
            <a:off x="504000" y="5289160"/>
            <a:ext cx="91092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4"/>
          <p:cNvSpPr>
            <a:spLocks noGrp="1"/>
          </p:cNvSpPr>
          <p:nvPr>
            <p:ph type="dt" sz="half" idx="10"/>
          </p:nvPr>
        </p:nvSpPr>
        <p:spPr>
          <a:xfrm>
            <a:off x="504000" y="5359857"/>
            <a:ext cx="684187" cy="136078"/>
          </a:xfrm>
        </p:spPr>
        <p:txBody>
          <a:bodyPr/>
          <a:lstStyle/>
          <a:p>
            <a:r>
              <a:rPr lang="en-US" smtClean="0"/>
              <a:t>ISSUE DATE</a:t>
            </a:r>
            <a:endParaRPr lang="sv-SE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97200" y="5359857"/>
            <a:ext cx="1440000" cy="136078"/>
          </a:xfrm>
          <a:prstGeom prst="rect">
            <a:avLst/>
          </a:prstGeom>
        </p:spPr>
        <p:txBody>
          <a:bodyPr vert="horz" wrap="none" lIns="0" tIns="0" rIns="0" bIns="0" rtlCol="0" anchor="t"/>
          <a:lstStyle>
            <a:lvl1pPr algn="r">
              <a:defRPr sz="906">
                <a:solidFill>
                  <a:schemeClr val="tx1"/>
                </a:solidFill>
              </a:defRPr>
            </a:lvl1pPr>
          </a:lstStyle>
          <a:p>
            <a:fld id="{6F67B5D9-DB62-4DEA-AF3E-B11D0AE898D7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1211" y="5359857"/>
            <a:ext cx="5400000" cy="136078"/>
          </a:xfrm>
        </p:spPr>
        <p:txBody>
          <a:bodyPr/>
          <a:lstStyle/>
          <a:p>
            <a:r>
              <a:rPr lang="en-US" smtClean="0"/>
              <a:t>To change this, use “Insert” ribbon and “header/Footer” button. Remember title, issuer ( name &amp; cds-id), issue and securityclass.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5957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arts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04000" y="1468800"/>
            <a:ext cx="4356000" cy="3456000"/>
          </a:xfrm>
        </p:spPr>
        <p:txBody>
          <a:bodyPr/>
          <a:lstStyle>
            <a:lvl1pPr marL="342900" marR="0" indent="-342900" algn="l" defTabSz="691323" rtl="0" eaLnBrk="1" fontAlgn="auto" latinLnBrk="0" hangingPunct="1">
              <a:lnSpc>
                <a:spcPct val="90000"/>
              </a:lnSpc>
              <a:spcBef>
                <a:spcPts val="75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i="0"/>
            </a:lvl1pPr>
            <a:lvl2pPr marL="631411" indent="-285750">
              <a:buFont typeface="Arial" panose="020B0604020202020204" pitchFamily="34" charset="0"/>
              <a:buChar char="•"/>
              <a:defRPr/>
            </a:lvl2pPr>
            <a:lvl3pPr marL="977073" indent="-285750">
              <a:buFont typeface="Arial" panose="020B0604020202020204" pitchFamily="34" charset="0"/>
              <a:buChar char="•"/>
              <a:defRPr/>
            </a:lvl3pPr>
            <a:lvl4pPr marL="1208434" indent="-171450">
              <a:buFont typeface="Arial" panose="020B0604020202020204" pitchFamily="34" charset="0"/>
              <a:buChar char="•"/>
              <a:defRPr/>
            </a:lvl4pPr>
            <a:lvl5pPr marL="1554095" indent="-171450">
              <a:buFont typeface="Arial" panose="020B0604020202020204" pitchFamily="34" charset="0"/>
              <a:buChar char="•"/>
              <a:defRPr/>
            </a:lvl5pPr>
          </a:lstStyle>
          <a:p>
            <a:pPr marL="172830" marR="0" lvl="0" indent="-172830" algn="l" defTabSz="691323" rtl="0" eaLnBrk="1" fontAlgn="auto" latinLnBrk="0" hangingPunct="1">
              <a:lnSpc>
                <a:spcPct val="90000"/>
              </a:lnSpc>
              <a:spcBef>
                <a:spcPts val="755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here to add bullet list or to insert previously copied text.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>
          <a:xfrm>
            <a:off x="504000" y="5359857"/>
            <a:ext cx="684187" cy="136078"/>
          </a:xfrm>
        </p:spPr>
        <p:txBody>
          <a:bodyPr/>
          <a:lstStyle/>
          <a:p>
            <a:r>
              <a:rPr lang="en-US" smtClean="0"/>
              <a:t>ISSUE DATE</a:t>
            </a:r>
            <a:endParaRPr lang="sv-SE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97200" y="5359857"/>
            <a:ext cx="1440000" cy="136078"/>
          </a:xfrm>
          <a:prstGeom prst="rect">
            <a:avLst/>
          </a:prstGeom>
        </p:spPr>
        <p:txBody>
          <a:bodyPr vert="horz" wrap="none" lIns="0" tIns="0" rIns="0" bIns="0" rtlCol="0" anchor="t"/>
          <a:lstStyle>
            <a:lvl1pPr algn="r">
              <a:defRPr sz="906">
                <a:solidFill>
                  <a:schemeClr val="tx1"/>
                </a:solidFill>
              </a:defRPr>
            </a:lvl1pPr>
          </a:lstStyle>
          <a:p>
            <a:fld id="{6F67B5D9-DB62-4DEA-AF3E-B11D0AE898D7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17" name="Rak 16"/>
          <p:cNvCxnSpPr/>
          <p:nvPr userDrawn="1"/>
        </p:nvCxnSpPr>
        <p:spPr>
          <a:xfrm>
            <a:off x="504000" y="1306061"/>
            <a:ext cx="913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 userDrawn="1"/>
        </p:nvCxnSpPr>
        <p:spPr>
          <a:xfrm>
            <a:off x="504000" y="5289160"/>
            <a:ext cx="913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Bildobjekt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000" y="360000"/>
            <a:ext cx="720000" cy="720000"/>
          </a:xfrm>
          <a:prstGeom prst="rect">
            <a:avLst/>
          </a:prstGeom>
        </p:spPr>
      </p:pic>
      <p:sp>
        <p:nvSpPr>
          <p:cNvPr id="3" name="Platshållare för text 2"/>
          <p:cNvSpPr>
            <a:spLocks noGrp="1"/>
          </p:cNvSpPr>
          <p:nvPr>
            <p:ph type="body" sz="quarter" idx="12" hasCustomPrompt="1"/>
          </p:nvPr>
        </p:nvSpPr>
        <p:spPr>
          <a:xfrm>
            <a:off x="5003799" y="1468800"/>
            <a:ext cx="4356000" cy="3456000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  <a:lvl2pPr marL="631411" indent="-285750">
              <a:buFont typeface="Arial" panose="020B0604020202020204" pitchFamily="34" charset="0"/>
              <a:buChar char="•"/>
              <a:defRPr/>
            </a:lvl2pPr>
            <a:lvl3pPr marL="977073" indent="-285750">
              <a:buFont typeface="Arial" panose="020B0604020202020204" pitchFamily="34" charset="0"/>
              <a:buChar char="•"/>
              <a:defRPr/>
            </a:lvl3pPr>
            <a:lvl4pPr marL="1208434" indent="-171450">
              <a:buFont typeface="Arial" panose="020B0604020202020204" pitchFamily="34" charset="0"/>
              <a:buChar char="•"/>
              <a:defRPr/>
            </a:lvl4pPr>
            <a:lvl5pPr marL="1554095" indent="-1714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here to add bullet list or to insert previously copied text.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04000" y="474349"/>
            <a:ext cx="8053200" cy="648000"/>
          </a:xfrm>
          <a:prstGeom prst="rect">
            <a:avLst/>
          </a:prstGeom>
        </p:spPr>
        <p:txBody>
          <a:bodyPr vert="horz" wrap="none" lIns="0" tIns="0" rIns="0" bIns="0" rtlCol="0" anchor="b">
            <a:noAutofit/>
          </a:bodyPr>
          <a:lstStyle>
            <a:lvl1pPr>
              <a:defRPr baseline="0"/>
            </a:lvl1pPr>
          </a:lstStyle>
          <a:p>
            <a:r>
              <a:rPr lang="sv-SE" dirty="0" err="1" smtClean="0"/>
              <a:t>Add</a:t>
            </a:r>
            <a:r>
              <a:rPr lang="sv-SE" dirty="0" smtClean="0"/>
              <a:t> </a:t>
            </a:r>
            <a:r>
              <a:rPr lang="sv-SE" dirty="0" err="1" smtClean="0"/>
              <a:t>Title</a:t>
            </a:r>
            <a:r>
              <a:rPr lang="sv-SE" dirty="0" smtClean="0"/>
              <a:t>, </a:t>
            </a:r>
            <a:r>
              <a:rPr lang="sv-SE" dirty="0" err="1" smtClean="0"/>
              <a:t>slide</a:t>
            </a:r>
            <a:r>
              <a:rPr lang="sv-SE" dirty="0" smtClean="0"/>
              <a:t>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two</a:t>
            </a:r>
            <a:r>
              <a:rPr lang="sv-SE" dirty="0" smtClean="0"/>
              <a:t> parts </a:t>
            </a:r>
            <a:r>
              <a:rPr lang="sv-SE" dirty="0" err="1" smtClean="0"/>
              <a:t>of</a:t>
            </a:r>
            <a:r>
              <a:rPr lang="sv-SE" dirty="0" smtClean="0"/>
              <a:t> text</a:t>
            </a:r>
            <a:endParaRPr lang="en-US" dirty="0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1211" y="5359857"/>
            <a:ext cx="5400000" cy="136078"/>
          </a:xfrm>
        </p:spPr>
        <p:txBody>
          <a:bodyPr/>
          <a:lstStyle/>
          <a:p>
            <a:r>
              <a:rPr lang="en-US" smtClean="0"/>
              <a:t>To change this, use “Insert” ribbon and “header/Footer” button. Remember title, issuer ( name &amp; cds-id), issue and securityclass.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17729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504000" y="1469640"/>
            <a:ext cx="9432000" cy="345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</a:t>
            </a:r>
            <a:r>
              <a:rPr lang="sv-SE" dirty="0" err="1" smtClean="0"/>
              <a:t>your</a:t>
            </a:r>
            <a:r>
              <a:rPr lang="sv-SE" dirty="0" smtClean="0"/>
              <a:t> </a:t>
            </a:r>
            <a:r>
              <a:rPr lang="sv-SE" dirty="0" err="1" smtClean="0"/>
              <a:t>bulletlist</a:t>
            </a:r>
            <a:endParaRPr lang="sv-SE" dirty="0" smtClean="0"/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504000" y="5359857"/>
            <a:ext cx="684187" cy="136078"/>
          </a:xfrm>
          <a:prstGeom prst="rect">
            <a:avLst/>
          </a:prstGeom>
        </p:spPr>
        <p:txBody>
          <a:bodyPr vert="horz" wrap="none" lIns="0" tIns="0" rIns="0" bIns="0" rtlCol="0" anchor="t"/>
          <a:lstStyle>
            <a:lvl1pPr algn="l">
              <a:defRPr sz="68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smtClean="0"/>
              <a:t>ISSUE DATE</a:t>
            </a:r>
            <a:endParaRPr lang="sv-SE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33583" y="5359857"/>
            <a:ext cx="3924101" cy="136078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680" cap="all" baseline="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smtClean="0"/>
              <a:t>To change this, use “Insert” ribbon and “header/Footer” button. Remember title, issuer ( name &amp; cds-id), issue and securityclass.</a:t>
            </a:r>
            <a:endParaRPr lang="sv-SE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57318" y="5359857"/>
            <a:ext cx="1440000" cy="136078"/>
          </a:xfrm>
          <a:prstGeom prst="rect">
            <a:avLst/>
          </a:prstGeom>
        </p:spPr>
        <p:txBody>
          <a:bodyPr vert="horz" wrap="none" lIns="0" tIns="0" rIns="0" bIns="0" rtlCol="0" anchor="t"/>
          <a:lstStyle>
            <a:lvl1pPr algn="r">
              <a:defRPr sz="906">
                <a:solidFill>
                  <a:schemeClr val="tx1"/>
                </a:solidFill>
              </a:defRPr>
            </a:lvl1pPr>
          </a:lstStyle>
          <a:p>
            <a:fld id="{6F67B5D9-DB62-4DEA-AF3E-B11D0AE898D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7801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5" r:id="rId2"/>
    <p:sldLayoutId id="2147483672" r:id="rId3"/>
    <p:sldLayoutId id="2147483671" r:id="rId4"/>
    <p:sldLayoutId id="2147483674" r:id="rId5"/>
    <p:sldLayoutId id="2147483673" r:id="rId6"/>
  </p:sldLayoutIdLst>
  <p:timing>
    <p:tnLst>
      <p:par>
        <p:cTn id="1" dur="indefinite" restart="never" nodeType="tmRoot"/>
      </p:par>
    </p:tnLst>
  </p:timing>
  <p:hf hdr="0"/>
  <p:txStyles>
    <p:titleStyle>
      <a:lvl1pPr algn="l" defTabSz="691323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2830" indent="-172830" algn="l" defTabSz="691323" rtl="0" eaLnBrk="1" latinLnBrk="0" hangingPunct="1">
        <a:lnSpc>
          <a:spcPct val="90000"/>
        </a:lnSpc>
        <a:spcBef>
          <a:spcPts val="75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8491" indent="-172830" algn="l" defTabSz="691323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64153" indent="-172830" algn="l" defTabSz="691323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209814" indent="-172830" algn="l" defTabSz="691323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55475" indent="-172830" algn="l" defTabSz="691323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901137" indent="-172830" algn="l" defTabSz="691323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2" kern="1200">
          <a:solidFill>
            <a:schemeClr val="tx1"/>
          </a:solidFill>
          <a:latin typeface="+mn-lt"/>
          <a:ea typeface="+mn-ea"/>
          <a:cs typeface="+mn-cs"/>
        </a:defRPr>
      </a:lvl6pPr>
      <a:lvl7pPr marL="2246798" indent="-172830" algn="l" defTabSz="691323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2" kern="1200">
          <a:solidFill>
            <a:schemeClr val="tx1"/>
          </a:solidFill>
          <a:latin typeface="+mn-lt"/>
          <a:ea typeface="+mn-ea"/>
          <a:cs typeface="+mn-cs"/>
        </a:defRPr>
      </a:lvl7pPr>
      <a:lvl8pPr marL="2592459" indent="-172830" algn="l" defTabSz="691323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2" kern="1200">
          <a:solidFill>
            <a:schemeClr val="tx1"/>
          </a:solidFill>
          <a:latin typeface="+mn-lt"/>
          <a:ea typeface="+mn-ea"/>
          <a:cs typeface="+mn-cs"/>
        </a:defRPr>
      </a:lvl8pPr>
      <a:lvl9pPr marL="2938119" indent="-172830" algn="l" defTabSz="691323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91323" rtl="0" eaLnBrk="1" latinLnBrk="0" hangingPunct="1">
        <a:defRPr sz="1362" kern="1200">
          <a:solidFill>
            <a:schemeClr val="tx1"/>
          </a:solidFill>
          <a:latin typeface="+mn-lt"/>
          <a:ea typeface="+mn-ea"/>
          <a:cs typeface="+mn-cs"/>
        </a:defRPr>
      </a:lvl1pPr>
      <a:lvl2pPr marL="345661" algn="l" defTabSz="691323" rtl="0" eaLnBrk="1" latinLnBrk="0" hangingPunct="1">
        <a:defRPr sz="1362" kern="1200">
          <a:solidFill>
            <a:schemeClr val="tx1"/>
          </a:solidFill>
          <a:latin typeface="+mn-lt"/>
          <a:ea typeface="+mn-ea"/>
          <a:cs typeface="+mn-cs"/>
        </a:defRPr>
      </a:lvl2pPr>
      <a:lvl3pPr marL="691323" algn="l" defTabSz="691323" rtl="0" eaLnBrk="1" latinLnBrk="0" hangingPunct="1">
        <a:defRPr sz="1362" kern="1200">
          <a:solidFill>
            <a:schemeClr val="tx1"/>
          </a:solidFill>
          <a:latin typeface="+mn-lt"/>
          <a:ea typeface="+mn-ea"/>
          <a:cs typeface="+mn-cs"/>
        </a:defRPr>
      </a:lvl3pPr>
      <a:lvl4pPr marL="1036984" algn="l" defTabSz="691323" rtl="0" eaLnBrk="1" latinLnBrk="0" hangingPunct="1">
        <a:defRPr sz="1362" kern="1200">
          <a:solidFill>
            <a:schemeClr val="tx1"/>
          </a:solidFill>
          <a:latin typeface="+mn-lt"/>
          <a:ea typeface="+mn-ea"/>
          <a:cs typeface="+mn-cs"/>
        </a:defRPr>
      </a:lvl4pPr>
      <a:lvl5pPr marL="1382645" algn="l" defTabSz="691323" rtl="0" eaLnBrk="1" latinLnBrk="0" hangingPunct="1">
        <a:defRPr sz="1362" kern="1200">
          <a:solidFill>
            <a:schemeClr val="tx1"/>
          </a:solidFill>
          <a:latin typeface="+mn-lt"/>
          <a:ea typeface="+mn-ea"/>
          <a:cs typeface="+mn-cs"/>
        </a:defRPr>
      </a:lvl5pPr>
      <a:lvl6pPr marL="1728305" algn="l" defTabSz="691323" rtl="0" eaLnBrk="1" latinLnBrk="0" hangingPunct="1">
        <a:defRPr sz="1362" kern="1200">
          <a:solidFill>
            <a:schemeClr val="tx1"/>
          </a:solidFill>
          <a:latin typeface="+mn-lt"/>
          <a:ea typeface="+mn-ea"/>
          <a:cs typeface="+mn-cs"/>
        </a:defRPr>
      </a:lvl6pPr>
      <a:lvl7pPr marL="2073967" algn="l" defTabSz="691323" rtl="0" eaLnBrk="1" latinLnBrk="0" hangingPunct="1">
        <a:defRPr sz="1362" kern="1200">
          <a:solidFill>
            <a:schemeClr val="tx1"/>
          </a:solidFill>
          <a:latin typeface="+mn-lt"/>
          <a:ea typeface="+mn-ea"/>
          <a:cs typeface="+mn-cs"/>
        </a:defRPr>
      </a:lvl7pPr>
      <a:lvl8pPr marL="2419628" algn="l" defTabSz="691323" rtl="0" eaLnBrk="1" latinLnBrk="0" hangingPunct="1">
        <a:defRPr sz="1362" kern="1200">
          <a:solidFill>
            <a:schemeClr val="tx1"/>
          </a:solidFill>
          <a:latin typeface="+mn-lt"/>
          <a:ea typeface="+mn-ea"/>
          <a:cs typeface="+mn-cs"/>
        </a:defRPr>
      </a:lvl8pPr>
      <a:lvl9pPr marL="2765289" algn="l" defTabSz="691323" rtl="0" eaLnBrk="1" latinLnBrk="0" hangingPunct="1">
        <a:defRPr sz="13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UlfBj/W3C_VehicleSignalInterfaceImpl/tree/master/server/Go/server-1.0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comments" Target="../comments/comment4.xml"/><Relationship Id="rId5" Type="http://schemas.openxmlformats.org/officeDocument/2006/relationships/hyperlink" Target="https://github.com/UlfBj/W3C_VehicleSignalInterfaceImpl/tree/master/server/Go/server-1.0/server-core" TargetMode="Externa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67B5D9-DB62-4DEA-AF3E-B11D0AE898D7}" type="slidenum">
              <a:rPr lang="sv-SE" smtClean="0"/>
              <a:pPr/>
              <a:t>1</a:t>
            </a:fld>
            <a:endParaRPr lang="sv-S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107119" y="367533"/>
            <a:ext cx="4985939" cy="648000"/>
          </a:xfrm>
        </p:spPr>
        <p:txBody>
          <a:bodyPr/>
          <a:lstStyle/>
          <a:p>
            <a:r>
              <a:rPr lang="en-GB" dirty="0" smtClean="0"/>
              <a:t>Gen2 server architecture</a:t>
            </a:r>
            <a:endParaRPr lang="en-GB" dirty="0"/>
          </a:p>
        </p:txBody>
      </p:sp>
      <p:pic>
        <p:nvPicPr>
          <p:cNvPr id="1028" name="Picture 4" descr="https://raw.githubusercontent.com/UlfBj/W3C_VehicleSignalInterfaceImpl/master/pics/common_server_sw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4604" y="1456164"/>
            <a:ext cx="2827959" cy="3798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9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67B5D9-DB62-4DEA-AF3E-B11D0AE898D7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882034" y="450191"/>
            <a:ext cx="2867837" cy="648000"/>
          </a:xfrm>
        </p:spPr>
        <p:txBody>
          <a:bodyPr/>
          <a:lstStyle/>
          <a:p>
            <a:r>
              <a:rPr lang="en-GB" dirty="0" smtClean="0"/>
              <a:t>Core server</a:t>
            </a:r>
            <a:endParaRPr lang="en-GB" dirty="0"/>
          </a:p>
        </p:txBody>
      </p:sp>
      <p:pic>
        <p:nvPicPr>
          <p:cNvPr id="1026" name="Picture 2" descr="https://raw.githubusercontent.com/UlfBj/W3C_VehicleSignalInterfaceImpl/master/server/Go/server-1.0/pics/Core_server_Sw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866" y="1378247"/>
            <a:ext cx="5372828" cy="3839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512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67B5D9-DB62-4DEA-AF3E-B11D0AE898D7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861369" y="408862"/>
            <a:ext cx="4221356" cy="648000"/>
          </a:xfrm>
        </p:spPr>
        <p:txBody>
          <a:bodyPr/>
          <a:lstStyle/>
          <a:p>
            <a:r>
              <a:rPr lang="en-GB" dirty="0" err="1" smtClean="0"/>
              <a:t>Websocket</a:t>
            </a:r>
            <a:r>
              <a:rPr lang="en-GB" dirty="0" smtClean="0"/>
              <a:t> manager</a:t>
            </a:r>
            <a:endParaRPr lang="en-GB" dirty="0"/>
          </a:p>
        </p:txBody>
      </p:sp>
      <p:pic>
        <p:nvPicPr>
          <p:cNvPr id="3074" name="Picture 2" descr="https://raw.githubusercontent.com/UlfBj/W3C_VehicleSignalInterfaceImpl/master/server/Go/server-1.0/pics/WS_manager_Sw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907" y="1374641"/>
            <a:ext cx="6000750" cy="3914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574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Gen2 implementation file structure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67B5D9-DB62-4DEA-AF3E-B11D0AE898D7}" type="slidenum">
              <a:rPr lang="sv-SE" smtClean="0"/>
              <a:pPr/>
              <a:t>4</a:t>
            </a:fld>
            <a:endParaRPr lang="sv-SE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136" y="1699648"/>
            <a:ext cx="2089749" cy="356275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75403" y="1351720"/>
            <a:ext cx="34010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hlinkClick r:id="rId3"/>
              </a:rPr>
              <a:t>https://</a:t>
            </a:r>
            <a:r>
              <a:rPr lang="en-GB" sz="1000" dirty="0" smtClean="0">
                <a:hlinkClick r:id="rId3"/>
              </a:rPr>
              <a:t>github.com/UlfBj/W3C_VehicleSignalInterfaceImpl/tree/master/server/Go/server-1.0</a:t>
            </a:r>
            <a:endParaRPr lang="en-GB" sz="1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2996" y="2341616"/>
            <a:ext cx="1629895" cy="165694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234519" y="1594527"/>
            <a:ext cx="34268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hlinkClick r:id="rId5"/>
              </a:rPr>
              <a:t>https://</a:t>
            </a:r>
            <a:r>
              <a:rPr lang="en-GB" sz="1000" dirty="0" smtClean="0">
                <a:hlinkClick r:id="rId5"/>
              </a:rPr>
              <a:t>github.com/UlfBj/W3C_VehicleSignalInterfaceImpl/tree/master/server/Go/server-1.0/server-core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49191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passad formgivning">
  <a:themeElements>
    <a:clrScheme name="Volvo">
      <a:dk1>
        <a:sysClr val="windowText" lastClr="000000"/>
      </a:dk1>
      <a:lt1>
        <a:sysClr val="window" lastClr="FFFFFF"/>
      </a:lt1>
      <a:dk2>
        <a:srgbClr val="1D3342"/>
      </a:dk2>
      <a:lt2>
        <a:srgbClr val="C3D5E5"/>
      </a:lt2>
      <a:accent1>
        <a:srgbClr val="4E5054"/>
      </a:accent1>
      <a:accent2>
        <a:srgbClr val="99999B"/>
      </a:accent2>
      <a:accent3>
        <a:srgbClr val="495662"/>
      </a:accent3>
      <a:accent4>
        <a:srgbClr val="5B7F95"/>
      </a:accent4>
      <a:accent5>
        <a:srgbClr val="4BACC6"/>
      </a:accent5>
      <a:accent6>
        <a:srgbClr val="D4D1C3"/>
      </a:accent6>
      <a:hlink>
        <a:srgbClr val="000000"/>
      </a:hlink>
      <a:folHlink>
        <a:srgbClr val="000000"/>
      </a:folHlink>
    </a:clrScheme>
    <a:fontScheme name="Volvo">
      <a:majorFont>
        <a:latin typeface="Volvo Broad Pro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template (Read-Only)" id="{E239C94D-0A1C-CD4D-B116-BE757F064612}" vid="{5F9ACF4E-951E-6A43-B2B0-E11FE1787DD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d21ccb4b815483ea1c19947a1514187 xmlns="68d3db9d-8c6c-45f9-8167-a0dc58e8d029">
      <Terms xmlns="http://schemas.microsoft.com/office/infopath/2007/PartnerControls"/>
    </pd21ccb4b815483ea1c19947a1514187>
    <TaxCatchAll xmlns="68d3db9d-8c6c-45f9-8167-a0dc58e8d029"/>
    <SharedWithUsers xmlns="68d3db9d-8c6c-45f9-8167-a0dc58e8d029">
      <UserInfo>
        <DisplayName>De Volder, Walter (W.)</DisplayName>
        <AccountId>3546</AccountId>
        <AccountType/>
      </UserInfo>
      <UserInfo>
        <DisplayName>Hanumanthegowda, Bharath</DisplayName>
        <AccountId>3779</AccountId>
        <AccountType/>
      </UserInfo>
      <UserInfo>
        <DisplayName>Su, Yuan</DisplayName>
        <AccountId>3823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95352AFF5B2941B5DA4025B976F119" ma:contentTypeVersion="9" ma:contentTypeDescription="Create a new document." ma:contentTypeScope="" ma:versionID="3abade9dd72051c55f614727286c7214">
  <xsd:schema xmlns:xsd="http://www.w3.org/2001/XMLSchema" xmlns:xs="http://www.w3.org/2001/XMLSchema" xmlns:p="http://schemas.microsoft.com/office/2006/metadata/properties" xmlns:ns2="68d3db9d-8c6c-45f9-8167-a0dc58e8d029" xmlns:ns3="2270e278-1d4e-48af-a0b8-2e29c83c1629" targetNamespace="http://schemas.microsoft.com/office/2006/metadata/properties" ma:root="true" ma:fieldsID="244de09c7c92e0395a4c5cb5e4fc2423" ns2:_="" ns3:_="">
    <xsd:import namespace="68d3db9d-8c6c-45f9-8167-a0dc58e8d029"/>
    <xsd:import namespace="2270e278-1d4e-48af-a0b8-2e29c83c1629"/>
    <xsd:element name="properties">
      <xsd:complexType>
        <xsd:sequence>
          <xsd:element name="documentManagement">
            <xsd:complexType>
              <xsd:all>
                <xsd:element ref="ns2:pd21ccb4b815483ea1c19947a1514187" minOccurs="0"/>
                <xsd:element ref="ns2:TaxCatchAl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d3db9d-8c6c-45f9-8167-a0dc58e8d029" elementFormDefault="qualified">
    <xsd:import namespace="http://schemas.microsoft.com/office/2006/documentManagement/types"/>
    <xsd:import namespace="http://schemas.microsoft.com/office/infopath/2007/PartnerControls"/>
    <xsd:element name="pd21ccb4b815483ea1c19947a1514187" ma:index="9" nillable="true" ma:taxonomy="true" ma:internalName="pd21ccb4b815483ea1c19947a1514187" ma:taxonomyFieldName="VCGCategory" ma:displayName="Category" ma:fieldId="{9d21ccb4-b815-483e-a1c1-9947a1514187}" ma:taxonomyMulti="true" ma:sspId="70f575ab-cd0f-439a-9978-eda457400cea" ma:termSetId="b892967f-a7f1-459b-b338-458ac2f2c7d2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5f7927d1-6dbf-408a-9bb2-04a6a12a7406}" ma:internalName="TaxCatchAll" ma:showField="CatchAllData" ma:web="68d3db9d-8c6c-45f9-8167-a0dc58e8d02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70e278-1d4e-48af-a0b8-2e29c83c16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017F36-7042-4080-AED3-02A1DA81E42A}">
  <ds:schemaRefs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www.w3.org/XML/1998/namespace"/>
    <ds:schemaRef ds:uri="http://purl.org/dc/elements/1.1/"/>
    <ds:schemaRef ds:uri="2270e278-1d4e-48af-a0b8-2e29c83c1629"/>
    <ds:schemaRef ds:uri="http://schemas.microsoft.com/office/infopath/2007/PartnerControls"/>
    <ds:schemaRef ds:uri="68d3db9d-8c6c-45f9-8167-a0dc58e8d029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0EDC211-DDD1-4980-9EBC-1938160BC6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d3db9d-8c6c-45f9-8167-a0dc58e8d029"/>
    <ds:schemaRef ds:uri="2270e278-1d4e-48af-a0b8-2e29c83c16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46202D-86E3-4AB7-87A8-0E5BCE27253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Volvotemplate</Template>
  <TotalTime>543</TotalTime>
  <Words>21</Words>
  <Application>Microsoft Office PowerPoint</Application>
  <PresentationFormat>Custom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Narrow</vt:lpstr>
      <vt:lpstr>Calibri</vt:lpstr>
      <vt:lpstr>Volvo Broad Pro</vt:lpstr>
      <vt:lpstr>Anpassad formgivning</vt:lpstr>
      <vt:lpstr>Gen2 server architecture</vt:lpstr>
      <vt:lpstr>Core server</vt:lpstr>
      <vt:lpstr>Websocket manager</vt:lpstr>
      <vt:lpstr>Gen2 implementation file structure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Volvo Signal Broker Peter Winzell Ulf Bjorkengren</dc:title>
  <dc:creator>Winzell, Peter</dc:creator>
  <cp:keywords/>
  <dc:description/>
  <cp:lastModifiedBy>Björkengren, Ulf</cp:lastModifiedBy>
  <cp:revision>22</cp:revision>
  <cp:lastPrinted>2014-07-03T08:43:28Z</cp:lastPrinted>
  <dcterms:created xsi:type="dcterms:W3CDTF">2019-04-29T21:11:34Z</dcterms:created>
  <dcterms:modified xsi:type="dcterms:W3CDTF">2019-05-09T12:13:32Z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0x0101006C95352AFF5B2941B5DA4025B976F119</vt:lpwstr>
  </property>
  <property fmtid="{D5CDD505-2E9C-101B-9397-08002B2CF9AE}" pid="3" name="VCGCategory">
    <vt:lpwstr/>
  </property>
  <property fmtid="{D5CDD505-2E9C-101B-9397-08002B2CF9AE}" pid="4" name="MSIP_Label_7fea2623-af8f-4fb8-b1cf-b63cc8e496aa_Enabled">
    <vt:lpwstr>True</vt:lpwstr>
  </property>
  <property fmtid="{D5CDD505-2E9C-101B-9397-08002B2CF9AE}" pid="5" name="MSIP_Label_7fea2623-af8f-4fb8-b1cf-b63cc8e496aa_SiteId">
    <vt:lpwstr>81fa766e-a349-4867-8bf4-ab35e250a08f</vt:lpwstr>
  </property>
  <property fmtid="{D5CDD505-2E9C-101B-9397-08002B2CF9AE}" pid="6" name="MSIP_Label_7fea2623-af8f-4fb8-b1cf-b63cc8e496aa_Owner">
    <vt:lpwstr>UBJORKEN@volvocars.com</vt:lpwstr>
  </property>
  <property fmtid="{D5CDD505-2E9C-101B-9397-08002B2CF9AE}" pid="7" name="MSIP_Label_7fea2623-af8f-4fb8-b1cf-b63cc8e496aa_SetDate">
    <vt:lpwstr>2019-04-30T07:33:26.1857345Z</vt:lpwstr>
  </property>
  <property fmtid="{D5CDD505-2E9C-101B-9397-08002B2CF9AE}" pid="8" name="MSIP_Label_7fea2623-af8f-4fb8-b1cf-b63cc8e496aa_Name">
    <vt:lpwstr>Proprietary</vt:lpwstr>
  </property>
  <property fmtid="{D5CDD505-2E9C-101B-9397-08002B2CF9AE}" pid="9" name="MSIP_Label_7fea2623-af8f-4fb8-b1cf-b63cc8e496aa_Application">
    <vt:lpwstr>Microsoft Azure Information Protection</vt:lpwstr>
  </property>
  <property fmtid="{D5CDD505-2E9C-101B-9397-08002B2CF9AE}" pid="10" name="MSIP_Label_7fea2623-af8f-4fb8-b1cf-b63cc8e496aa_Extended_MSFT_Method">
    <vt:lpwstr>Automatic</vt:lpwstr>
  </property>
  <property fmtid="{D5CDD505-2E9C-101B-9397-08002B2CF9AE}" pid="11" name="Sensitivity">
    <vt:lpwstr>Proprietary</vt:lpwstr>
  </property>
</Properties>
</file>