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7" r:id="rId4"/>
  </p:sldMasterIdLst>
  <p:notesMasterIdLst>
    <p:notesMasterId r:id="rId6"/>
  </p:notesMasterIdLst>
  <p:handoutMasterIdLst>
    <p:handoutMasterId r:id="rId7"/>
  </p:handoutMasterIdLst>
  <p:sldIdLst>
    <p:sldId id="315" r:id="rId5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2C8"/>
    <a:srgbClr val="00FF99"/>
    <a:srgbClr val="FF66FF"/>
    <a:srgbClr val="FF3399"/>
    <a:srgbClr val="33CCFF"/>
    <a:srgbClr val="B2FFFF"/>
    <a:srgbClr val="00FFFF"/>
    <a:srgbClr val="E3E9FD"/>
    <a:srgbClr val="0A287F"/>
    <a:srgbClr val="0D0C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8" autoAdjust="0"/>
    <p:restoredTop sz="50000" autoAdjust="0"/>
  </p:normalViewPr>
  <p:slideViewPr>
    <p:cSldViewPr snapToGrid="0" snapToObjects="1">
      <p:cViewPr varScale="1">
        <p:scale>
          <a:sx n="39" d="100"/>
          <a:sy n="39" d="100"/>
        </p:scale>
        <p:origin x="810" y="60"/>
      </p:cViewPr>
      <p:guideLst>
        <p:guide orient="horz" pos="2137"/>
        <p:guide pos="38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5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0A9E5-E3F6-4F7C-8C6A-8E7650322399}" type="datetimeFigureOut">
              <a:rPr kumimoji="1" lang="ja-JP" altLang="en-US" smtClean="0"/>
              <a:t>2016/9/19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172"/>
            <a:ext cx="2919413" cy="49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© KDDI RESEARCH INSTITUTE, CONFIDENTIAL PROPRIETARY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172"/>
            <a:ext cx="2919412" cy="49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17752-E090-4F2E-8162-202ECE75E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4088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B9D8A-7090-4F4B-B1AC-55AC238F1609}" type="datetimeFigureOut">
              <a:rPr kumimoji="1" lang="ja-JP" altLang="en-US" smtClean="0"/>
              <a:t>2016/9/19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/>
              <a:t>© KDDI RESEARCH INSTITUTE, CONFIDENTIAL PROPRIETARY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50014-0CE9-4384-B17E-7C97FA29A1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328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/>
          <p:cNvCxnSpPr/>
          <p:nvPr userDrawn="1"/>
        </p:nvCxnSpPr>
        <p:spPr bwMode="gray">
          <a:xfrm>
            <a:off x="0" y="3813949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 userDrawn="1"/>
        </p:nvSpPr>
        <p:spPr>
          <a:xfrm>
            <a:off x="1" y="-1"/>
            <a:ext cx="152400" cy="3813949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 sz="1800"/>
          </a:p>
        </p:txBody>
      </p:sp>
      <p:sp>
        <p:nvSpPr>
          <p:cNvPr id="15" name="タイトル 1"/>
          <p:cNvSpPr>
            <a:spLocks noGrp="1"/>
          </p:cNvSpPr>
          <p:nvPr>
            <p:ph type="ctrTitle"/>
          </p:nvPr>
        </p:nvSpPr>
        <p:spPr>
          <a:xfrm>
            <a:off x="497276" y="2296976"/>
            <a:ext cx="9784016" cy="1470025"/>
          </a:xfrm>
        </p:spPr>
        <p:txBody>
          <a:bodyPr anchor="b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pic>
        <p:nvPicPr>
          <p:cNvPr id="10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5628422"/>
            <a:ext cx="2060575" cy="86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A60F-540A-4BC5-8102-8B2D423D22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87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 bwMode="gray">
          <a:xfrm>
            <a:off x="242373" y="721426"/>
            <a:ext cx="11614267" cy="5773476"/>
          </a:xfrm>
        </p:spPr>
        <p:txBody>
          <a:bodyPr>
            <a:normAutofit/>
          </a:bodyPr>
          <a:lstStyle>
            <a:lvl1pPr marL="266700" indent="-266700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n"/>
              <a:defRPr sz="1600" b="1" u="sng">
                <a:solidFill>
                  <a:schemeClr val="accent3">
                    <a:lumMod val="50000"/>
                  </a:schemeClr>
                </a:solidFill>
              </a:defRPr>
            </a:lvl1pPr>
            <a:lvl2pPr marL="539750" indent="-273050">
              <a:buClr>
                <a:schemeClr val="tx1"/>
              </a:buClr>
              <a:buFont typeface="Wingdings" panose="05000000000000000000" pitchFamily="2" charset="2"/>
              <a:buChar char="l"/>
              <a:defRPr sz="1400" b="0">
                <a:solidFill>
                  <a:schemeClr val="tx1"/>
                </a:solidFill>
              </a:defRPr>
            </a:lvl2pPr>
            <a:lvl3pPr marL="719138" indent="-179388">
              <a:buClr>
                <a:schemeClr val="tx1"/>
              </a:buClr>
              <a:buFont typeface="Arial" panose="020B0604020202020204" pitchFamily="34" charset="0"/>
              <a:buChar char="−"/>
              <a:defRPr sz="1400">
                <a:solidFill>
                  <a:schemeClr val="tx1"/>
                </a:solidFill>
              </a:defRPr>
            </a:lvl3pPr>
            <a:lvl4pPr marL="898525" indent="-17938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1074738" indent="-177800">
              <a:defRPr sz="1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242373" y="77558"/>
            <a:ext cx="10972800" cy="476672"/>
          </a:xfrm>
        </p:spPr>
        <p:txBody>
          <a:bodyPr>
            <a:norm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 userDrawn="1"/>
        </p:nvCxnSpPr>
        <p:spPr bwMode="gray">
          <a:xfrm>
            <a:off x="0" y="521296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 userDrawn="1"/>
        </p:nvSpPr>
        <p:spPr bwMode="gray">
          <a:xfrm>
            <a:off x="1" y="0"/>
            <a:ext cx="152400" cy="521297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cxnSp>
        <p:nvCxnSpPr>
          <p:cNvPr id="10" name="直線コネクタ 9"/>
          <p:cNvCxnSpPr/>
          <p:nvPr userDrawn="1"/>
        </p:nvCxnSpPr>
        <p:spPr bwMode="gray">
          <a:xfrm>
            <a:off x="242373" y="6494903"/>
            <a:ext cx="10607335" cy="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2375" y="6494908"/>
            <a:ext cx="11614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ja-JP" altLang="en-US" sz="1000" i="1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algn="ctr"/>
            <a:r>
              <a:rPr lang="en-US" altLang="zh-TW" dirty="0"/>
              <a:t>© KDDI  Research Institute, Inc.  CONFIDENTIAL  PROPRIETARY</a:t>
            </a:r>
          </a:p>
        </p:txBody>
      </p:sp>
      <p:sp>
        <p:nvSpPr>
          <p:cNvPr id="21" name="日付プレースホルダー 2"/>
          <p:cNvSpPr>
            <a:spLocks noGrp="1"/>
          </p:cNvSpPr>
          <p:nvPr>
            <p:ph type="dt" sz="half" idx="10"/>
          </p:nvPr>
        </p:nvSpPr>
        <p:spPr bwMode="gray">
          <a:xfrm>
            <a:off x="10990626" y="488291"/>
            <a:ext cx="1193778" cy="259631"/>
          </a:xfrm>
          <a:prstGeom prst="rect">
            <a:avLst/>
          </a:prstGeom>
        </p:spPr>
        <p:txBody>
          <a:bodyPr anchor="b"/>
          <a:lstStyle>
            <a:lvl1pPr algn="r">
              <a:defRPr lang="ja-JP" altLang="en-US" smtClean="0"/>
            </a:lvl1pPr>
          </a:lstStyle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11" name="スライド番号プレースホルダー 4"/>
          <p:cNvSpPr>
            <a:spLocks noGrp="1"/>
          </p:cNvSpPr>
          <p:nvPr>
            <p:ph type="sldNum" sz="quarter" idx="4"/>
          </p:nvPr>
        </p:nvSpPr>
        <p:spPr bwMode="gray">
          <a:xfrm>
            <a:off x="11059975" y="6518956"/>
            <a:ext cx="796666" cy="286284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0D0C6A"/>
                </a:solidFill>
                <a:latin typeface="Arial Black" panose="020B0A04020102020204" pitchFamily="34" charset="0"/>
              </a:defRPr>
            </a:lvl1pPr>
          </a:lstStyle>
          <a:p>
            <a:fld id="{A5FAA60F-540A-4BC5-8102-8B2D423D22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16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75" y="6499601"/>
            <a:ext cx="852301" cy="358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62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 userDrawn="1"/>
        </p:nvCxnSpPr>
        <p:spPr bwMode="gray">
          <a:xfrm>
            <a:off x="0" y="3813949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 userDrawn="1"/>
        </p:nvSpPr>
        <p:spPr bwMode="gray">
          <a:xfrm>
            <a:off x="1" y="-1"/>
            <a:ext cx="152400" cy="3813949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タイトル 1"/>
          <p:cNvSpPr>
            <a:spLocks noGrp="1"/>
          </p:cNvSpPr>
          <p:nvPr>
            <p:ph type="ctrTitle"/>
          </p:nvPr>
        </p:nvSpPr>
        <p:spPr>
          <a:xfrm>
            <a:off x="497278" y="2343929"/>
            <a:ext cx="9784016" cy="1470025"/>
          </a:xfrm>
        </p:spPr>
        <p:txBody>
          <a:bodyPr anchor="b">
            <a:normAutofit/>
          </a:bodyPr>
          <a:lstStyle>
            <a:lvl1pPr algn="l">
              <a:defRPr sz="32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752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373" y="77558"/>
            <a:ext cx="10972800" cy="476672"/>
          </a:xfrm>
        </p:spPr>
        <p:txBody>
          <a:bodyPr>
            <a:norm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 userDrawn="1"/>
        </p:nvCxnSpPr>
        <p:spPr bwMode="gray">
          <a:xfrm>
            <a:off x="0" y="521296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 userDrawn="1"/>
        </p:nvSpPr>
        <p:spPr bwMode="gray">
          <a:xfrm>
            <a:off x="1" y="0"/>
            <a:ext cx="152400" cy="521297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cxnSp>
        <p:nvCxnSpPr>
          <p:cNvPr id="10" name="直線コネクタ 9"/>
          <p:cNvCxnSpPr/>
          <p:nvPr userDrawn="1"/>
        </p:nvCxnSpPr>
        <p:spPr bwMode="gray">
          <a:xfrm>
            <a:off x="242373" y="6494902"/>
            <a:ext cx="1161426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S:\グループ\総務G\4.ロゴ（新）\KDDI_Re_Ins_fullsiz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0223" y="6529216"/>
            <a:ext cx="962030" cy="32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日付プレースホルダー 2"/>
          <p:cNvSpPr>
            <a:spLocks noGrp="1"/>
          </p:cNvSpPr>
          <p:nvPr>
            <p:ph type="dt" sz="half" idx="10"/>
          </p:nvPr>
        </p:nvSpPr>
        <p:spPr bwMode="gray">
          <a:xfrm>
            <a:off x="10998222" y="261667"/>
            <a:ext cx="1193778" cy="259631"/>
          </a:xfrm>
          <a:prstGeom prst="rect">
            <a:avLst/>
          </a:prstGeom>
        </p:spPr>
        <p:txBody>
          <a:bodyPr anchor="b"/>
          <a:lstStyle>
            <a:lvl1pPr algn="r">
              <a:defRPr lang="ja-JP" altLang="en-US" smtClean="0"/>
            </a:lvl1pPr>
          </a:lstStyle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1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76430" y="6494908"/>
            <a:ext cx="4366997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defRPr lang="ja-JP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6629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 bwMode="gray">
          <a:xfrm>
            <a:off x="242375" y="1279566"/>
            <a:ext cx="5746127" cy="5143328"/>
          </a:xfrm>
        </p:spPr>
        <p:txBody>
          <a:bodyPr/>
          <a:lstStyle>
            <a:lvl1pPr marL="266700" indent="-266700">
              <a:buClr>
                <a:schemeClr val="tx1"/>
              </a:buClr>
              <a:buFont typeface="Wingdings" panose="05000000000000000000" pitchFamily="2" charset="2"/>
              <a:buChar char="u"/>
              <a:defRPr kumimoji="1" lang="ja-JP" alt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79388">
              <a:buClr>
                <a:schemeClr val="tx1"/>
              </a:buClr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</a:defRPr>
            </a:lvl2pPr>
            <a:lvl3pPr marL="628650" indent="-182563">
              <a:buClr>
                <a:schemeClr val="tx1"/>
              </a:buClr>
              <a:defRPr sz="1400">
                <a:solidFill>
                  <a:schemeClr val="tx1"/>
                </a:solidFill>
              </a:defRPr>
            </a:lvl3pPr>
            <a:lvl4pPr marL="808038" indent="-179388">
              <a:buClr>
                <a:schemeClr val="tx1"/>
              </a:buClr>
              <a:defRPr sz="12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 bwMode="gray">
          <a:xfrm>
            <a:off x="6173850" y="1279566"/>
            <a:ext cx="5746127" cy="5143328"/>
          </a:xfrm>
        </p:spPr>
        <p:txBody>
          <a:bodyPr/>
          <a:lstStyle>
            <a:lvl1pPr marL="266700" indent="-266700">
              <a:buClr>
                <a:schemeClr val="tx1"/>
              </a:buClr>
              <a:buFont typeface="Wingdings" panose="05000000000000000000" pitchFamily="2" charset="2"/>
              <a:buChar char="u"/>
              <a:tabLst/>
              <a:defRPr kumimoji="1" lang="ja-JP" alt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indent="-342900">
              <a:buClr>
                <a:schemeClr val="tx1"/>
              </a:buClr>
              <a:defRPr kumimoji="1" lang="ja-JP" alt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8987" indent="-342900">
              <a:buClr>
                <a:schemeClr val="tx1"/>
              </a:buClr>
              <a:defRPr kumimoji="1" lang="ja-JP" alt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85750">
              <a:def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42373" y="77558"/>
            <a:ext cx="10972800" cy="476672"/>
          </a:xfrm>
        </p:spPr>
        <p:txBody>
          <a:bodyPr>
            <a:norm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14" name="直線コネクタ 13"/>
          <p:cNvCxnSpPr/>
          <p:nvPr userDrawn="1"/>
        </p:nvCxnSpPr>
        <p:spPr bwMode="gray">
          <a:xfrm>
            <a:off x="0" y="521296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 userDrawn="1"/>
        </p:nvSpPr>
        <p:spPr bwMode="gray">
          <a:xfrm>
            <a:off x="1" y="0"/>
            <a:ext cx="152400" cy="521297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cxnSp>
        <p:nvCxnSpPr>
          <p:cNvPr id="13" name="直線コネクタ 12"/>
          <p:cNvCxnSpPr/>
          <p:nvPr userDrawn="1"/>
        </p:nvCxnSpPr>
        <p:spPr bwMode="gray">
          <a:xfrm>
            <a:off x="242373" y="6494902"/>
            <a:ext cx="1161426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 descr="S:\グループ\総務G\4.ロゴ（新）\KDDI_Re_Ins_fullsiz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0223" y="6529216"/>
            <a:ext cx="962030" cy="32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日付プレースホルダー 2"/>
          <p:cNvSpPr>
            <a:spLocks noGrp="1"/>
          </p:cNvSpPr>
          <p:nvPr>
            <p:ph type="dt" sz="half" idx="10"/>
          </p:nvPr>
        </p:nvSpPr>
        <p:spPr bwMode="gray">
          <a:xfrm>
            <a:off x="10998222" y="261667"/>
            <a:ext cx="1193778" cy="259631"/>
          </a:xfrm>
          <a:prstGeom prst="rect">
            <a:avLst/>
          </a:prstGeom>
        </p:spPr>
        <p:txBody>
          <a:bodyPr anchor="b"/>
          <a:lstStyle>
            <a:lvl1pPr algn="r">
              <a:defRPr lang="ja-JP" altLang="en-US" smtClean="0"/>
            </a:lvl1pPr>
          </a:lstStyle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12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76430" y="6494908"/>
            <a:ext cx="4366997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defRPr lang="ja-JP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5357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2373" y="1184512"/>
            <a:ext cx="5754144" cy="369332"/>
          </a:xfrm>
          <a:solidFill>
            <a:schemeClr val="accent2"/>
          </a:solidFill>
        </p:spPr>
        <p:txBody>
          <a:bodyPr anchor="ctr">
            <a:sp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3850" y="1184512"/>
            <a:ext cx="5746127" cy="369332"/>
          </a:xfrm>
          <a:solidFill>
            <a:schemeClr val="accent2"/>
          </a:solidFill>
        </p:spPr>
        <p:txBody>
          <a:bodyPr anchor="ctr">
            <a:sp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242373" y="77558"/>
            <a:ext cx="10972800" cy="476672"/>
          </a:xfrm>
        </p:spPr>
        <p:txBody>
          <a:bodyPr>
            <a:normAutofit/>
          </a:bodyPr>
          <a:lstStyle>
            <a:lvl1pPr algn="l">
              <a:defRPr sz="2400" b="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 userDrawn="1"/>
        </p:nvCxnSpPr>
        <p:spPr bwMode="gray">
          <a:xfrm>
            <a:off x="0" y="521296"/>
            <a:ext cx="12192000" cy="0"/>
          </a:xfrm>
          <a:prstGeom prst="line">
            <a:avLst/>
          </a:prstGeom>
          <a:ln>
            <a:solidFill>
              <a:srgbClr val="0A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 userDrawn="1"/>
        </p:nvSpPr>
        <p:spPr bwMode="gray">
          <a:xfrm>
            <a:off x="1" y="0"/>
            <a:ext cx="152400" cy="521297"/>
          </a:xfrm>
          <a:prstGeom prst="rect">
            <a:avLst/>
          </a:prstGeom>
          <a:solidFill>
            <a:srgbClr val="0A28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1" name="コンテンツ プレースホルダー 2"/>
          <p:cNvSpPr>
            <a:spLocks noGrp="1"/>
          </p:cNvSpPr>
          <p:nvPr>
            <p:ph sz="half" idx="14"/>
          </p:nvPr>
        </p:nvSpPr>
        <p:spPr>
          <a:xfrm>
            <a:off x="242375" y="1652360"/>
            <a:ext cx="5746127" cy="4610217"/>
          </a:xfrm>
        </p:spPr>
        <p:txBody>
          <a:bodyPr/>
          <a:lstStyle>
            <a:lvl1pPr marL="285750" indent="-285750">
              <a:buClr>
                <a:schemeClr val="tx1"/>
              </a:buClr>
              <a:buFont typeface="Wingdings" panose="05000000000000000000" pitchFamily="2" charset="2"/>
              <a:buChar char="u"/>
              <a:defRPr kumimoji="1" lang="ja-JP" alt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179388">
              <a:buClr>
                <a:schemeClr val="tx1"/>
              </a:buClr>
              <a:buFont typeface="Wingdings" panose="05000000000000000000" pitchFamily="2" charset="2"/>
              <a:buChar char="l"/>
              <a:defRPr sz="1600" b="1">
                <a:solidFill>
                  <a:schemeClr val="tx1"/>
                </a:solidFill>
              </a:defRPr>
            </a:lvl2pPr>
            <a:lvl3pPr marL="628650" indent="-182563">
              <a:buClr>
                <a:schemeClr val="tx1"/>
              </a:buClr>
              <a:defRPr sz="1400">
                <a:solidFill>
                  <a:schemeClr val="tx1"/>
                </a:solidFill>
              </a:defRPr>
            </a:lvl3pPr>
            <a:lvl4pPr marL="808038" indent="-179388">
              <a:buClr>
                <a:schemeClr val="tx1"/>
              </a:buClr>
              <a:defRPr sz="12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  <p:sp>
        <p:nvSpPr>
          <p:cNvPr id="22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3850" y="1652360"/>
            <a:ext cx="5746127" cy="4610217"/>
          </a:xfrm>
        </p:spPr>
        <p:txBody>
          <a:bodyPr/>
          <a:lstStyle>
            <a:lvl1pPr marL="266700" indent="-266700">
              <a:buClr>
                <a:schemeClr val="tx1"/>
              </a:buClr>
              <a:buFont typeface="Wingdings" panose="05000000000000000000" pitchFamily="2" charset="2"/>
              <a:buChar char="u"/>
              <a:tabLst/>
              <a:defRPr kumimoji="1" lang="ja-JP" alt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indent="-342900">
              <a:buClr>
                <a:schemeClr val="tx1"/>
              </a:buClr>
              <a:defRPr kumimoji="1" lang="ja-JP" alt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8987" indent="-342900">
              <a:buClr>
                <a:schemeClr val="tx1"/>
              </a:buClr>
              <a:defRPr kumimoji="1" lang="ja-JP" alt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85750">
              <a:buClr>
                <a:schemeClr val="tx1"/>
              </a:buClr>
              <a:def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</p:txBody>
      </p:sp>
      <p:cxnSp>
        <p:nvCxnSpPr>
          <p:cNvPr id="26" name="直線コネクタ 25"/>
          <p:cNvCxnSpPr/>
          <p:nvPr userDrawn="1"/>
        </p:nvCxnSpPr>
        <p:spPr bwMode="gray">
          <a:xfrm>
            <a:off x="242373" y="6494902"/>
            <a:ext cx="1161426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S:\グループ\総務G\4.ロゴ（新）\KDDI_Re_Ins_fullsiz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0223" y="6529216"/>
            <a:ext cx="962030" cy="32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日付プレースホルダー 2"/>
          <p:cNvSpPr>
            <a:spLocks noGrp="1"/>
          </p:cNvSpPr>
          <p:nvPr>
            <p:ph type="dt" sz="half" idx="10"/>
          </p:nvPr>
        </p:nvSpPr>
        <p:spPr bwMode="gray">
          <a:xfrm>
            <a:off x="10998222" y="261667"/>
            <a:ext cx="1193778" cy="259631"/>
          </a:xfrm>
          <a:prstGeom prst="rect">
            <a:avLst/>
          </a:prstGeom>
        </p:spPr>
        <p:txBody>
          <a:bodyPr anchor="b"/>
          <a:lstStyle>
            <a:lvl1pPr algn="r">
              <a:defRPr lang="ja-JP" altLang="en-US" smtClean="0"/>
            </a:lvl1pPr>
          </a:lstStyle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14" name="フッター プレースホルダー 4"/>
          <p:cNvSpPr>
            <a:spLocks noGrp="1"/>
          </p:cNvSpPr>
          <p:nvPr>
            <p:ph type="ftr" sz="quarter" idx="15"/>
          </p:nvPr>
        </p:nvSpPr>
        <p:spPr>
          <a:xfrm>
            <a:off x="3876430" y="6494908"/>
            <a:ext cx="4366997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defRPr lang="ja-JP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738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95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:\グループ\総務G\4.ロゴ（新）\KDDI_Re_Ins_fullsize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62988" y="2239502"/>
            <a:ext cx="5685025" cy="192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7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マスター テキストの書式設定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第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2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レベル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第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3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レベル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第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4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レベル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第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5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</a:rPr>
              <a:t>レベル</a:t>
            </a:r>
          </a:p>
        </p:txBody>
      </p:sp>
      <p:sp>
        <p:nvSpPr>
          <p:cNvPr id="5" name="日付プレースホルダー 2"/>
          <p:cNvSpPr>
            <a:spLocks noGrp="1"/>
          </p:cNvSpPr>
          <p:nvPr>
            <p:ph type="dt" sz="half" idx="2"/>
          </p:nvPr>
        </p:nvSpPr>
        <p:spPr bwMode="gray">
          <a:xfrm>
            <a:off x="335360" y="6494908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HGPｺﾞｼｯｸM" pitchFamily="50" charset="-128"/>
                <a:cs typeface="Arial" panose="020B0604020202020204" pitchFamily="34" charset="0"/>
              </a:defRPr>
            </a:lvl1pPr>
          </a:lstStyle>
          <a:p>
            <a:r>
              <a:rPr lang="en-US" altLang="ja-JP"/>
              <a:t>2016/09/19</a:t>
            </a:r>
            <a:endParaRPr lang="ja-JP" altLang="en-US" dirty="0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 bwMode="gray">
          <a:xfrm>
            <a:off x="8976320" y="6494908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fld id="{A5FAA60F-540A-4BC5-8102-8B2D423D22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49490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defRPr lang="ja-JP" altLang="en-US" sz="9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6463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60" r:id="rId3"/>
    <p:sldLayoutId id="2147483670" r:id="rId4"/>
    <p:sldLayoutId id="2147483672" r:id="rId5"/>
    <p:sldLayoutId id="2147483673" r:id="rId6"/>
    <p:sldLayoutId id="2147483675" r:id="rId7"/>
    <p:sldLayoutId id="2147483676" r:id="rId8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2013/REC-geolocation-API-20131024/#posi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sz="2400" dirty="0"/>
              <a:t>Missing Data/Signal in VSS</a:t>
            </a:r>
          </a:p>
          <a:p>
            <a:pPr lvl="2"/>
            <a:r>
              <a:rPr lang="en-US" altLang="ja-JP" sz="2400" dirty="0"/>
              <a:t>Highlighted in a yellow line in vss.csv</a:t>
            </a:r>
          </a:p>
          <a:p>
            <a:pPr lvl="2"/>
            <a:r>
              <a:rPr lang="en-US" altLang="ja-JP" sz="2400" dirty="0"/>
              <a:t>The following data/signal of the Vehicle data should be at least added to VSS;</a:t>
            </a:r>
          </a:p>
          <a:p>
            <a:pPr lvl="3"/>
            <a:r>
              <a:rPr lang="en-US" altLang="ja-JP" sz="2200" dirty="0"/>
              <a:t>VIN,WMI, brand, model, vehicle type, year</a:t>
            </a:r>
          </a:p>
          <a:p>
            <a:pPr lvl="3"/>
            <a:r>
              <a:rPr lang="en-US" altLang="ja-JP" sz="2200" dirty="0"/>
              <a:t>Accelerator/brake pedal position, steering wheel angle, tire pressure</a:t>
            </a:r>
          </a:p>
          <a:p>
            <a:pPr lvl="3"/>
            <a:r>
              <a:rPr lang="en-US" altLang="ja-JP" sz="2200" dirty="0"/>
              <a:t>Fuel level, average/instant consumption</a:t>
            </a:r>
          </a:p>
          <a:p>
            <a:pPr lvl="3"/>
            <a:r>
              <a:rPr lang="en-US" altLang="ja-JP" sz="2200" dirty="0"/>
              <a:t>ABS, TCS, ESC, odometer, trip meter</a:t>
            </a:r>
          </a:p>
          <a:p>
            <a:pPr lvl="3"/>
            <a:r>
              <a:rPr lang="en-US" altLang="ja-JP" sz="2200" dirty="0"/>
              <a:t>Acceleration (x, y, z), gyro-data (yaw, pitch, roll), location accuracy</a:t>
            </a:r>
          </a:p>
          <a:p>
            <a:pPr lvl="3"/>
            <a:r>
              <a:rPr lang="en-US" altLang="ja-JP" sz="2200" dirty="0"/>
              <a:t>Ignition on/off time, airbag deployment, cruise control, etc.</a:t>
            </a:r>
          </a:p>
          <a:p>
            <a:r>
              <a:rPr kumimoji="1" lang="en-US" altLang="ja-JP" sz="2400" dirty="0"/>
              <a:t>Changes of Data Type</a:t>
            </a:r>
          </a:p>
          <a:p>
            <a:pPr lvl="2"/>
            <a:r>
              <a:rPr lang="en-US" altLang="ja-JP" sz="2400" dirty="0"/>
              <a:t> Location data signal should comply with Section 5.4 of W3C Geolocation API REC</a:t>
            </a:r>
          </a:p>
          <a:p>
            <a:pPr lvl="3"/>
            <a:r>
              <a:rPr lang="en-US" altLang="ja-JP" sz="2400" dirty="0">
                <a:hlinkClick r:id="rId2"/>
              </a:rPr>
              <a:t>https://www.w3.org/TR/2013/REC-geolocation-API-20131024/#position</a:t>
            </a:r>
            <a:endParaRPr lang="en-US" altLang="ja-JP" sz="2400" dirty="0"/>
          </a:p>
          <a:p>
            <a:pPr lvl="2"/>
            <a:r>
              <a:rPr lang="en-US" altLang="ja-JP" sz="2400" dirty="0"/>
              <a:t> Other signals to be reviewed are shown in reversed characters in vss.csv</a:t>
            </a:r>
          </a:p>
          <a:p>
            <a:r>
              <a:rPr lang="en-US" altLang="ja-JP" sz="2600" dirty="0"/>
              <a:t>New Data/Signal to be Added</a:t>
            </a:r>
          </a:p>
          <a:p>
            <a:pPr lvl="2"/>
            <a:r>
              <a:rPr lang="en-US" altLang="ja-JP" sz="2400" dirty="0"/>
              <a:t> Some data has been missing in both VSS and Vehicle data. </a:t>
            </a:r>
          </a:p>
          <a:p>
            <a:pPr lvl="2"/>
            <a:r>
              <a:rPr lang="en-US" altLang="ja-JP" sz="2400" dirty="0"/>
              <a:t> e.g. Fuel tank capacity, number of tires are highlighted in a light-blued line in vss.csv </a:t>
            </a:r>
          </a:p>
          <a:p>
            <a:pPr lvl="2"/>
            <a:endParaRPr lang="en-US" altLang="ja-JP" sz="2400" dirty="0"/>
          </a:p>
          <a:p>
            <a:pPr lvl="2"/>
            <a:endParaRPr kumimoji="1" lang="en-US" altLang="ja-JP" sz="2600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2800" dirty="0"/>
              <a:t>Discrepancies between VSS and Vehicle data spec</a:t>
            </a:r>
            <a:endParaRPr kumimoji="1" lang="ja-JP" altLang="en-US" sz="28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altLang="zh-TW"/>
              <a:t>© KDDI  Research Institute, Inc.  CONFIDENTIAL  PROPRIETARY</a:t>
            </a:r>
            <a:endParaRPr lang="en-US" altLang="zh-TW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2016/09/19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8409869"/>
      </p:ext>
    </p:extLst>
  </p:cSld>
  <p:clrMapOvr>
    <a:masterClrMapping/>
  </p:clrMapOvr>
</p:sld>
</file>

<file path=ppt/theme/theme1.xml><?xml version="1.0" encoding="utf-8"?>
<a:theme xmlns:a="http://schemas.openxmlformats.org/drawingml/2006/main" name="au_PPT_4-3_0606">
  <a:themeElements>
    <a:clrScheme name="ユーザー定義 19">
      <a:dk1>
        <a:sysClr val="windowText" lastClr="000000"/>
      </a:dk1>
      <a:lt1>
        <a:sysClr val="window" lastClr="FFFFFF"/>
      </a:lt1>
      <a:dk2>
        <a:srgbClr val="FFFFFF"/>
      </a:dk2>
      <a:lt2>
        <a:srgbClr val="EEECE1"/>
      </a:lt2>
      <a:accent1>
        <a:srgbClr val="9B9B9B"/>
      </a:accent1>
      <a:accent2>
        <a:srgbClr val="0A287F"/>
      </a:accent2>
      <a:accent3>
        <a:srgbClr val="B9CAF9"/>
      </a:accent3>
      <a:accent4>
        <a:srgbClr val="AE1E36"/>
      </a:accent4>
      <a:accent5>
        <a:srgbClr val="F6CAD2"/>
      </a:accent5>
      <a:accent6>
        <a:srgbClr val="595959"/>
      </a:accent6>
      <a:hlink>
        <a:srgbClr val="0070C0"/>
      </a:hlink>
      <a:folHlink>
        <a:srgbClr val="B9CAF9"/>
      </a:folHlink>
    </a:clrScheme>
    <a:fontScheme name="ユーザー定義 29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>
          <a:defRPr dirty="0" smtClean="0">
            <a:latin typeface="+mj-ea"/>
            <a:ea typeface="+mj-ea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C549B3E5682344ACB4C896D2C8C620" ma:contentTypeVersion="2" ma:contentTypeDescription="新しいドキュメントを作成します。" ma:contentTypeScope="" ma:versionID="386362ca39ac4fc4f5291e1ffb589980">
  <xsd:schema xmlns:xsd="http://www.w3.org/2001/XMLSchema" xmlns:xs="http://www.w3.org/2001/XMLSchema" xmlns:p="http://schemas.microsoft.com/office/2006/metadata/properties" xmlns:ns2="0af382fd-1ab3-4962-9046-0fc279f5f7ef" targetNamespace="http://schemas.microsoft.com/office/2006/metadata/properties" ma:root="true" ma:fieldsID="d117077c8f2a9f9a008fc75f2d6fe892" ns2:_="">
    <xsd:import namespace="0af382fd-1ab3-4962-9046-0fc279f5f7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382fd-1ab3-4962-9046-0fc279f5f7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CD69EC-6DB9-49B1-904D-CE83CAEE04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E17265-27E9-47BA-A998-A34D8AB58EF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af382fd-1ab3-4962-9046-0fc279f5f7e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60FD5C-E660-4AD4-9723-EE8FF37BA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f382fd-1ab3-4962-9046-0fc279f5f7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au_PPT_4-3_0606</Template>
  <TotalTime>16212</TotalTime>
  <Words>180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メイリオ</vt:lpstr>
      <vt:lpstr>Arial</vt:lpstr>
      <vt:lpstr>Arial Black</vt:lpstr>
      <vt:lpstr>Calibri</vt:lpstr>
      <vt:lpstr>Wingdings</vt:lpstr>
      <vt:lpstr>au_PPT_4-3_0606</vt:lpstr>
      <vt:lpstr>Discrepancies between VSS and Vehicle data spec</vt:lpstr>
    </vt:vector>
  </TitlesOfParts>
  <Company>KDDI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</dc:creator>
  <cp:lastModifiedBy>平林 立彦</cp:lastModifiedBy>
  <cp:revision>886</cp:revision>
  <cp:lastPrinted>2016-06-27T02:50:29Z</cp:lastPrinted>
  <dcterms:created xsi:type="dcterms:W3CDTF">2015-07-02T05:59:40Z</dcterms:created>
  <dcterms:modified xsi:type="dcterms:W3CDTF">2016-09-19T06:05:34Z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0x010100BAC549B3E5682344ACB4C896D2C8C620</vt:lpwstr>
  </property>
</Properties>
</file>