
<file path=[Content_Types].xml><?xml version="1.0" encoding="utf-8"?>
<Types xmlns="http://schemas.openxmlformats.org/package/2006/content-types">
  <Override PartName="/_rels/.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slides/_rels/slide12.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70.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68.xml.rels" ContentType="application/vnd.openxmlformats-package.relationships+xml"/>
  <Override PartName="/ppt/slideLayouts/_rels/slideLayout4.xml.rels" ContentType="application/vnd.openxmlformats-package.relationships+xml"/>
  <Override PartName="/ppt/slideLayouts/_rels/slideLayout67.xml.rels" ContentType="application/vnd.openxmlformats-package.relationships+xml"/>
  <Override PartName="/ppt/slideLayouts/_rels/slideLayout3.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50.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20.png" ContentType="image/png"/>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2.png" ContentType="image/png"/>
  <Override PartName="/ppt/media/image21.png" ContentType="image/png"/>
  <Override PartName="/ppt/media/image1.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x="12190412" cy="6859587"/>
  <p:notesSz cx="70104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6" name="PlaceHolder 1"/>
          <p:cNvSpPr>
            <a:spLocks noGrp="1"/>
          </p:cNvSpPr>
          <p:nvPr>
            <p:ph type="body"/>
          </p:nvPr>
        </p:nvSpPr>
        <p:spPr>
          <a:xfrm>
            <a:off x="777240" y="4777560"/>
            <a:ext cx="6217560" cy="452592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827" name="PlaceHolder 2"/>
          <p:cNvSpPr>
            <a:spLocks noGrp="1"/>
          </p:cNvSpPr>
          <p:nvPr>
            <p:ph type="hdr"/>
          </p:nvPr>
        </p:nvSpPr>
        <p:spPr>
          <a:xfrm>
            <a:off x="0" y="0"/>
            <a:ext cx="3372840" cy="502560"/>
          </a:xfrm>
          <a:prstGeom prst="rect">
            <a:avLst/>
          </a:prstGeom>
        </p:spPr>
        <p:txBody>
          <a:bodyPr lIns="0" rIns="0" tIns="0" bIns="0"/>
          <a:p>
            <a:r>
              <a:rPr b="0" lang="en-US" sz="1400" spc="-1" strike="noStrike">
                <a:solidFill>
                  <a:srgbClr val="000000"/>
                </a:solidFill>
                <a:uFill>
                  <a:solidFill>
                    <a:srgbClr val="ffffff"/>
                  </a:solidFill>
                </a:uFill>
                <a:latin typeface="Times New Roman"/>
              </a:rPr>
              <a:t>&lt;header&gt;</a:t>
            </a:r>
            <a:endParaRPr b="0" lang="en-US" sz="1400" spc="-1" strike="noStrike">
              <a:solidFill>
                <a:srgbClr val="000000"/>
              </a:solidFill>
              <a:uFill>
                <a:solidFill>
                  <a:srgbClr val="ffffff"/>
                </a:solidFill>
              </a:uFill>
              <a:latin typeface="Times New Roman"/>
            </a:endParaRPr>
          </a:p>
        </p:txBody>
      </p:sp>
      <p:sp>
        <p:nvSpPr>
          <p:cNvPr id="828" name="PlaceHolder 3"/>
          <p:cNvSpPr>
            <a:spLocks noGrp="1"/>
          </p:cNvSpPr>
          <p:nvPr>
            <p:ph type="dt"/>
          </p:nvPr>
        </p:nvSpPr>
        <p:spPr>
          <a:xfrm>
            <a:off x="4399200" y="0"/>
            <a:ext cx="3372840" cy="50256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&lt;date/time&gt;</a:t>
            </a:r>
            <a:endParaRPr b="0" lang="en-US" sz="1400" spc="-1" strike="noStrike">
              <a:solidFill>
                <a:srgbClr val="000000"/>
              </a:solidFill>
              <a:uFill>
                <a:solidFill>
                  <a:srgbClr val="ffffff"/>
                </a:solidFill>
              </a:uFill>
              <a:latin typeface="Times New Roman"/>
            </a:endParaRPr>
          </a:p>
        </p:txBody>
      </p:sp>
      <p:sp>
        <p:nvSpPr>
          <p:cNvPr id="829" name="PlaceHolder 4"/>
          <p:cNvSpPr>
            <a:spLocks noGrp="1"/>
          </p:cNvSpPr>
          <p:nvPr>
            <p:ph type="ftr"/>
          </p:nvPr>
        </p:nvSpPr>
        <p:spPr>
          <a:xfrm>
            <a:off x="0" y="9555480"/>
            <a:ext cx="3372840" cy="50256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&lt;footer&gt;</a:t>
            </a:r>
            <a:endParaRPr b="0" lang="en-US" sz="1400" spc="-1" strike="noStrike">
              <a:solidFill>
                <a:srgbClr val="000000"/>
              </a:solidFill>
              <a:uFill>
                <a:solidFill>
                  <a:srgbClr val="ffffff"/>
                </a:solidFill>
              </a:uFill>
              <a:latin typeface="Times New Roman"/>
            </a:endParaRPr>
          </a:p>
        </p:txBody>
      </p:sp>
      <p:sp>
        <p:nvSpPr>
          <p:cNvPr id="830" name="PlaceHolder 5"/>
          <p:cNvSpPr>
            <a:spLocks noGrp="1"/>
          </p:cNvSpPr>
          <p:nvPr>
            <p:ph type="sldNum"/>
          </p:nvPr>
        </p:nvSpPr>
        <p:spPr>
          <a:xfrm>
            <a:off x="4399200" y="9555480"/>
            <a:ext cx="3372840" cy="502560"/>
          </a:xfrm>
          <a:prstGeom prst="rect">
            <a:avLst/>
          </a:prstGeom>
        </p:spPr>
        <p:txBody>
          <a:bodyPr lIns="0" rIns="0" tIns="0" bIns="0" anchor="b"/>
          <a:p>
            <a:pPr algn="r"/>
            <a:fld id="{DE1C0F8D-A4C7-49C0-A513-55DEC94D5E98}" type="slidenum">
              <a:rPr b="0" lang="en-US" sz="14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0" name="PlaceHolder 1"/>
          <p:cNvSpPr>
            <a:spLocks noGrp="1"/>
          </p:cNvSpPr>
          <p:nvPr>
            <p:ph type="body"/>
          </p:nvPr>
        </p:nvSpPr>
        <p:spPr>
          <a:xfrm>
            <a:off x="700920" y="4416480"/>
            <a:ext cx="5607360" cy="418212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861" name="CustomShape 2"/>
          <p:cNvSpPr/>
          <p:nvPr/>
        </p:nvSpPr>
        <p:spPr>
          <a:xfrm>
            <a:off x="3970440" y="8829720"/>
            <a:ext cx="3037320" cy="464040"/>
          </a:xfrm>
          <a:prstGeom prst="rect">
            <a:avLst/>
          </a:prstGeom>
          <a:noFill/>
          <a:ln>
            <a:noFill/>
          </a:ln>
        </p:spPr>
        <p:style>
          <a:lnRef idx="0"/>
          <a:fillRef idx="0"/>
          <a:effectRef idx="0"/>
          <a:fontRef idx="minor"/>
        </p:style>
        <p:txBody>
          <a:bodyPr lIns="90000" rIns="90000" tIns="45000" bIns="45000" anchor="b"/>
          <a:p>
            <a:pPr algn="r">
              <a:lnSpc>
                <a:spcPct val="100000"/>
              </a:lnSpc>
            </a:pPr>
            <a:fld id="{2FA119A1-8472-4978-8392-6DB454476FE0}" type="slidenum">
              <a:rPr b="0" lang="en-US" sz="1200" spc="-1" strike="noStrike">
                <a:solidFill>
                  <a:srgbClr val="000000"/>
                </a:solidFill>
                <a:uFill>
                  <a:solidFill>
                    <a:srgbClr val="ffffff"/>
                  </a:solidFill>
                </a:uFill>
                <a:latin typeface="Arial"/>
                <a:ea typeface="+mn-ea"/>
              </a:rPr>
              <a:t>&lt;number&gt;</a:t>
            </a:fld>
            <a:endParaRPr b="0" lang="en-US" sz="1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3.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 Id="rId3" Type="http://schemas.openxmlformats.org/officeDocument/2006/relationships/image" Target="../media/image16.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19.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7" name="PlaceHolder 2"/>
          <p:cNvSpPr>
            <a:spLocks noGrp="1"/>
          </p:cNvSpPr>
          <p:nvPr>
            <p:ph type="body"/>
          </p:nvPr>
        </p:nvSpPr>
        <p:spPr>
          <a:xfrm>
            <a:off x="609480" y="160488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98" name="PlaceHolder 3"/>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0"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1"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2"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3" name="PlaceHolder 5"/>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5"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6" name="PlaceHolder 3"/>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07" name="" descr=""/>
          <p:cNvPicPr/>
          <p:nvPr/>
        </p:nvPicPr>
        <p:blipFill>
          <a:blip r:embed="rId2"/>
          <a:stretch/>
        </p:blipFill>
        <p:spPr>
          <a:xfrm>
            <a:off x="793440" y="1604520"/>
            <a:ext cx="4985280" cy="3977640"/>
          </a:xfrm>
          <a:prstGeom prst="rect">
            <a:avLst/>
          </a:prstGeom>
          <a:ln>
            <a:noFill/>
          </a:ln>
        </p:spPr>
      </p:pic>
      <p:pic>
        <p:nvPicPr>
          <p:cNvPr id="208" name="" descr=""/>
          <p:cNvPicPr/>
          <p:nvPr/>
        </p:nvPicPr>
        <p:blipFill>
          <a:blip r:embed="rId3"/>
          <a:stretch/>
        </p:blipFill>
        <p:spPr>
          <a:xfrm>
            <a:off x="793440" y="1604520"/>
            <a:ext cx="4985280" cy="39776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98"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99" name="PlaceHolder 2"/>
          <p:cNvSpPr>
            <a:spLocks noGrp="1"/>
          </p:cNvSpPr>
          <p:nvPr>
            <p:ph type="subTitle"/>
          </p:nvPr>
        </p:nvSpPr>
        <p:spPr>
          <a:xfrm>
            <a:off x="609480" y="1604880"/>
            <a:ext cx="5353200" cy="39776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01"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03"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4" name="PlaceHolder 3"/>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05"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06" name="PlaceHolder 1"/>
          <p:cNvSpPr>
            <a:spLocks noGrp="1"/>
          </p:cNvSpPr>
          <p:nvPr>
            <p:ph type="subTitle"/>
          </p:nvPr>
        </p:nvSpPr>
        <p:spPr>
          <a:xfrm>
            <a:off x="690480" y="1619280"/>
            <a:ext cx="845856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08"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9" name="PlaceHolder 3"/>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10" name="PlaceHolder 4"/>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6" name="PlaceHolder 2"/>
          <p:cNvSpPr>
            <a:spLocks noGrp="1"/>
          </p:cNvSpPr>
          <p:nvPr>
            <p:ph type="subTitle"/>
          </p:nvPr>
        </p:nvSpPr>
        <p:spPr>
          <a:xfrm>
            <a:off x="609480" y="1604880"/>
            <a:ext cx="5353200" cy="39776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12"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13"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14"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16"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17"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18" name="PlaceHolder 4"/>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0" name="PlaceHolder 2"/>
          <p:cNvSpPr>
            <a:spLocks noGrp="1"/>
          </p:cNvSpPr>
          <p:nvPr>
            <p:ph type="body"/>
          </p:nvPr>
        </p:nvSpPr>
        <p:spPr>
          <a:xfrm>
            <a:off x="609480" y="160488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21" name="PlaceHolder 3"/>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3"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24"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25"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26" name="PlaceHolder 5"/>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8"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29" name="PlaceHolder 3"/>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30" name="" descr=""/>
          <p:cNvPicPr/>
          <p:nvPr/>
        </p:nvPicPr>
        <p:blipFill>
          <a:blip r:embed="rId2"/>
          <a:stretch/>
        </p:blipFill>
        <p:spPr>
          <a:xfrm>
            <a:off x="793440" y="1604520"/>
            <a:ext cx="4985280" cy="3977640"/>
          </a:xfrm>
          <a:prstGeom prst="rect">
            <a:avLst/>
          </a:prstGeom>
          <a:ln>
            <a:noFill/>
          </a:ln>
        </p:spPr>
      </p:pic>
      <p:pic>
        <p:nvPicPr>
          <p:cNvPr id="331" name="" descr=""/>
          <p:cNvPicPr/>
          <p:nvPr/>
        </p:nvPicPr>
        <p:blipFill>
          <a:blip r:embed="rId3"/>
          <a:stretch/>
        </p:blipFill>
        <p:spPr>
          <a:xfrm>
            <a:off x="793440" y="1604520"/>
            <a:ext cx="4985280" cy="39776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22"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23" name="PlaceHolder 2"/>
          <p:cNvSpPr>
            <a:spLocks noGrp="1"/>
          </p:cNvSpPr>
          <p:nvPr>
            <p:ph type="subTitle"/>
          </p:nvPr>
        </p:nvSpPr>
        <p:spPr>
          <a:xfrm>
            <a:off x="609480" y="1604880"/>
            <a:ext cx="5353200" cy="39776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25"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27"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28" name="PlaceHolder 3"/>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29"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8"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30" name="PlaceHolder 1"/>
          <p:cNvSpPr>
            <a:spLocks noGrp="1"/>
          </p:cNvSpPr>
          <p:nvPr>
            <p:ph type="subTitle"/>
          </p:nvPr>
        </p:nvSpPr>
        <p:spPr>
          <a:xfrm>
            <a:off x="690480" y="1619280"/>
            <a:ext cx="845856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32"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33" name="PlaceHolder 3"/>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34" name="PlaceHolder 4"/>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36"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37"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38"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40"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41"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42" name="PlaceHolder 4"/>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44" name="PlaceHolder 2"/>
          <p:cNvSpPr>
            <a:spLocks noGrp="1"/>
          </p:cNvSpPr>
          <p:nvPr>
            <p:ph type="body"/>
          </p:nvPr>
        </p:nvSpPr>
        <p:spPr>
          <a:xfrm>
            <a:off x="609480" y="160488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45" name="PlaceHolder 3"/>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47"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48"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49"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50" name="PlaceHolder 5"/>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51"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52"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53" name="PlaceHolder 3"/>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454" name="" descr=""/>
          <p:cNvPicPr/>
          <p:nvPr/>
        </p:nvPicPr>
        <p:blipFill>
          <a:blip r:embed="rId2"/>
          <a:stretch/>
        </p:blipFill>
        <p:spPr>
          <a:xfrm>
            <a:off x="793440" y="1604520"/>
            <a:ext cx="4985280" cy="3977640"/>
          </a:xfrm>
          <a:prstGeom prst="rect">
            <a:avLst/>
          </a:prstGeom>
          <a:ln>
            <a:noFill/>
          </a:ln>
        </p:spPr>
      </p:pic>
      <p:pic>
        <p:nvPicPr>
          <p:cNvPr id="455" name="" descr=""/>
          <p:cNvPicPr/>
          <p:nvPr/>
        </p:nvPicPr>
        <p:blipFill>
          <a:blip r:embed="rId3"/>
          <a:stretch/>
        </p:blipFill>
        <p:spPr>
          <a:xfrm>
            <a:off x="793440" y="1604520"/>
            <a:ext cx="4985280" cy="397764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45"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46" name="PlaceHolder 2"/>
          <p:cNvSpPr>
            <a:spLocks noGrp="1"/>
          </p:cNvSpPr>
          <p:nvPr>
            <p:ph type="subTitle"/>
          </p:nvPr>
        </p:nvSpPr>
        <p:spPr>
          <a:xfrm>
            <a:off x="609480" y="1604880"/>
            <a:ext cx="5353200" cy="39776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47"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48"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0"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1" name="PlaceHolder 3"/>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49"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50"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51" name="PlaceHolder 3"/>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52"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53" name="PlaceHolder 1"/>
          <p:cNvSpPr>
            <a:spLocks noGrp="1"/>
          </p:cNvSpPr>
          <p:nvPr>
            <p:ph type="subTitle"/>
          </p:nvPr>
        </p:nvSpPr>
        <p:spPr>
          <a:xfrm>
            <a:off x="690480" y="1619280"/>
            <a:ext cx="845856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54"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55"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56" name="PlaceHolder 3"/>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57" name="PlaceHolder 4"/>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59"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0"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1"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62"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63"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4"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5" name="PlaceHolder 4"/>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67" name="PlaceHolder 2"/>
          <p:cNvSpPr>
            <a:spLocks noGrp="1"/>
          </p:cNvSpPr>
          <p:nvPr>
            <p:ph type="body"/>
          </p:nvPr>
        </p:nvSpPr>
        <p:spPr>
          <a:xfrm>
            <a:off x="609480" y="160488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8" name="PlaceHolder 3"/>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569"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70"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71"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72"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73" name="PlaceHolder 5"/>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574"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75"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76" name="PlaceHolder 3"/>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577" name="" descr=""/>
          <p:cNvPicPr/>
          <p:nvPr/>
        </p:nvPicPr>
        <p:blipFill>
          <a:blip r:embed="rId2"/>
          <a:stretch/>
        </p:blipFill>
        <p:spPr>
          <a:xfrm>
            <a:off x="793440" y="1604520"/>
            <a:ext cx="4985280" cy="3977640"/>
          </a:xfrm>
          <a:prstGeom prst="rect">
            <a:avLst/>
          </a:prstGeom>
          <a:ln>
            <a:noFill/>
          </a:ln>
        </p:spPr>
      </p:pic>
      <p:pic>
        <p:nvPicPr>
          <p:cNvPr id="578" name="" descr=""/>
          <p:cNvPicPr/>
          <p:nvPr/>
        </p:nvPicPr>
        <p:blipFill>
          <a:blip r:embed="rId3"/>
          <a:stretch/>
        </p:blipFill>
        <p:spPr>
          <a:xfrm>
            <a:off x="793440" y="1604520"/>
            <a:ext cx="4985280" cy="397764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69"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70" name="PlaceHolder 2"/>
          <p:cNvSpPr>
            <a:spLocks noGrp="1"/>
          </p:cNvSpPr>
          <p:nvPr>
            <p:ph type="subTitle"/>
          </p:nvPr>
        </p:nvSpPr>
        <p:spPr>
          <a:xfrm>
            <a:off x="609480" y="1604880"/>
            <a:ext cx="5353200" cy="39776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671"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72"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74"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75" name="PlaceHolder 3"/>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76"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77" name="PlaceHolder 1"/>
          <p:cNvSpPr>
            <a:spLocks noGrp="1"/>
          </p:cNvSpPr>
          <p:nvPr>
            <p:ph type="subTitle"/>
          </p:nvPr>
        </p:nvSpPr>
        <p:spPr>
          <a:xfrm>
            <a:off x="690480" y="1619280"/>
            <a:ext cx="845856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78"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79"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0" name="PlaceHolder 3"/>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1" name="PlaceHolder 4"/>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82"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83"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4"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5"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86"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87"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8"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9" name="PlaceHolder 4"/>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90"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91" name="PlaceHolder 2"/>
          <p:cNvSpPr>
            <a:spLocks noGrp="1"/>
          </p:cNvSpPr>
          <p:nvPr>
            <p:ph type="body"/>
          </p:nvPr>
        </p:nvSpPr>
        <p:spPr>
          <a:xfrm>
            <a:off x="609480" y="160488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92" name="PlaceHolder 3"/>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3"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94"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95"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96"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97" name="PlaceHolder 5"/>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690480" y="1619280"/>
            <a:ext cx="845856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98"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99"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00" name="PlaceHolder 3"/>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01" name="" descr=""/>
          <p:cNvPicPr/>
          <p:nvPr/>
        </p:nvPicPr>
        <p:blipFill>
          <a:blip r:embed="rId2"/>
          <a:stretch/>
        </p:blipFill>
        <p:spPr>
          <a:xfrm>
            <a:off x="793440" y="1604520"/>
            <a:ext cx="4985280" cy="3977640"/>
          </a:xfrm>
          <a:prstGeom prst="rect">
            <a:avLst/>
          </a:prstGeom>
          <a:ln>
            <a:noFill/>
          </a:ln>
        </p:spPr>
      </p:pic>
      <p:pic>
        <p:nvPicPr>
          <p:cNvPr id="702" name="" descr=""/>
          <p:cNvPicPr/>
          <p:nvPr/>
        </p:nvPicPr>
        <p:blipFill>
          <a:blip r:embed="rId3"/>
          <a:stretch/>
        </p:blipFill>
        <p:spPr>
          <a:xfrm>
            <a:off x="793440" y="1604520"/>
            <a:ext cx="4985280" cy="397764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92"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93" name="PlaceHolder 2"/>
          <p:cNvSpPr>
            <a:spLocks noGrp="1"/>
          </p:cNvSpPr>
          <p:nvPr>
            <p:ph type="subTitle"/>
          </p:nvPr>
        </p:nvSpPr>
        <p:spPr>
          <a:xfrm>
            <a:off x="609480" y="1604880"/>
            <a:ext cx="5353200" cy="39776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94"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95"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96"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97"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98" name="PlaceHolder 3"/>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799"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00" name="PlaceHolder 1"/>
          <p:cNvSpPr>
            <a:spLocks noGrp="1"/>
          </p:cNvSpPr>
          <p:nvPr>
            <p:ph type="subTitle"/>
          </p:nvPr>
        </p:nvSpPr>
        <p:spPr>
          <a:xfrm>
            <a:off x="690480" y="1619280"/>
            <a:ext cx="845856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01"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02"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03" name="PlaceHolder 3"/>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04" name="PlaceHolder 4"/>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05"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06"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07"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08"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809"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10"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11"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12" name="PlaceHolder 4"/>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5"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6" name="PlaceHolder 3"/>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7" name="PlaceHolder 4"/>
          <p:cNvSpPr>
            <a:spLocks noGrp="1"/>
          </p:cNvSpPr>
          <p:nvPr>
            <p:ph type="body"/>
          </p:nvPr>
        </p:nvSpPr>
        <p:spPr>
          <a:xfrm>
            <a:off x="33526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813"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14" name="PlaceHolder 2"/>
          <p:cNvSpPr>
            <a:spLocks noGrp="1"/>
          </p:cNvSpPr>
          <p:nvPr>
            <p:ph type="body"/>
          </p:nvPr>
        </p:nvSpPr>
        <p:spPr>
          <a:xfrm>
            <a:off x="609480" y="160488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15" name="PlaceHolder 3"/>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816"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17"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18"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19"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20" name="PlaceHolder 5"/>
          <p:cNvSpPr>
            <a:spLocks noGrp="1"/>
          </p:cNvSpPr>
          <p:nvPr>
            <p:ph type="body"/>
          </p:nvPr>
        </p:nvSpPr>
        <p:spPr>
          <a:xfrm>
            <a:off x="6094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21"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22" name="PlaceHolder 2"/>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23" name="PlaceHolder 3"/>
          <p:cNvSpPr>
            <a:spLocks noGrp="1"/>
          </p:cNvSpPr>
          <p:nvPr>
            <p:ph type="body"/>
          </p:nvPr>
        </p:nvSpPr>
        <p:spPr>
          <a:xfrm>
            <a:off x="609480" y="1604880"/>
            <a:ext cx="535320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824" name="" descr=""/>
          <p:cNvPicPr/>
          <p:nvPr/>
        </p:nvPicPr>
        <p:blipFill>
          <a:blip r:embed="rId2"/>
          <a:stretch/>
        </p:blipFill>
        <p:spPr>
          <a:xfrm>
            <a:off x="793440" y="1604520"/>
            <a:ext cx="4985280" cy="3977640"/>
          </a:xfrm>
          <a:prstGeom prst="rect">
            <a:avLst/>
          </a:prstGeom>
          <a:ln>
            <a:noFill/>
          </a:ln>
        </p:spPr>
      </p:pic>
      <p:pic>
        <p:nvPicPr>
          <p:cNvPr id="825" name="" descr=""/>
          <p:cNvPicPr/>
          <p:nvPr/>
        </p:nvPicPr>
        <p:blipFill>
          <a:blip r:embed="rId3"/>
          <a:stretch/>
        </p:blipFill>
        <p:spPr>
          <a:xfrm>
            <a:off x="793440" y="1604520"/>
            <a:ext cx="4985280" cy="3977640"/>
          </a:xfrm>
          <a:prstGeom prst="rect">
            <a:avLst/>
          </a:prstGeom>
          <a:ln>
            <a:noFill/>
          </a:ln>
        </p:spPr>
      </p:pic>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9" name="PlaceHolder 2"/>
          <p:cNvSpPr>
            <a:spLocks noGrp="1"/>
          </p:cNvSpPr>
          <p:nvPr>
            <p:ph type="body"/>
          </p:nvPr>
        </p:nvSpPr>
        <p:spPr>
          <a:xfrm>
            <a:off x="609480" y="1604880"/>
            <a:ext cx="2612160" cy="39776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90"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91" name="PlaceHolder 4"/>
          <p:cNvSpPr>
            <a:spLocks noGrp="1"/>
          </p:cNvSpPr>
          <p:nvPr>
            <p:ph type="body"/>
          </p:nvPr>
        </p:nvSpPr>
        <p:spPr>
          <a:xfrm>
            <a:off x="3352680" y="368280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3" name="PlaceHolder 2"/>
          <p:cNvSpPr>
            <a:spLocks noGrp="1"/>
          </p:cNvSpPr>
          <p:nvPr>
            <p:ph type="body"/>
          </p:nvPr>
        </p:nvSpPr>
        <p:spPr>
          <a:xfrm>
            <a:off x="6094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94" name="PlaceHolder 3"/>
          <p:cNvSpPr>
            <a:spLocks noGrp="1"/>
          </p:cNvSpPr>
          <p:nvPr>
            <p:ph type="body"/>
          </p:nvPr>
        </p:nvSpPr>
        <p:spPr>
          <a:xfrm>
            <a:off x="3352680" y="1604880"/>
            <a:ext cx="261216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95" name="PlaceHolder 4"/>
          <p:cNvSpPr>
            <a:spLocks noGrp="1"/>
          </p:cNvSpPr>
          <p:nvPr>
            <p:ph type="body"/>
          </p:nvPr>
        </p:nvSpPr>
        <p:spPr>
          <a:xfrm>
            <a:off x="609480" y="3682800"/>
            <a:ext cx="5353200" cy="1897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1.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4.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7.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10907640" y="6472080"/>
            <a:ext cx="672120" cy="211680"/>
          </a:xfrm>
          <a:prstGeom prst="rect">
            <a:avLst/>
          </a:prstGeom>
          <a:noFill/>
          <a:ln>
            <a:noFill/>
          </a:ln>
        </p:spPr>
        <p:style>
          <a:lnRef idx="0"/>
          <a:fillRef idx="0"/>
          <a:effectRef idx="0"/>
          <a:fontRef idx="minor"/>
        </p:style>
        <p:txBody>
          <a:bodyPr lIns="0" rIns="0" tIns="0" bIns="0" anchor="ctr"/>
          <a:p>
            <a:pPr algn="r">
              <a:lnSpc>
                <a:spcPct val="100000"/>
              </a:lnSpc>
            </a:pPr>
            <a:fld id="{037B1798-04B2-4C0F-B1AC-1A224D35E411}" type="slidenum">
              <a:rPr b="1" lang="en-US" sz="1500" spc="-1" strike="noStrike">
                <a:solidFill>
                  <a:srgbClr val="000000"/>
                </a:solidFill>
                <a:uFill>
                  <a:solidFill>
                    <a:srgbClr val="ffffff"/>
                  </a:solidFill>
                </a:uFill>
                <a:latin typeface="Arial"/>
                <a:ea typeface="DejaVu Sans"/>
              </a:rPr>
              <a:t>&lt;number&gt;</a:t>
            </a:fld>
            <a:endParaRPr b="0" lang="en-US" sz="1800" spc="-1" strike="noStrike">
              <a:solidFill>
                <a:srgbClr val="000000"/>
              </a:solidFill>
              <a:uFill>
                <a:solidFill>
                  <a:srgbClr val="ffffff"/>
                </a:solidFill>
              </a:uFill>
              <a:latin typeface="Arial"/>
            </a:endParaRPr>
          </a:p>
        </p:txBody>
      </p:sp>
      <p:sp>
        <p:nvSpPr>
          <p:cNvPr id="1" name="CustomShape 2"/>
          <p:cNvSpPr/>
          <p:nvPr/>
        </p:nvSpPr>
        <p:spPr>
          <a:xfrm>
            <a:off x="-697320" y="0"/>
            <a:ext cx="434160" cy="456120"/>
          </a:xfrm>
          <a:prstGeom prst="rect">
            <a:avLst/>
          </a:prstGeom>
          <a:solidFill>
            <a:srgbClr val="475a72"/>
          </a:solidFill>
          <a:ln w="3240">
            <a:solidFill>
              <a:srgbClr val="929daf"/>
            </a:solidFill>
            <a:miter/>
          </a:ln>
        </p:spPr>
        <p:style>
          <a:lnRef idx="0"/>
          <a:fillRef idx="0"/>
          <a:effectRef idx="0"/>
          <a:fontRef idx="minor"/>
        </p:style>
      </p:sp>
      <p:sp>
        <p:nvSpPr>
          <p:cNvPr id="2" name="CustomShape 3"/>
          <p:cNvSpPr/>
          <p:nvPr/>
        </p:nvSpPr>
        <p:spPr>
          <a:xfrm>
            <a:off x="-697320" y="457200"/>
            <a:ext cx="434160" cy="456120"/>
          </a:xfrm>
          <a:prstGeom prst="rect">
            <a:avLst/>
          </a:prstGeom>
          <a:solidFill>
            <a:srgbClr val="475a72"/>
          </a:solidFill>
          <a:ln w="3240">
            <a:solidFill>
              <a:srgbClr val="929daf"/>
            </a:solidFill>
            <a:miter/>
          </a:ln>
        </p:spPr>
        <p:style>
          <a:lnRef idx="0"/>
          <a:fillRef idx="0"/>
          <a:effectRef idx="0"/>
          <a:fontRef idx="minor"/>
        </p:style>
      </p:sp>
      <p:sp>
        <p:nvSpPr>
          <p:cNvPr id="3" name="CustomShape 4"/>
          <p:cNvSpPr/>
          <p:nvPr/>
        </p:nvSpPr>
        <p:spPr>
          <a:xfrm>
            <a:off x="-697320" y="914760"/>
            <a:ext cx="434160" cy="456120"/>
          </a:xfrm>
          <a:prstGeom prst="rect">
            <a:avLst/>
          </a:prstGeom>
          <a:solidFill>
            <a:srgbClr val="475a72"/>
          </a:solidFill>
          <a:ln w="3240">
            <a:solidFill>
              <a:srgbClr val="929daf"/>
            </a:solidFill>
            <a:miter/>
          </a:ln>
        </p:spPr>
        <p:style>
          <a:lnRef idx="0"/>
          <a:fillRef idx="0"/>
          <a:effectRef idx="0"/>
          <a:fontRef idx="minor"/>
        </p:style>
      </p:sp>
      <p:sp>
        <p:nvSpPr>
          <p:cNvPr id="4" name="CustomShape 5"/>
          <p:cNvSpPr/>
          <p:nvPr/>
        </p:nvSpPr>
        <p:spPr>
          <a:xfrm>
            <a:off x="-697320" y="1371960"/>
            <a:ext cx="434160" cy="456120"/>
          </a:xfrm>
          <a:prstGeom prst="rect">
            <a:avLst/>
          </a:prstGeom>
          <a:solidFill>
            <a:srgbClr val="475a72"/>
          </a:solidFill>
          <a:ln w="3240">
            <a:solidFill>
              <a:srgbClr val="929daf"/>
            </a:solidFill>
            <a:miter/>
          </a:ln>
        </p:spPr>
        <p:style>
          <a:lnRef idx="0"/>
          <a:fillRef idx="0"/>
          <a:effectRef idx="0"/>
          <a:fontRef idx="minor"/>
        </p:style>
      </p:sp>
      <p:sp>
        <p:nvSpPr>
          <p:cNvPr id="5" name="CustomShape 6"/>
          <p:cNvSpPr/>
          <p:nvPr/>
        </p:nvSpPr>
        <p:spPr>
          <a:xfrm>
            <a:off x="-697320" y="1829160"/>
            <a:ext cx="434160" cy="456120"/>
          </a:xfrm>
          <a:prstGeom prst="rect">
            <a:avLst/>
          </a:prstGeom>
          <a:solidFill>
            <a:srgbClr val="475a72"/>
          </a:solidFill>
          <a:ln w="3240">
            <a:solidFill>
              <a:srgbClr val="929daf"/>
            </a:solidFill>
            <a:miter/>
          </a:ln>
        </p:spPr>
        <p:style>
          <a:lnRef idx="0"/>
          <a:fillRef idx="0"/>
          <a:effectRef idx="0"/>
          <a:fontRef idx="minor"/>
        </p:style>
      </p:sp>
      <p:sp>
        <p:nvSpPr>
          <p:cNvPr id="6" name="CustomShape 7"/>
          <p:cNvSpPr/>
          <p:nvPr/>
        </p:nvSpPr>
        <p:spPr>
          <a:xfrm>
            <a:off x="-697320" y="2286360"/>
            <a:ext cx="434160" cy="456120"/>
          </a:xfrm>
          <a:prstGeom prst="rect">
            <a:avLst/>
          </a:prstGeom>
          <a:solidFill>
            <a:srgbClr val="475a72"/>
          </a:solidFill>
          <a:ln w="3240">
            <a:solidFill>
              <a:srgbClr val="929daf"/>
            </a:solidFill>
            <a:miter/>
          </a:ln>
        </p:spPr>
        <p:style>
          <a:lnRef idx="0"/>
          <a:fillRef idx="0"/>
          <a:effectRef idx="0"/>
          <a:fontRef idx="minor"/>
        </p:style>
      </p:sp>
      <p:sp>
        <p:nvSpPr>
          <p:cNvPr id="7" name="CustomShape 8"/>
          <p:cNvSpPr/>
          <p:nvPr/>
        </p:nvSpPr>
        <p:spPr>
          <a:xfrm>
            <a:off x="-697320" y="2743920"/>
            <a:ext cx="434160" cy="456120"/>
          </a:xfrm>
          <a:prstGeom prst="rect">
            <a:avLst/>
          </a:prstGeom>
          <a:solidFill>
            <a:srgbClr val="475a72"/>
          </a:solidFill>
          <a:ln w="3240">
            <a:solidFill>
              <a:srgbClr val="929daf"/>
            </a:solidFill>
            <a:miter/>
          </a:ln>
        </p:spPr>
        <p:style>
          <a:lnRef idx="0"/>
          <a:fillRef idx="0"/>
          <a:effectRef idx="0"/>
          <a:fontRef idx="minor"/>
        </p:style>
      </p:sp>
      <p:sp>
        <p:nvSpPr>
          <p:cNvPr id="8" name="CustomShape 9"/>
          <p:cNvSpPr/>
          <p:nvPr/>
        </p:nvSpPr>
        <p:spPr>
          <a:xfrm>
            <a:off x="-697320" y="3201120"/>
            <a:ext cx="434160" cy="456120"/>
          </a:xfrm>
          <a:prstGeom prst="rect">
            <a:avLst/>
          </a:prstGeom>
          <a:solidFill>
            <a:srgbClr val="475a72"/>
          </a:solidFill>
          <a:ln w="3240">
            <a:solidFill>
              <a:srgbClr val="929daf"/>
            </a:solidFill>
            <a:miter/>
          </a:ln>
        </p:spPr>
        <p:style>
          <a:lnRef idx="0"/>
          <a:fillRef idx="0"/>
          <a:effectRef idx="0"/>
          <a:fontRef idx="minor"/>
        </p:style>
      </p:sp>
      <p:sp>
        <p:nvSpPr>
          <p:cNvPr id="9" name="CustomShape 10"/>
          <p:cNvSpPr/>
          <p:nvPr/>
        </p:nvSpPr>
        <p:spPr>
          <a:xfrm>
            <a:off x="-697320" y="3658320"/>
            <a:ext cx="434160" cy="456120"/>
          </a:xfrm>
          <a:prstGeom prst="rect">
            <a:avLst/>
          </a:prstGeom>
          <a:solidFill>
            <a:srgbClr val="475a72"/>
          </a:solidFill>
          <a:ln w="3240">
            <a:solidFill>
              <a:srgbClr val="929daf"/>
            </a:solidFill>
            <a:miter/>
          </a:ln>
        </p:spPr>
        <p:style>
          <a:lnRef idx="0"/>
          <a:fillRef idx="0"/>
          <a:effectRef idx="0"/>
          <a:fontRef idx="minor"/>
        </p:style>
      </p:sp>
      <p:sp>
        <p:nvSpPr>
          <p:cNvPr id="10" name="CustomShape 11"/>
          <p:cNvSpPr/>
          <p:nvPr/>
        </p:nvSpPr>
        <p:spPr>
          <a:xfrm>
            <a:off x="-697320" y="4115880"/>
            <a:ext cx="434160" cy="456120"/>
          </a:xfrm>
          <a:prstGeom prst="rect">
            <a:avLst/>
          </a:prstGeom>
          <a:solidFill>
            <a:srgbClr val="475a72"/>
          </a:solidFill>
          <a:ln w="3240">
            <a:solidFill>
              <a:srgbClr val="929daf"/>
            </a:solidFill>
            <a:miter/>
          </a:ln>
        </p:spPr>
        <p:style>
          <a:lnRef idx="0"/>
          <a:fillRef idx="0"/>
          <a:effectRef idx="0"/>
          <a:fontRef idx="minor"/>
        </p:style>
      </p:sp>
      <p:sp>
        <p:nvSpPr>
          <p:cNvPr id="11" name="CustomShape 12"/>
          <p:cNvSpPr/>
          <p:nvPr/>
        </p:nvSpPr>
        <p:spPr>
          <a:xfrm>
            <a:off x="-697320" y="4573080"/>
            <a:ext cx="434160" cy="456120"/>
          </a:xfrm>
          <a:prstGeom prst="rect">
            <a:avLst/>
          </a:prstGeom>
          <a:solidFill>
            <a:srgbClr val="475a72"/>
          </a:solidFill>
          <a:ln w="3240">
            <a:solidFill>
              <a:srgbClr val="929daf"/>
            </a:solidFill>
            <a:miter/>
          </a:ln>
        </p:spPr>
        <p:style>
          <a:lnRef idx="0"/>
          <a:fillRef idx="0"/>
          <a:effectRef idx="0"/>
          <a:fontRef idx="minor"/>
        </p:style>
      </p:sp>
      <p:sp>
        <p:nvSpPr>
          <p:cNvPr id="12" name="CustomShape 13"/>
          <p:cNvSpPr/>
          <p:nvPr/>
        </p:nvSpPr>
        <p:spPr>
          <a:xfrm>
            <a:off x="-697320" y="5030280"/>
            <a:ext cx="434160" cy="456120"/>
          </a:xfrm>
          <a:prstGeom prst="rect">
            <a:avLst/>
          </a:prstGeom>
          <a:solidFill>
            <a:srgbClr val="475a72"/>
          </a:solidFill>
          <a:ln w="3240">
            <a:solidFill>
              <a:srgbClr val="929daf"/>
            </a:solidFill>
            <a:miter/>
          </a:ln>
        </p:spPr>
        <p:style>
          <a:lnRef idx="0"/>
          <a:fillRef idx="0"/>
          <a:effectRef idx="0"/>
          <a:fontRef idx="minor"/>
        </p:style>
      </p:sp>
      <p:sp>
        <p:nvSpPr>
          <p:cNvPr id="13" name="CustomShape 14"/>
          <p:cNvSpPr/>
          <p:nvPr/>
        </p:nvSpPr>
        <p:spPr>
          <a:xfrm>
            <a:off x="-697320" y="5487840"/>
            <a:ext cx="434160" cy="456120"/>
          </a:xfrm>
          <a:prstGeom prst="rect">
            <a:avLst/>
          </a:prstGeom>
          <a:solidFill>
            <a:srgbClr val="475a72"/>
          </a:solidFill>
          <a:ln w="3240">
            <a:solidFill>
              <a:srgbClr val="929daf"/>
            </a:solidFill>
            <a:miter/>
          </a:ln>
        </p:spPr>
        <p:style>
          <a:lnRef idx="0"/>
          <a:fillRef idx="0"/>
          <a:effectRef idx="0"/>
          <a:fontRef idx="minor"/>
        </p:style>
      </p:sp>
      <p:sp>
        <p:nvSpPr>
          <p:cNvPr id="14" name="CustomShape 15"/>
          <p:cNvSpPr/>
          <p:nvPr/>
        </p:nvSpPr>
        <p:spPr>
          <a:xfrm>
            <a:off x="-697320" y="5945040"/>
            <a:ext cx="434160" cy="456120"/>
          </a:xfrm>
          <a:prstGeom prst="rect">
            <a:avLst/>
          </a:prstGeom>
          <a:solidFill>
            <a:srgbClr val="475a72"/>
          </a:solidFill>
          <a:ln w="3240">
            <a:solidFill>
              <a:srgbClr val="929daf"/>
            </a:solidFill>
            <a:miter/>
          </a:ln>
        </p:spPr>
        <p:style>
          <a:lnRef idx="0"/>
          <a:fillRef idx="0"/>
          <a:effectRef idx="0"/>
          <a:fontRef idx="minor"/>
        </p:style>
      </p:sp>
      <p:sp>
        <p:nvSpPr>
          <p:cNvPr id="15" name="CustomShape 16"/>
          <p:cNvSpPr/>
          <p:nvPr/>
        </p:nvSpPr>
        <p:spPr>
          <a:xfrm>
            <a:off x="-697320" y="6402240"/>
            <a:ext cx="434160" cy="456120"/>
          </a:xfrm>
          <a:prstGeom prst="rect">
            <a:avLst/>
          </a:prstGeom>
          <a:solidFill>
            <a:srgbClr val="475a72"/>
          </a:solidFill>
          <a:ln w="3240">
            <a:solidFill>
              <a:srgbClr val="929daf"/>
            </a:solidFill>
            <a:miter/>
          </a:ln>
        </p:spPr>
        <p:style>
          <a:lnRef idx="0"/>
          <a:fillRef idx="0"/>
          <a:effectRef idx="0"/>
          <a:fontRef idx="minor"/>
        </p:style>
      </p:sp>
      <p:sp>
        <p:nvSpPr>
          <p:cNvPr id="16" name="CustomShape 17"/>
          <p:cNvSpPr/>
          <p:nvPr/>
        </p:nvSpPr>
        <p:spPr>
          <a:xfrm>
            <a:off x="-939960" y="0"/>
            <a:ext cx="218880" cy="229320"/>
          </a:xfrm>
          <a:prstGeom prst="rect">
            <a:avLst/>
          </a:prstGeom>
          <a:solidFill>
            <a:srgbClr val="475a72"/>
          </a:solidFill>
          <a:ln w="3240">
            <a:solidFill>
              <a:srgbClr val="929daf"/>
            </a:solidFill>
            <a:miter/>
          </a:ln>
        </p:spPr>
        <p:style>
          <a:lnRef idx="0"/>
          <a:fillRef idx="0"/>
          <a:effectRef idx="0"/>
          <a:fontRef idx="minor"/>
        </p:style>
      </p:sp>
      <p:sp>
        <p:nvSpPr>
          <p:cNvPr id="17" name="CustomShape 18"/>
          <p:cNvSpPr/>
          <p:nvPr/>
        </p:nvSpPr>
        <p:spPr>
          <a:xfrm>
            <a:off x="-939960" y="457200"/>
            <a:ext cx="218880" cy="229320"/>
          </a:xfrm>
          <a:prstGeom prst="rect">
            <a:avLst/>
          </a:prstGeom>
          <a:solidFill>
            <a:srgbClr val="475a72"/>
          </a:solidFill>
          <a:ln w="3240">
            <a:solidFill>
              <a:srgbClr val="929daf"/>
            </a:solidFill>
            <a:miter/>
          </a:ln>
        </p:spPr>
        <p:style>
          <a:lnRef idx="0"/>
          <a:fillRef idx="0"/>
          <a:effectRef idx="0"/>
          <a:fontRef idx="minor"/>
        </p:style>
      </p:sp>
      <p:sp>
        <p:nvSpPr>
          <p:cNvPr id="18" name="CustomShape 19"/>
          <p:cNvSpPr/>
          <p:nvPr/>
        </p:nvSpPr>
        <p:spPr>
          <a:xfrm>
            <a:off x="-939960" y="914760"/>
            <a:ext cx="218880" cy="229320"/>
          </a:xfrm>
          <a:prstGeom prst="rect">
            <a:avLst/>
          </a:prstGeom>
          <a:solidFill>
            <a:srgbClr val="475a72"/>
          </a:solidFill>
          <a:ln w="3240">
            <a:solidFill>
              <a:srgbClr val="929daf"/>
            </a:solidFill>
            <a:miter/>
          </a:ln>
        </p:spPr>
        <p:style>
          <a:lnRef idx="0"/>
          <a:fillRef idx="0"/>
          <a:effectRef idx="0"/>
          <a:fontRef idx="minor"/>
        </p:style>
      </p:sp>
      <p:sp>
        <p:nvSpPr>
          <p:cNvPr id="19" name="CustomShape 20"/>
          <p:cNvSpPr/>
          <p:nvPr/>
        </p:nvSpPr>
        <p:spPr>
          <a:xfrm>
            <a:off x="-939960" y="1371960"/>
            <a:ext cx="218880" cy="229320"/>
          </a:xfrm>
          <a:prstGeom prst="rect">
            <a:avLst/>
          </a:prstGeom>
          <a:solidFill>
            <a:srgbClr val="475a72"/>
          </a:solidFill>
          <a:ln w="3240">
            <a:solidFill>
              <a:srgbClr val="929daf"/>
            </a:solidFill>
            <a:miter/>
          </a:ln>
        </p:spPr>
        <p:style>
          <a:lnRef idx="0"/>
          <a:fillRef idx="0"/>
          <a:effectRef idx="0"/>
          <a:fontRef idx="minor"/>
        </p:style>
      </p:sp>
      <p:sp>
        <p:nvSpPr>
          <p:cNvPr id="20" name="CustomShape 21"/>
          <p:cNvSpPr/>
          <p:nvPr/>
        </p:nvSpPr>
        <p:spPr>
          <a:xfrm>
            <a:off x="-939960" y="1829160"/>
            <a:ext cx="218880" cy="229320"/>
          </a:xfrm>
          <a:prstGeom prst="rect">
            <a:avLst/>
          </a:prstGeom>
          <a:solidFill>
            <a:srgbClr val="475a72"/>
          </a:solidFill>
          <a:ln w="3240">
            <a:solidFill>
              <a:srgbClr val="929daf"/>
            </a:solidFill>
            <a:miter/>
          </a:ln>
        </p:spPr>
        <p:style>
          <a:lnRef idx="0"/>
          <a:fillRef idx="0"/>
          <a:effectRef idx="0"/>
          <a:fontRef idx="minor"/>
        </p:style>
      </p:sp>
      <p:sp>
        <p:nvSpPr>
          <p:cNvPr id="21" name="CustomShape 22"/>
          <p:cNvSpPr/>
          <p:nvPr/>
        </p:nvSpPr>
        <p:spPr>
          <a:xfrm>
            <a:off x="-939960" y="2286360"/>
            <a:ext cx="218880" cy="229320"/>
          </a:xfrm>
          <a:prstGeom prst="rect">
            <a:avLst/>
          </a:prstGeom>
          <a:solidFill>
            <a:srgbClr val="475a72"/>
          </a:solidFill>
          <a:ln w="3240">
            <a:solidFill>
              <a:srgbClr val="929daf"/>
            </a:solidFill>
            <a:miter/>
          </a:ln>
        </p:spPr>
        <p:style>
          <a:lnRef idx="0"/>
          <a:fillRef idx="0"/>
          <a:effectRef idx="0"/>
          <a:fontRef idx="minor"/>
        </p:style>
      </p:sp>
      <p:sp>
        <p:nvSpPr>
          <p:cNvPr id="22" name="CustomShape 23"/>
          <p:cNvSpPr/>
          <p:nvPr/>
        </p:nvSpPr>
        <p:spPr>
          <a:xfrm>
            <a:off x="-939960" y="2743920"/>
            <a:ext cx="218880" cy="229320"/>
          </a:xfrm>
          <a:prstGeom prst="rect">
            <a:avLst/>
          </a:prstGeom>
          <a:solidFill>
            <a:srgbClr val="475a72"/>
          </a:solidFill>
          <a:ln w="3240">
            <a:solidFill>
              <a:srgbClr val="929daf"/>
            </a:solidFill>
            <a:miter/>
          </a:ln>
        </p:spPr>
        <p:style>
          <a:lnRef idx="0"/>
          <a:fillRef idx="0"/>
          <a:effectRef idx="0"/>
          <a:fontRef idx="minor"/>
        </p:style>
      </p:sp>
      <p:sp>
        <p:nvSpPr>
          <p:cNvPr id="23" name="CustomShape 24"/>
          <p:cNvSpPr/>
          <p:nvPr/>
        </p:nvSpPr>
        <p:spPr>
          <a:xfrm>
            <a:off x="-939960" y="3201120"/>
            <a:ext cx="218880" cy="229320"/>
          </a:xfrm>
          <a:prstGeom prst="rect">
            <a:avLst/>
          </a:prstGeom>
          <a:solidFill>
            <a:srgbClr val="475a72"/>
          </a:solidFill>
          <a:ln w="3240">
            <a:solidFill>
              <a:srgbClr val="929daf"/>
            </a:solidFill>
            <a:miter/>
          </a:ln>
        </p:spPr>
        <p:style>
          <a:lnRef idx="0"/>
          <a:fillRef idx="0"/>
          <a:effectRef idx="0"/>
          <a:fontRef idx="minor"/>
        </p:style>
      </p:sp>
      <p:sp>
        <p:nvSpPr>
          <p:cNvPr id="24" name="CustomShape 25"/>
          <p:cNvSpPr/>
          <p:nvPr/>
        </p:nvSpPr>
        <p:spPr>
          <a:xfrm>
            <a:off x="-939960" y="3658320"/>
            <a:ext cx="218880" cy="229320"/>
          </a:xfrm>
          <a:prstGeom prst="rect">
            <a:avLst/>
          </a:prstGeom>
          <a:solidFill>
            <a:srgbClr val="475a72"/>
          </a:solidFill>
          <a:ln w="3240">
            <a:solidFill>
              <a:srgbClr val="929daf"/>
            </a:solidFill>
            <a:miter/>
          </a:ln>
        </p:spPr>
        <p:style>
          <a:lnRef idx="0"/>
          <a:fillRef idx="0"/>
          <a:effectRef idx="0"/>
          <a:fontRef idx="minor"/>
        </p:style>
      </p:sp>
      <p:sp>
        <p:nvSpPr>
          <p:cNvPr id="25" name="CustomShape 26"/>
          <p:cNvSpPr/>
          <p:nvPr/>
        </p:nvSpPr>
        <p:spPr>
          <a:xfrm>
            <a:off x="-939960" y="4115880"/>
            <a:ext cx="218880" cy="229320"/>
          </a:xfrm>
          <a:prstGeom prst="rect">
            <a:avLst/>
          </a:prstGeom>
          <a:solidFill>
            <a:srgbClr val="475a72"/>
          </a:solidFill>
          <a:ln w="3240">
            <a:solidFill>
              <a:srgbClr val="929daf"/>
            </a:solidFill>
            <a:miter/>
          </a:ln>
        </p:spPr>
        <p:style>
          <a:lnRef idx="0"/>
          <a:fillRef idx="0"/>
          <a:effectRef idx="0"/>
          <a:fontRef idx="minor"/>
        </p:style>
      </p:sp>
      <p:sp>
        <p:nvSpPr>
          <p:cNvPr id="26" name="CustomShape 27"/>
          <p:cNvSpPr/>
          <p:nvPr/>
        </p:nvSpPr>
        <p:spPr>
          <a:xfrm>
            <a:off x="-939960" y="4573080"/>
            <a:ext cx="218880" cy="229320"/>
          </a:xfrm>
          <a:prstGeom prst="rect">
            <a:avLst/>
          </a:prstGeom>
          <a:solidFill>
            <a:srgbClr val="475a72"/>
          </a:solidFill>
          <a:ln w="3240">
            <a:solidFill>
              <a:srgbClr val="929daf"/>
            </a:solidFill>
            <a:miter/>
          </a:ln>
        </p:spPr>
        <p:style>
          <a:lnRef idx="0"/>
          <a:fillRef idx="0"/>
          <a:effectRef idx="0"/>
          <a:fontRef idx="minor"/>
        </p:style>
      </p:sp>
      <p:sp>
        <p:nvSpPr>
          <p:cNvPr id="27" name="CustomShape 28"/>
          <p:cNvSpPr/>
          <p:nvPr/>
        </p:nvSpPr>
        <p:spPr>
          <a:xfrm>
            <a:off x="-939960" y="5030280"/>
            <a:ext cx="218880" cy="229320"/>
          </a:xfrm>
          <a:prstGeom prst="rect">
            <a:avLst/>
          </a:prstGeom>
          <a:solidFill>
            <a:srgbClr val="475a72"/>
          </a:solidFill>
          <a:ln w="3240">
            <a:solidFill>
              <a:srgbClr val="929daf"/>
            </a:solidFill>
            <a:miter/>
          </a:ln>
        </p:spPr>
        <p:style>
          <a:lnRef idx="0"/>
          <a:fillRef idx="0"/>
          <a:effectRef idx="0"/>
          <a:fontRef idx="minor"/>
        </p:style>
      </p:sp>
      <p:sp>
        <p:nvSpPr>
          <p:cNvPr id="28" name="CustomShape 29"/>
          <p:cNvSpPr/>
          <p:nvPr/>
        </p:nvSpPr>
        <p:spPr>
          <a:xfrm>
            <a:off x="-939960" y="5487840"/>
            <a:ext cx="218880" cy="229320"/>
          </a:xfrm>
          <a:prstGeom prst="rect">
            <a:avLst/>
          </a:prstGeom>
          <a:solidFill>
            <a:srgbClr val="475a72"/>
          </a:solidFill>
          <a:ln w="3240">
            <a:solidFill>
              <a:srgbClr val="929daf"/>
            </a:solidFill>
            <a:miter/>
          </a:ln>
        </p:spPr>
        <p:style>
          <a:lnRef idx="0"/>
          <a:fillRef idx="0"/>
          <a:effectRef idx="0"/>
          <a:fontRef idx="minor"/>
        </p:style>
      </p:sp>
      <p:sp>
        <p:nvSpPr>
          <p:cNvPr id="29" name="CustomShape 30"/>
          <p:cNvSpPr/>
          <p:nvPr/>
        </p:nvSpPr>
        <p:spPr>
          <a:xfrm>
            <a:off x="-939960" y="5945040"/>
            <a:ext cx="218880" cy="229320"/>
          </a:xfrm>
          <a:prstGeom prst="rect">
            <a:avLst/>
          </a:prstGeom>
          <a:solidFill>
            <a:srgbClr val="475a72"/>
          </a:solidFill>
          <a:ln w="3240">
            <a:solidFill>
              <a:srgbClr val="929daf"/>
            </a:solidFill>
            <a:miter/>
          </a:ln>
        </p:spPr>
        <p:style>
          <a:lnRef idx="0"/>
          <a:fillRef idx="0"/>
          <a:effectRef idx="0"/>
          <a:fontRef idx="minor"/>
        </p:style>
      </p:sp>
      <p:sp>
        <p:nvSpPr>
          <p:cNvPr id="30" name="CustomShape 31"/>
          <p:cNvSpPr/>
          <p:nvPr/>
        </p:nvSpPr>
        <p:spPr>
          <a:xfrm>
            <a:off x="-939960" y="6402240"/>
            <a:ext cx="218880" cy="229320"/>
          </a:xfrm>
          <a:prstGeom prst="rect">
            <a:avLst/>
          </a:prstGeom>
          <a:solidFill>
            <a:srgbClr val="475a72"/>
          </a:solidFill>
          <a:ln w="3240">
            <a:solidFill>
              <a:srgbClr val="929daf"/>
            </a:solidFill>
            <a:miter/>
          </a:ln>
        </p:spPr>
        <p:style>
          <a:lnRef idx="0"/>
          <a:fillRef idx="0"/>
          <a:effectRef idx="0"/>
          <a:fontRef idx="minor"/>
        </p:style>
      </p:sp>
      <p:sp>
        <p:nvSpPr>
          <p:cNvPr id="31" name="CustomShape 32"/>
          <p:cNvSpPr/>
          <p:nvPr/>
        </p:nvSpPr>
        <p:spPr>
          <a:xfrm rot="16200000">
            <a:off x="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2" name="CustomShape 33"/>
          <p:cNvSpPr/>
          <p:nvPr/>
        </p:nvSpPr>
        <p:spPr>
          <a:xfrm rot="16200000">
            <a:off x="45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3" name="CustomShape 34"/>
          <p:cNvSpPr/>
          <p:nvPr/>
        </p:nvSpPr>
        <p:spPr>
          <a:xfrm rot="16200000">
            <a:off x="914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4" name="CustomShape 35"/>
          <p:cNvSpPr/>
          <p:nvPr/>
        </p:nvSpPr>
        <p:spPr>
          <a:xfrm rot="16200000">
            <a:off x="1371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5" name="CustomShape 36"/>
          <p:cNvSpPr/>
          <p:nvPr/>
        </p:nvSpPr>
        <p:spPr>
          <a:xfrm rot="16200000">
            <a:off x="1828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6" name="CustomShape 37"/>
          <p:cNvSpPr/>
          <p:nvPr/>
        </p:nvSpPr>
        <p:spPr>
          <a:xfrm rot="16200000">
            <a:off x="2286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 name="CustomShape 38"/>
          <p:cNvSpPr/>
          <p:nvPr/>
        </p:nvSpPr>
        <p:spPr>
          <a:xfrm rot="16200000">
            <a:off x="2743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 name="CustomShape 39"/>
          <p:cNvSpPr/>
          <p:nvPr/>
        </p:nvSpPr>
        <p:spPr>
          <a:xfrm rot="16200000">
            <a:off x="3200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9" name="CustomShape 40"/>
          <p:cNvSpPr/>
          <p:nvPr/>
        </p:nvSpPr>
        <p:spPr>
          <a:xfrm rot="16200000">
            <a:off x="3657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0" name="CustomShape 41"/>
          <p:cNvSpPr/>
          <p:nvPr/>
        </p:nvSpPr>
        <p:spPr>
          <a:xfrm rot="16200000">
            <a:off x="4114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1" name="CustomShape 42"/>
          <p:cNvSpPr/>
          <p:nvPr/>
        </p:nvSpPr>
        <p:spPr>
          <a:xfrm rot="16200000">
            <a:off x="4572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2" name="CustomShape 43"/>
          <p:cNvSpPr/>
          <p:nvPr/>
        </p:nvSpPr>
        <p:spPr>
          <a:xfrm rot="16200000">
            <a:off x="5029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3" name="CustomShape 44"/>
          <p:cNvSpPr/>
          <p:nvPr/>
        </p:nvSpPr>
        <p:spPr>
          <a:xfrm rot="16200000">
            <a:off x="5486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4" name="CustomShape 45"/>
          <p:cNvSpPr/>
          <p:nvPr/>
        </p:nvSpPr>
        <p:spPr>
          <a:xfrm rot="16200000">
            <a:off x="5943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5" name="CustomShape 46"/>
          <p:cNvSpPr/>
          <p:nvPr/>
        </p:nvSpPr>
        <p:spPr>
          <a:xfrm rot="16200000">
            <a:off x="6400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6" name="CustomShape 47"/>
          <p:cNvSpPr/>
          <p:nvPr/>
        </p:nvSpPr>
        <p:spPr>
          <a:xfrm rot="16200000">
            <a:off x="6858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7" name="CustomShape 48"/>
          <p:cNvSpPr/>
          <p:nvPr/>
        </p:nvSpPr>
        <p:spPr>
          <a:xfrm rot="16200000">
            <a:off x="7315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8" name="CustomShape 49"/>
          <p:cNvSpPr/>
          <p:nvPr/>
        </p:nvSpPr>
        <p:spPr>
          <a:xfrm rot="16200000">
            <a:off x="7772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 name="CustomShape 50"/>
          <p:cNvSpPr/>
          <p:nvPr/>
        </p:nvSpPr>
        <p:spPr>
          <a:xfrm rot="16200000">
            <a:off x="8229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 name="CustomShape 51"/>
          <p:cNvSpPr/>
          <p:nvPr/>
        </p:nvSpPr>
        <p:spPr>
          <a:xfrm rot="16200000">
            <a:off x="8686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1" name="CustomShape 52"/>
          <p:cNvSpPr/>
          <p:nvPr/>
        </p:nvSpPr>
        <p:spPr>
          <a:xfrm rot="16200000">
            <a:off x="9144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2" name="CustomShape 53"/>
          <p:cNvSpPr/>
          <p:nvPr/>
        </p:nvSpPr>
        <p:spPr>
          <a:xfrm rot="16200000">
            <a:off x="9601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3" name="CustomShape 54"/>
          <p:cNvSpPr/>
          <p:nvPr/>
        </p:nvSpPr>
        <p:spPr>
          <a:xfrm rot="16200000">
            <a:off x="10058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4" name="CustomShape 55"/>
          <p:cNvSpPr/>
          <p:nvPr/>
        </p:nvSpPr>
        <p:spPr>
          <a:xfrm rot="16200000">
            <a:off x="10515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5" name="CustomShape 56"/>
          <p:cNvSpPr/>
          <p:nvPr/>
        </p:nvSpPr>
        <p:spPr>
          <a:xfrm rot="16200000">
            <a:off x="10972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6" name="CustomShape 57"/>
          <p:cNvSpPr/>
          <p:nvPr/>
        </p:nvSpPr>
        <p:spPr>
          <a:xfrm rot="16200000">
            <a:off x="11430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7" name="CustomShape 58"/>
          <p:cNvSpPr/>
          <p:nvPr/>
        </p:nvSpPr>
        <p:spPr>
          <a:xfrm rot="16200000">
            <a:off x="1188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8" name="CustomShape 59"/>
          <p:cNvSpPr/>
          <p:nvPr/>
        </p:nvSpPr>
        <p:spPr>
          <a:xfrm rot="16200000">
            <a:off x="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9" name="CustomShape 60"/>
          <p:cNvSpPr/>
          <p:nvPr/>
        </p:nvSpPr>
        <p:spPr>
          <a:xfrm rot="16200000">
            <a:off x="45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0" name="CustomShape 61"/>
          <p:cNvSpPr/>
          <p:nvPr/>
        </p:nvSpPr>
        <p:spPr>
          <a:xfrm rot="16200000">
            <a:off x="914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1" name="CustomShape 62"/>
          <p:cNvSpPr/>
          <p:nvPr/>
        </p:nvSpPr>
        <p:spPr>
          <a:xfrm rot="16200000">
            <a:off x="1371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2" name="CustomShape 63"/>
          <p:cNvSpPr/>
          <p:nvPr/>
        </p:nvSpPr>
        <p:spPr>
          <a:xfrm rot="16200000">
            <a:off x="1828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3" name="CustomShape 64"/>
          <p:cNvSpPr/>
          <p:nvPr/>
        </p:nvSpPr>
        <p:spPr>
          <a:xfrm rot="16200000">
            <a:off x="2285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 name="CustomShape 65"/>
          <p:cNvSpPr/>
          <p:nvPr/>
        </p:nvSpPr>
        <p:spPr>
          <a:xfrm rot="16200000">
            <a:off x="2742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 name="CustomShape 66"/>
          <p:cNvSpPr/>
          <p:nvPr/>
        </p:nvSpPr>
        <p:spPr>
          <a:xfrm rot="16200000">
            <a:off x="3200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6" name="CustomShape 67"/>
          <p:cNvSpPr/>
          <p:nvPr/>
        </p:nvSpPr>
        <p:spPr>
          <a:xfrm rot="16200000">
            <a:off x="3657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7" name="CustomShape 68"/>
          <p:cNvSpPr/>
          <p:nvPr/>
        </p:nvSpPr>
        <p:spPr>
          <a:xfrm rot="16200000">
            <a:off x="4114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8" name="CustomShape 69"/>
          <p:cNvSpPr/>
          <p:nvPr/>
        </p:nvSpPr>
        <p:spPr>
          <a:xfrm rot="16200000">
            <a:off x="4571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9" name="CustomShape 70"/>
          <p:cNvSpPr/>
          <p:nvPr/>
        </p:nvSpPr>
        <p:spPr>
          <a:xfrm rot="16200000">
            <a:off x="5028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0" name="CustomShape 71"/>
          <p:cNvSpPr/>
          <p:nvPr/>
        </p:nvSpPr>
        <p:spPr>
          <a:xfrm rot="16200000">
            <a:off x="5486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1" name="CustomShape 72"/>
          <p:cNvSpPr/>
          <p:nvPr/>
        </p:nvSpPr>
        <p:spPr>
          <a:xfrm rot="16200000">
            <a:off x="5943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2" name="CustomShape 73"/>
          <p:cNvSpPr/>
          <p:nvPr/>
        </p:nvSpPr>
        <p:spPr>
          <a:xfrm rot="16200000">
            <a:off x="6400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3" name="CustomShape 74"/>
          <p:cNvSpPr/>
          <p:nvPr/>
        </p:nvSpPr>
        <p:spPr>
          <a:xfrm rot="16200000">
            <a:off x="6857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4" name="CustomShape 75"/>
          <p:cNvSpPr/>
          <p:nvPr/>
        </p:nvSpPr>
        <p:spPr>
          <a:xfrm rot="16200000">
            <a:off x="7314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5" name="CustomShape 76"/>
          <p:cNvSpPr/>
          <p:nvPr/>
        </p:nvSpPr>
        <p:spPr>
          <a:xfrm rot="16200000">
            <a:off x="7772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6" name="CustomShape 77"/>
          <p:cNvSpPr/>
          <p:nvPr/>
        </p:nvSpPr>
        <p:spPr>
          <a:xfrm rot="16200000">
            <a:off x="8229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 name="CustomShape 78"/>
          <p:cNvSpPr/>
          <p:nvPr/>
        </p:nvSpPr>
        <p:spPr>
          <a:xfrm rot="16200000">
            <a:off x="8686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8" name="CustomShape 79"/>
          <p:cNvSpPr/>
          <p:nvPr/>
        </p:nvSpPr>
        <p:spPr>
          <a:xfrm rot="16200000">
            <a:off x="9143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9" name="CustomShape 80"/>
          <p:cNvSpPr/>
          <p:nvPr/>
        </p:nvSpPr>
        <p:spPr>
          <a:xfrm rot="16200000">
            <a:off x="9600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80" name="CustomShape 81"/>
          <p:cNvSpPr/>
          <p:nvPr/>
        </p:nvSpPr>
        <p:spPr>
          <a:xfrm rot="16200000">
            <a:off x="10058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81" name="CustomShape 82"/>
          <p:cNvSpPr/>
          <p:nvPr/>
        </p:nvSpPr>
        <p:spPr>
          <a:xfrm rot="16200000">
            <a:off x="10515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82" name="CustomShape 83"/>
          <p:cNvSpPr/>
          <p:nvPr/>
        </p:nvSpPr>
        <p:spPr>
          <a:xfrm rot="16200000">
            <a:off x="10972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83" name="CustomShape 84"/>
          <p:cNvSpPr/>
          <p:nvPr/>
        </p:nvSpPr>
        <p:spPr>
          <a:xfrm rot="16200000">
            <a:off x="11429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84" name="CustomShape 85"/>
          <p:cNvSpPr/>
          <p:nvPr/>
        </p:nvSpPr>
        <p:spPr>
          <a:xfrm rot="16200000">
            <a:off x="1188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85" name="Line 86"/>
          <p:cNvSpPr/>
          <p:nvPr/>
        </p:nvSpPr>
        <p:spPr>
          <a:xfrm flipH="1">
            <a:off x="687240" y="1371600"/>
            <a:ext cx="10969560" cy="360"/>
          </a:xfrm>
          <a:prstGeom prst="line">
            <a:avLst/>
          </a:prstGeom>
          <a:ln w="6480">
            <a:solidFill>
              <a:srgbClr val="000000"/>
            </a:solidFill>
            <a:round/>
          </a:ln>
        </p:spPr>
        <p:style>
          <a:lnRef idx="0"/>
          <a:fillRef idx="0"/>
          <a:effectRef idx="0"/>
          <a:fontRef idx="minor"/>
        </p:style>
      </p:sp>
      <p:sp>
        <p:nvSpPr>
          <p:cNvPr id="86" name="CustomShape 87" hidden="1"/>
          <p:cNvSpPr/>
          <p:nvPr/>
        </p:nvSpPr>
        <p:spPr>
          <a:xfrm>
            <a:off x="10100880" y="6465600"/>
            <a:ext cx="1217880" cy="25848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1100" spc="-1" strike="noStrike">
                <a:solidFill>
                  <a:srgbClr val="000000"/>
                </a:solidFill>
                <a:uFill>
                  <a:solidFill>
                    <a:srgbClr val="ffffff"/>
                  </a:solidFill>
                </a:uFill>
                <a:latin typeface="Arial"/>
                <a:ea typeface="DejaVu Sans"/>
              </a:rPr>
              <a:t>CONFIDENTIAL</a:t>
            </a:r>
            <a:endParaRPr b="0" lang="en-US" sz="1800" spc="-1" strike="noStrike">
              <a:solidFill>
                <a:srgbClr val="000000"/>
              </a:solidFill>
              <a:uFill>
                <a:solidFill>
                  <a:srgbClr val="ffffff"/>
                </a:solidFill>
              </a:uFill>
              <a:latin typeface="Arial"/>
            </a:endParaRPr>
          </a:p>
        </p:txBody>
      </p:sp>
      <p:pic>
        <p:nvPicPr>
          <p:cNvPr id="87" name="Picture 2" descr=""/>
          <p:cNvPicPr/>
          <p:nvPr/>
        </p:nvPicPr>
        <p:blipFill>
          <a:blip r:embed="rId2"/>
          <a:stretch/>
        </p:blipFill>
        <p:spPr>
          <a:xfrm>
            <a:off x="8344800" y="349200"/>
            <a:ext cx="3405960" cy="680760"/>
          </a:xfrm>
          <a:prstGeom prst="rect">
            <a:avLst/>
          </a:prstGeom>
          <a:ln>
            <a:noFill/>
          </a:ln>
        </p:spPr>
      </p:pic>
      <p:sp>
        <p:nvSpPr>
          <p:cNvPr id="88" name="CustomShape 88"/>
          <p:cNvSpPr/>
          <p:nvPr/>
        </p:nvSpPr>
        <p:spPr>
          <a:xfrm rot="16200000">
            <a:off x="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89" name="CustomShape 89"/>
          <p:cNvSpPr/>
          <p:nvPr/>
        </p:nvSpPr>
        <p:spPr>
          <a:xfrm rot="16200000">
            <a:off x="45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90" name="CustomShape 90"/>
          <p:cNvSpPr/>
          <p:nvPr/>
        </p:nvSpPr>
        <p:spPr>
          <a:xfrm rot="16200000">
            <a:off x="914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91" name="CustomShape 91"/>
          <p:cNvSpPr/>
          <p:nvPr/>
        </p:nvSpPr>
        <p:spPr>
          <a:xfrm rot="16200000">
            <a:off x="1371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92" name="CustomShape 92"/>
          <p:cNvSpPr/>
          <p:nvPr/>
        </p:nvSpPr>
        <p:spPr>
          <a:xfrm rot="16200000">
            <a:off x="1828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93" name="CustomShape 93"/>
          <p:cNvSpPr/>
          <p:nvPr/>
        </p:nvSpPr>
        <p:spPr>
          <a:xfrm rot="16200000">
            <a:off x="2286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94" name="CustomShape 94"/>
          <p:cNvSpPr/>
          <p:nvPr/>
        </p:nvSpPr>
        <p:spPr>
          <a:xfrm rot="16200000">
            <a:off x="2743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95" name="CustomShape 95"/>
          <p:cNvSpPr/>
          <p:nvPr/>
        </p:nvSpPr>
        <p:spPr>
          <a:xfrm rot="16200000">
            <a:off x="3200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96" name="CustomShape 96"/>
          <p:cNvSpPr/>
          <p:nvPr/>
        </p:nvSpPr>
        <p:spPr>
          <a:xfrm rot="16200000">
            <a:off x="3657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97" name="CustomShape 97"/>
          <p:cNvSpPr/>
          <p:nvPr/>
        </p:nvSpPr>
        <p:spPr>
          <a:xfrm rot="16200000">
            <a:off x="4114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98" name="CustomShape 98"/>
          <p:cNvSpPr/>
          <p:nvPr/>
        </p:nvSpPr>
        <p:spPr>
          <a:xfrm rot="16200000">
            <a:off x="4572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99" name="CustomShape 99"/>
          <p:cNvSpPr/>
          <p:nvPr/>
        </p:nvSpPr>
        <p:spPr>
          <a:xfrm rot="16200000">
            <a:off x="5029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00" name="CustomShape 100"/>
          <p:cNvSpPr/>
          <p:nvPr/>
        </p:nvSpPr>
        <p:spPr>
          <a:xfrm rot="16200000">
            <a:off x="5486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01" name="CustomShape 101"/>
          <p:cNvSpPr/>
          <p:nvPr/>
        </p:nvSpPr>
        <p:spPr>
          <a:xfrm rot="16200000">
            <a:off x="5943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02" name="CustomShape 102"/>
          <p:cNvSpPr/>
          <p:nvPr/>
        </p:nvSpPr>
        <p:spPr>
          <a:xfrm rot="16200000">
            <a:off x="6400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03" name="CustomShape 103"/>
          <p:cNvSpPr/>
          <p:nvPr/>
        </p:nvSpPr>
        <p:spPr>
          <a:xfrm rot="16200000">
            <a:off x="6858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04" name="CustomShape 104"/>
          <p:cNvSpPr/>
          <p:nvPr/>
        </p:nvSpPr>
        <p:spPr>
          <a:xfrm rot="16200000">
            <a:off x="7315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05" name="CustomShape 105"/>
          <p:cNvSpPr/>
          <p:nvPr/>
        </p:nvSpPr>
        <p:spPr>
          <a:xfrm rot="16200000">
            <a:off x="7772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06" name="CustomShape 106"/>
          <p:cNvSpPr/>
          <p:nvPr/>
        </p:nvSpPr>
        <p:spPr>
          <a:xfrm rot="16200000">
            <a:off x="8229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07" name="CustomShape 107"/>
          <p:cNvSpPr/>
          <p:nvPr/>
        </p:nvSpPr>
        <p:spPr>
          <a:xfrm rot="16200000">
            <a:off x="8686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08" name="CustomShape 108"/>
          <p:cNvSpPr/>
          <p:nvPr/>
        </p:nvSpPr>
        <p:spPr>
          <a:xfrm rot="16200000">
            <a:off x="9144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09" name="CustomShape 109"/>
          <p:cNvSpPr/>
          <p:nvPr/>
        </p:nvSpPr>
        <p:spPr>
          <a:xfrm rot="16200000">
            <a:off x="9601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10" name="CustomShape 110"/>
          <p:cNvSpPr/>
          <p:nvPr/>
        </p:nvSpPr>
        <p:spPr>
          <a:xfrm rot="16200000">
            <a:off x="10058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11" name="CustomShape 111"/>
          <p:cNvSpPr/>
          <p:nvPr/>
        </p:nvSpPr>
        <p:spPr>
          <a:xfrm rot="16200000">
            <a:off x="10515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12" name="CustomShape 112"/>
          <p:cNvSpPr/>
          <p:nvPr/>
        </p:nvSpPr>
        <p:spPr>
          <a:xfrm rot="16200000">
            <a:off x="10972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13" name="CustomShape 113"/>
          <p:cNvSpPr/>
          <p:nvPr/>
        </p:nvSpPr>
        <p:spPr>
          <a:xfrm rot="16200000">
            <a:off x="11430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14" name="CustomShape 114"/>
          <p:cNvSpPr/>
          <p:nvPr/>
        </p:nvSpPr>
        <p:spPr>
          <a:xfrm rot="16200000">
            <a:off x="1188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115" name="CustomShape 115"/>
          <p:cNvSpPr/>
          <p:nvPr/>
        </p:nvSpPr>
        <p:spPr>
          <a:xfrm rot="16200000">
            <a:off x="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16" name="CustomShape 116"/>
          <p:cNvSpPr/>
          <p:nvPr/>
        </p:nvSpPr>
        <p:spPr>
          <a:xfrm rot="16200000">
            <a:off x="45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17" name="CustomShape 117"/>
          <p:cNvSpPr/>
          <p:nvPr/>
        </p:nvSpPr>
        <p:spPr>
          <a:xfrm rot="16200000">
            <a:off x="914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18" name="CustomShape 118"/>
          <p:cNvSpPr/>
          <p:nvPr/>
        </p:nvSpPr>
        <p:spPr>
          <a:xfrm rot="16200000">
            <a:off x="1371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19" name="CustomShape 119"/>
          <p:cNvSpPr/>
          <p:nvPr/>
        </p:nvSpPr>
        <p:spPr>
          <a:xfrm rot="16200000">
            <a:off x="1828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20" name="CustomShape 120"/>
          <p:cNvSpPr/>
          <p:nvPr/>
        </p:nvSpPr>
        <p:spPr>
          <a:xfrm rot="16200000">
            <a:off x="2285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21" name="CustomShape 121"/>
          <p:cNvSpPr/>
          <p:nvPr/>
        </p:nvSpPr>
        <p:spPr>
          <a:xfrm rot="16200000">
            <a:off x="2742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22" name="CustomShape 122"/>
          <p:cNvSpPr/>
          <p:nvPr/>
        </p:nvSpPr>
        <p:spPr>
          <a:xfrm rot="16200000">
            <a:off x="3200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23" name="CustomShape 123"/>
          <p:cNvSpPr/>
          <p:nvPr/>
        </p:nvSpPr>
        <p:spPr>
          <a:xfrm rot="16200000">
            <a:off x="3657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24" name="CustomShape 124"/>
          <p:cNvSpPr/>
          <p:nvPr/>
        </p:nvSpPr>
        <p:spPr>
          <a:xfrm rot="16200000">
            <a:off x="4114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25" name="CustomShape 125"/>
          <p:cNvSpPr/>
          <p:nvPr/>
        </p:nvSpPr>
        <p:spPr>
          <a:xfrm rot="16200000">
            <a:off x="4571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26" name="CustomShape 126"/>
          <p:cNvSpPr/>
          <p:nvPr/>
        </p:nvSpPr>
        <p:spPr>
          <a:xfrm rot="16200000">
            <a:off x="5028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27" name="CustomShape 127"/>
          <p:cNvSpPr/>
          <p:nvPr/>
        </p:nvSpPr>
        <p:spPr>
          <a:xfrm rot="16200000">
            <a:off x="5486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28" name="CustomShape 128"/>
          <p:cNvSpPr/>
          <p:nvPr/>
        </p:nvSpPr>
        <p:spPr>
          <a:xfrm rot="16200000">
            <a:off x="5943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29" name="CustomShape 129"/>
          <p:cNvSpPr/>
          <p:nvPr/>
        </p:nvSpPr>
        <p:spPr>
          <a:xfrm rot="16200000">
            <a:off x="6400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30" name="CustomShape 130"/>
          <p:cNvSpPr/>
          <p:nvPr/>
        </p:nvSpPr>
        <p:spPr>
          <a:xfrm rot="16200000">
            <a:off x="6857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31" name="CustomShape 131"/>
          <p:cNvSpPr/>
          <p:nvPr/>
        </p:nvSpPr>
        <p:spPr>
          <a:xfrm rot="16200000">
            <a:off x="7314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32" name="CustomShape 132"/>
          <p:cNvSpPr/>
          <p:nvPr/>
        </p:nvSpPr>
        <p:spPr>
          <a:xfrm rot="16200000">
            <a:off x="7772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33" name="CustomShape 133"/>
          <p:cNvSpPr/>
          <p:nvPr/>
        </p:nvSpPr>
        <p:spPr>
          <a:xfrm rot="16200000">
            <a:off x="8229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34" name="CustomShape 134"/>
          <p:cNvSpPr/>
          <p:nvPr/>
        </p:nvSpPr>
        <p:spPr>
          <a:xfrm rot="16200000">
            <a:off x="8686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35" name="CustomShape 135"/>
          <p:cNvSpPr/>
          <p:nvPr/>
        </p:nvSpPr>
        <p:spPr>
          <a:xfrm rot="16200000">
            <a:off x="9143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36" name="CustomShape 136"/>
          <p:cNvSpPr/>
          <p:nvPr/>
        </p:nvSpPr>
        <p:spPr>
          <a:xfrm rot="16200000">
            <a:off x="9600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37" name="CustomShape 137"/>
          <p:cNvSpPr/>
          <p:nvPr/>
        </p:nvSpPr>
        <p:spPr>
          <a:xfrm rot="16200000">
            <a:off x="10058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38" name="CustomShape 138"/>
          <p:cNvSpPr/>
          <p:nvPr/>
        </p:nvSpPr>
        <p:spPr>
          <a:xfrm rot="16200000">
            <a:off x="10515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39" name="CustomShape 139"/>
          <p:cNvSpPr/>
          <p:nvPr/>
        </p:nvSpPr>
        <p:spPr>
          <a:xfrm rot="16200000">
            <a:off x="10972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40" name="CustomShape 140"/>
          <p:cNvSpPr/>
          <p:nvPr/>
        </p:nvSpPr>
        <p:spPr>
          <a:xfrm rot="16200000">
            <a:off x="11429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41" name="CustomShape 141"/>
          <p:cNvSpPr/>
          <p:nvPr/>
        </p:nvSpPr>
        <p:spPr>
          <a:xfrm rot="16200000">
            <a:off x="1188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142" name="CustomShape 142"/>
          <p:cNvSpPr/>
          <p:nvPr/>
        </p:nvSpPr>
        <p:spPr>
          <a:xfrm>
            <a:off x="-697320" y="0"/>
            <a:ext cx="434160" cy="456120"/>
          </a:xfrm>
          <a:prstGeom prst="rect">
            <a:avLst/>
          </a:prstGeom>
          <a:solidFill>
            <a:srgbClr val="475a72"/>
          </a:solidFill>
          <a:ln w="3240">
            <a:solidFill>
              <a:srgbClr val="929daf"/>
            </a:solidFill>
            <a:miter/>
          </a:ln>
        </p:spPr>
        <p:style>
          <a:lnRef idx="0"/>
          <a:fillRef idx="0"/>
          <a:effectRef idx="0"/>
          <a:fontRef idx="minor"/>
        </p:style>
      </p:sp>
      <p:sp>
        <p:nvSpPr>
          <p:cNvPr id="143" name="CustomShape 143"/>
          <p:cNvSpPr/>
          <p:nvPr/>
        </p:nvSpPr>
        <p:spPr>
          <a:xfrm>
            <a:off x="-697320" y="457200"/>
            <a:ext cx="434160" cy="456120"/>
          </a:xfrm>
          <a:prstGeom prst="rect">
            <a:avLst/>
          </a:prstGeom>
          <a:solidFill>
            <a:srgbClr val="475a72"/>
          </a:solidFill>
          <a:ln w="3240">
            <a:solidFill>
              <a:srgbClr val="929daf"/>
            </a:solidFill>
            <a:miter/>
          </a:ln>
        </p:spPr>
        <p:style>
          <a:lnRef idx="0"/>
          <a:fillRef idx="0"/>
          <a:effectRef idx="0"/>
          <a:fontRef idx="minor"/>
        </p:style>
      </p:sp>
      <p:sp>
        <p:nvSpPr>
          <p:cNvPr id="144" name="CustomShape 144"/>
          <p:cNvSpPr/>
          <p:nvPr/>
        </p:nvSpPr>
        <p:spPr>
          <a:xfrm>
            <a:off x="-697320" y="914760"/>
            <a:ext cx="434160" cy="456120"/>
          </a:xfrm>
          <a:prstGeom prst="rect">
            <a:avLst/>
          </a:prstGeom>
          <a:solidFill>
            <a:srgbClr val="475a72"/>
          </a:solidFill>
          <a:ln w="3240">
            <a:solidFill>
              <a:srgbClr val="929daf"/>
            </a:solidFill>
            <a:miter/>
          </a:ln>
        </p:spPr>
        <p:style>
          <a:lnRef idx="0"/>
          <a:fillRef idx="0"/>
          <a:effectRef idx="0"/>
          <a:fontRef idx="minor"/>
        </p:style>
      </p:sp>
      <p:sp>
        <p:nvSpPr>
          <p:cNvPr id="145" name="CustomShape 145"/>
          <p:cNvSpPr/>
          <p:nvPr/>
        </p:nvSpPr>
        <p:spPr>
          <a:xfrm>
            <a:off x="-697320" y="1371960"/>
            <a:ext cx="434160" cy="456120"/>
          </a:xfrm>
          <a:prstGeom prst="rect">
            <a:avLst/>
          </a:prstGeom>
          <a:solidFill>
            <a:srgbClr val="475a72"/>
          </a:solidFill>
          <a:ln w="3240">
            <a:solidFill>
              <a:srgbClr val="929daf"/>
            </a:solidFill>
            <a:miter/>
          </a:ln>
        </p:spPr>
        <p:style>
          <a:lnRef idx="0"/>
          <a:fillRef idx="0"/>
          <a:effectRef idx="0"/>
          <a:fontRef idx="minor"/>
        </p:style>
      </p:sp>
      <p:sp>
        <p:nvSpPr>
          <p:cNvPr id="146" name="CustomShape 146"/>
          <p:cNvSpPr/>
          <p:nvPr/>
        </p:nvSpPr>
        <p:spPr>
          <a:xfrm>
            <a:off x="-697320" y="1829160"/>
            <a:ext cx="434160" cy="456120"/>
          </a:xfrm>
          <a:prstGeom prst="rect">
            <a:avLst/>
          </a:prstGeom>
          <a:solidFill>
            <a:srgbClr val="475a72"/>
          </a:solidFill>
          <a:ln w="3240">
            <a:solidFill>
              <a:srgbClr val="929daf"/>
            </a:solidFill>
            <a:miter/>
          </a:ln>
        </p:spPr>
        <p:style>
          <a:lnRef idx="0"/>
          <a:fillRef idx="0"/>
          <a:effectRef idx="0"/>
          <a:fontRef idx="minor"/>
        </p:style>
      </p:sp>
      <p:sp>
        <p:nvSpPr>
          <p:cNvPr id="147" name="CustomShape 147"/>
          <p:cNvSpPr/>
          <p:nvPr/>
        </p:nvSpPr>
        <p:spPr>
          <a:xfrm>
            <a:off x="-697320" y="2286360"/>
            <a:ext cx="434160" cy="456120"/>
          </a:xfrm>
          <a:prstGeom prst="rect">
            <a:avLst/>
          </a:prstGeom>
          <a:solidFill>
            <a:srgbClr val="475a72"/>
          </a:solidFill>
          <a:ln w="3240">
            <a:solidFill>
              <a:srgbClr val="929daf"/>
            </a:solidFill>
            <a:miter/>
          </a:ln>
        </p:spPr>
        <p:style>
          <a:lnRef idx="0"/>
          <a:fillRef idx="0"/>
          <a:effectRef idx="0"/>
          <a:fontRef idx="minor"/>
        </p:style>
      </p:sp>
      <p:sp>
        <p:nvSpPr>
          <p:cNvPr id="148" name="CustomShape 148"/>
          <p:cNvSpPr/>
          <p:nvPr/>
        </p:nvSpPr>
        <p:spPr>
          <a:xfrm>
            <a:off x="-697320" y="2743920"/>
            <a:ext cx="434160" cy="456120"/>
          </a:xfrm>
          <a:prstGeom prst="rect">
            <a:avLst/>
          </a:prstGeom>
          <a:solidFill>
            <a:srgbClr val="475a72"/>
          </a:solidFill>
          <a:ln w="3240">
            <a:solidFill>
              <a:srgbClr val="929daf"/>
            </a:solidFill>
            <a:miter/>
          </a:ln>
        </p:spPr>
        <p:style>
          <a:lnRef idx="0"/>
          <a:fillRef idx="0"/>
          <a:effectRef idx="0"/>
          <a:fontRef idx="minor"/>
        </p:style>
      </p:sp>
      <p:sp>
        <p:nvSpPr>
          <p:cNvPr id="149" name="CustomShape 149"/>
          <p:cNvSpPr/>
          <p:nvPr/>
        </p:nvSpPr>
        <p:spPr>
          <a:xfrm>
            <a:off x="-697320" y="3201120"/>
            <a:ext cx="434160" cy="456120"/>
          </a:xfrm>
          <a:prstGeom prst="rect">
            <a:avLst/>
          </a:prstGeom>
          <a:solidFill>
            <a:srgbClr val="475a72"/>
          </a:solidFill>
          <a:ln w="3240">
            <a:solidFill>
              <a:srgbClr val="929daf"/>
            </a:solidFill>
            <a:miter/>
          </a:ln>
        </p:spPr>
        <p:style>
          <a:lnRef idx="0"/>
          <a:fillRef idx="0"/>
          <a:effectRef idx="0"/>
          <a:fontRef idx="minor"/>
        </p:style>
      </p:sp>
      <p:sp>
        <p:nvSpPr>
          <p:cNvPr id="150" name="CustomShape 150"/>
          <p:cNvSpPr/>
          <p:nvPr/>
        </p:nvSpPr>
        <p:spPr>
          <a:xfrm>
            <a:off x="-697320" y="3658320"/>
            <a:ext cx="434160" cy="456120"/>
          </a:xfrm>
          <a:prstGeom prst="rect">
            <a:avLst/>
          </a:prstGeom>
          <a:solidFill>
            <a:srgbClr val="475a72"/>
          </a:solidFill>
          <a:ln w="3240">
            <a:solidFill>
              <a:srgbClr val="929daf"/>
            </a:solidFill>
            <a:miter/>
          </a:ln>
        </p:spPr>
        <p:style>
          <a:lnRef idx="0"/>
          <a:fillRef idx="0"/>
          <a:effectRef idx="0"/>
          <a:fontRef idx="minor"/>
        </p:style>
      </p:sp>
      <p:sp>
        <p:nvSpPr>
          <p:cNvPr id="151" name="CustomShape 151"/>
          <p:cNvSpPr/>
          <p:nvPr/>
        </p:nvSpPr>
        <p:spPr>
          <a:xfrm>
            <a:off x="-697320" y="4115880"/>
            <a:ext cx="434160" cy="456120"/>
          </a:xfrm>
          <a:prstGeom prst="rect">
            <a:avLst/>
          </a:prstGeom>
          <a:solidFill>
            <a:srgbClr val="475a72"/>
          </a:solidFill>
          <a:ln w="3240">
            <a:solidFill>
              <a:srgbClr val="929daf"/>
            </a:solidFill>
            <a:miter/>
          </a:ln>
        </p:spPr>
        <p:style>
          <a:lnRef idx="0"/>
          <a:fillRef idx="0"/>
          <a:effectRef idx="0"/>
          <a:fontRef idx="minor"/>
        </p:style>
      </p:sp>
      <p:sp>
        <p:nvSpPr>
          <p:cNvPr id="152" name="CustomShape 152"/>
          <p:cNvSpPr/>
          <p:nvPr/>
        </p:nvSpPr>
        <p:spPr>
          <a:xfrm>
            <a:off x="-697320" y="4573080"/>
            <a:ext cx="434160" cy="456120"/>
          </a:xfrm>
          <a:prstGeom prst="rect">
            <a:avLst/>
          </a:prstGeom>
          <a:solidFill>
            <a:srgbClr val="475a72"/>
          </a:solidFill>
          <a:ln w="3240">
            <a:solidFill>
              <a:srgbClr val="929daf"/>
            </a:solidFill>
            <a:miter/>
          </a:ln>
        </p:spPr>
        <p:style>
          <a:lnRef idx="0"/>
          <a:fillRef idx="0"/>
          <a:effectRef idx="0"/>
          <a:fontRef idx="minor"/>
        </p:style>
      </p:sp>
      <p:sp>
        <p:nvSpPr>
          <p:cNvPr id="153" name="CustomShape 153"/>
          <p:cNvSpPr/>
          <p:nvPr/>
        </p:nvSpPr>
        <p:spPr>
          <a:xfrm>
            <a:off x="-697320" y="5030280"/>
            <a:ext cx="434160" cy="456120"/>
          </a:xfrm>
          <a:prstGeom prst="rect">
            <a:avLst/>
          </a:prstGeom>
          <a:solidFill>
            <a:srgbClr val="475a72"/>
          </a:solidFill>
          <a:ln w="3240">
            <a:solidFill>
              <a:srgbClr val="929daf"/>
            </a:solidFill>
            <a:miter/>
          </a:ln>
        </p:spPr>
        <p:style>
          <a:lnRef idx="0"/>
          <a:fillRef idx="0"/>
          <a:effectRef idx="0"/>
          <a:fontRef idx="minor"/>
        </p:style>
      </p:sp>
      <p:sp>
        <p:nvSpPr>
          <p:cNvPr id="154" name="CustomShape 154"/>
          <p:cNvSpPr/>
          <p:nvPr/>
        </p:nvSpPr>
        <p:spPr>
          <a:xfrm>
            <a:off x="-697320" y="5487840"/>
            <a:ext cx="434160" cy="456120"/>
          </a:xfrm>
          <a:prstGeom prst="rect">
            <a:avLst/>
          </a:prstGeom>
          <a:solidFill>
            <a:srgbClr val="475a72"/>
          </a:solidFill>
          <a:ln w="3240">
            <a:solidFill>
              <a:srgbClr val="929daf"/>
            </a:solidFill>
            <a:miter/>
          </a:ln>
        </p:spPr>
        <p:style>
          <a:lnRef idx="0"/>
          <a:fillRef idx="0"/>
          <a:effectRef idx="0"/>
          <a:fontRef idx="minor"/>
        </p:style>
      </p:sp>
      <p:sp>
        <p:nvSpPr>
          <p:cNvPr id="155" name="CustomShape 155"/>
          <p:cNvSpPr/>
          <p:nvPr/>
        </p:nvSpPr>
        <p:spPr>
          <a:xfrm>
            <a:off x="-697320" y="5945040"/>
            <a:ext cx="434160" cy="456120"/>
          </a:xfrm>
          <a:prstGeom prst="rect">
            <a:avLst/>
          </a:prstGeom>
          <a:solidFill>
            <a:srgbClr val="475a72"/>
          </a:solidFill>
          <a:ln w="3240">
            <a:solidFill>
              <a:srgbClr val="929daf"/>
            </a:solidFill>
            <a:miter/>
          </a:ln>
        </p:spPr>
        <p:style>
          <a:lnRef idx="0"/>
          <a:fillRef idx="0"/>
          <a:effectRef idx="0"/>
          <a:fontRef idx="minor"/>
        </p:style>
      </p:sp>
      <p:sp>
        <p:nvSpPr>
          <p:cNvPr id="156" name="CustomShape 156"/>
          <p:cNvSpPr/>
          <p:nvPr/>
        </p:nvSpPr>
        <p:spPr>
          <a:xfrm>
            <a:off x="-697320" y="6402240"/>
            <a:ext cx="434160" cy="456120"/>
          </a:xfrm>
          <a:prstGeom prst="rect">
            <a:avLst/>
          </a:prstGeom>
          <a:solidFill>
            <a:srgbClr val="475a72"/>
          </a:solidFill>
          <a:ln w="3240">
            <a:solidFill>
              <a:srgbClr val="929daf"/>
            </a:solidFill>
            <a:miter/>
          </a:ln>
        </p:spPr>
        <p:style>
          <a:lnRef idx="0"/>
          <a:fillRef idx="0"/>
          <a:effectRef idx="0"/>
          <a:fontRef idx="minor"/>
        </p:style>
      </p:sp>
      <p:sp>
        <p:nvSpPr>
          <p:cNvPr id="157" name="CustomShape 157"/>
          <p:cNvSpPr/>
          <p:nvPr/>
        </p:nvSpPr>
        <p:spPr>
          <a:xfrm>
            <a:off x="-939960" y="0"/>
            <a:ext cx="218880" cy="229320"/>
          </a:xfrm>
          <a:prstGeom prst="rect">
            <a:avLst/>
          </a:prstGeom>
          <a:solidFill>
            <a:srgbClr val="475a72"/>
          </a:solidFill>
          <a:ln w="3240">
            <a:solidFill>
              <a:srgbClr val="929daf"/>
            </a:solidFill>
            <a:miter/>
          </a:ln>
        </p:spPr>
        <p:style>
          <a:lnRef idx="0"/>
          <a:fillRef idx="0"/>
          <a:effectRef idx="0"/>
          <a:fontRef idx="minor"/>
        </p:style>
      </p:sp>
      <p:sp>
        <p:nvSpPr>
          <p:cNvPr id="158" name="CustomShape 158"/>
          <p:cNvSpPr/>
          <p:nvPr/>
        </p:nvSpPr>
        <p:spPr>
          <a:xfrm>
            <a:off x="-939960" y="457200"/>
            <a:ext cx="218880" cy="229320"/>
          </a:xfrm>
          <a:prstGeom prst="rect">
            <a:avLst/>
          </a:prstGeom>
          <a:solidFill>
            <a:srgbClr val="475a72"/>
          </a:solidFill>
          <a:ln w="3240">
            <a:solidFill>
              <a:srgbClr val="929daf"/>
            </a:solidFill>
            <a:miter/>
          </a:ln>
        </p:spPr>
        <p:style>
          <a:lnRef idx="0"/>
          <a:fillRef idx="0"/>
          <a:effectRef idx="0"/>
          <a:fontRef idx="minor"/>
        </p:style>
      </p:sp>
      <p:sp>
        <p:nvSpPr>
          <p:cNvPr id="159" name="CustomShape 159"/>
          <p:cNvSpPr/>
          <p:nvPr/>
        </p:nvSpPr>
        <p:spPr>
          <a:xfrm>
            <a:off x="-939960" y="914760"/>
            <a:ext cx="218880" cy="229320"/>
          </a:xfrm>
          <a:prstGeom prst="rect">
            <a:avLst/>
          </a:prstGeom>
          <a:solidFill>
            <a:srgbClr val="475a72"/>
          </a:solidFill>
          <a:ln w="3240">
            <a:solidFill>
              <a:srgbClr val="929daf"/>
            </a:solidFill>
            <a:miter/>
          </a:ln>
        </p:spPr>
        <p:style>
          <a:lnRef idx="0"/>
          <a:fillRef idx="0"/>
          <a:effectRef idx="0"/>
          <a:fontRef idx="minor"/>
        </p:style>
      </p:sp>
      <p:sp>
        <p:nvSpPr>
          <p:cNvPr id="160" name="CustomShape 160"/>
          <p:cNvSpPr/>
          <p:nvPr/>
        </p:nvSpPr>
        <p:spPr>
          <a:xfrm>
            <a:off x="-939960" y="1371960"/>
            <a:ext cx="218880" cy="229320"/>
          </a:xfrm>
          <a:prstGeom prst="rect">
            <a:avLst/>
          </a:prstGeom>
          <a:solidFill>
            <a:srgbClr val="475a72"/>
          </a:solidFill>
          <a:ln w="3240">
            <a:solidFill>
              <a:srgbClr val="929daf"/>
            </a:solidFill>
            <a:miter/>
          </a:ln>
        </p:spPr>
        <p:style>
          <a:lnRef idx="0"/>
          <a:fillRef idx="0"/>
          <a:effectRef idx="0"/>
          <a:fontRef idx="minor"/>
        </p:style>
      </p:sp>
      <p:sp>
        <p:nvSpPr>
          <p:cNvPr id="161" name="CustomShape 161"/>
          <p:cNvSpPr/>
          <p:nvPr/>
        </p:nvSpPr>
        <p:spPr>
          <a:xfrm>
            <a:off x="-939960" y="1829160"/>
            <a:ext cx="218880" cy="229320"/>
          </a:xfrm>
          <a:prstGeom prst="rect">
            <a:avLst/>
          </a:prstGeom>
          <a:solidFill>
            <a:srgbClr val="475a72"/>
          </a:solidFill>
          <a:ln w="3240">
            <a:solidFill>
              <a:srgbClr val="929daf"/>
            </a:solidFill>
            <a:miter/>
          </a:ln>
        </p:spPr>
        <p:style>
          <a:lnRef idx="0"/>
          <a:fillRef idx="0"/>
          <a:effectRef idx="0"/>
          <a:fontRef idx="minor"/>
        </p:style>
      </p:sp>
      <p:sp>
        <p:nvSpPr>
          <p:cNvPr id="162" name="CustomShape 162"/>
          <p:cNvSpPr/>
          <p:nvPr/>
        </p:nvSpPr>
        <p:spPr>
          <a:xfrm>
            <a:off x="-939960" y="2286360"/>
            <a:ext cx="218880" cy="229320"/>
          </a:xfrm>
          <a:prstGeom prst="rect">
            <a:avLst/>
          </a:prstGeom>
          <a:solidFill>
            <a:srgbClr val="475a72"/>
          </a:solidFill>
          <a:ln w="3240">
            <a:solidFill>
              <a:srgbClr val="929daf"/>
            </a:solidFill>
            <a:miter/>
          </a:ln>
        </p:spPr>
        <p:style>
          <a:lnRef idx="0"/>
          <a:fillRef idx="0"/>
          <a:effectRef idx="0"/>
          <a:fontRef idx="minor"/>
        </p:style>
      </p:sp>
      <p:sp>
        <p:nvSpPr>
          <p:cNvPr id="163" name="CustomShape 163"/>
          <p:cNvSpPr/>
          <p:nvPr/>
        </p:nvSpPr>
        <p:spPr>
          <a:xfrm>
            <a:off x="-939960" y="2743920"/>
            <a:ext cx="218880" cy="229320"/>
          </a:xfrm>
          <a:prstGeom prst="rect">
            <a:avLst/>
          </a:prstGeom>
          <a:solidFill>
            <a:srgbClr val="475a72"/>
          </a:solidFill>
          <a:ln w="3240">
            <a:solidFill>
              <a:srgbClr val="929daf"/>
            </a:solidFill>
            <a:miter/>
          </a:ln>
        </p:spPr>
        <p:style>
          <a:lnRef idx="0"/>
          <a:fillRef idx="0"/>
          <a:effectRef idx="0"/>
          <a:fontRef idx="minor"/>
        </p:style>
      </p:sp>
      <p:sp>
        <p:nvSpPr>
          <p:cNvPr id="164" name="CustomShape 164"/>
          <p:cNvSpPr/>
          <p:nvPr/>
        </p:nvSpPr>
        <p:spPr>
          <a:xfrm>
            <a:off x="-939960" y="3201120"/>
            <a:ext cx="218880" cy="229320"/>
          </a:xfrm>
          <a:prstGeom prst="rect">
            <a:avLst/>
          </a:prstGeom>
          <a:solidFill>
            <a:srgbClr val="475a72"/>
          </a:solidFill>
          <a:ln w="3240">
            <a:solidFill>
              <a:srgbClr val="929daf"/>
            </a:solidFill>
            <a:miter/>
          </a:ln>
        </p:spPr>
        <p:style>
          <a:lnRef idx="0"/>
          <a:fillRef idx="0"/>
          <a:effectRef idx="0"/>
          <a:fontRef idx="minor"/>
        </p:style>
      </p:sp>
      <p:sp>
        <p:nvSpPr>
          <p:cNvPr id="165" name="CustomShape 165"/>
          <p:cNvSpPr/>
          <p:nvPr/>
        </p:nvSpPr>
        <p:spPr>
          <a:xfrm>
            <a:off x="-939960" y="3658320"/>
            <a:ext cx="218880" cy="229320"/>
          </a:xfrm>
          <a:prstGeom prst="rect">
            <a:avLst/>
          </a:prstGeom>
          <a:solidFill>
            <a:srgbClr val="475a72"/>
          </a:solidFill>
          <a:ln w="3240">
            <a:solidFill>
              <a:srgbClr val="929daf"/>
            </a:solidFill>
            <a:miter/>
          </a:ln>
        </p:spPr>
        <p:style>
          <a:lnRef idx="0"/>
          <a:fillRef idx="0"/>
          <a:effectRef idx="0"/>
          <a:fontRef idx="minor"/>
        </p:style>
      </p:sp>
      <p:sp>
        <p:nvSpPr>
          <p:cNvPr id="166" name="CustomShape 166"/>
          <p:cNvSpPr/>
          <p:nvPr/>
        </p:nvSpPr>
        <p:spPr>
          <a:xfrm>
            <a:off x="-939960" y="4115880"/>
            <a:ext cx="218880" cy="229320"/>
          </a:xfrm>
          <a:prstGeom prst="rect">
            <a:avLst/>
          </a:prstGeom>
          <a:solidFill>
            <a:srgbClr val="475a72"/>
          </a:solidFill>
          <a:ln w="3240">
            <a:solidFill>
              <a:srgbClr val="929daf"/>
            </a:solidFill>
            <a:miter/>
          </a:ln>
        </p:spPr>
        <p:style>
          <a:lnRef idx="0"/>
          <a:fillRef idx="0"/>
          <a:effectRef idx="0"/>
          <a:fontRef idx="minor"/>
        </p:style>
      </p:sp>
      <p:sp>
        <p:nvSpPr>
          <p:cNvPr id="167" name="CustomShape 167"/>
          <p:cNvSpPr/>
          <p:nvPr/>
        </p:nvSpPr>
        <p:spPr>
          <a:xfrm>
            <a:off x="-939960" y="4573080"/>
            <a:ext cx="218880" cy="229320"/>
          </a:xfrm>
          <a:prstGeom prst="rect">
            <a:avLst/>
          </a:prstGeom>
          <a:solidFill>
            <a:srgbClr val="475a72"/>
          </a:solidFill>
          <a:ln w="3240">
            <a:solidFill>
              <a:srgbClr val="929daf"/>
            </a:solidFill>
            <a:miter/>
          </a:ln>
        </p:spPr>
        <p:style>
          <a:lnRef idx="0"/>
          <a:fillRef idx="0"/>
          <a:effectRef idx="0"/>
          <a:fontRef idx="minor"/>
        </p:style>
      </p:sp>
      <p:sp>
        <p:nvSpPr>
          <p:cNvPr id="168" name="CustomShape 168"/>
          <p:cNvSpPr/>
          <p:nvPr/>
        </p:nvSpPr>
        <p:spPr>
          <a:xfrm>
            <a:off x="-939960" y="5030280"/>
            <a:ext cx="218880" cy="229320"/>
          </a:xfrm>
          <a:prstGeom prst="rect">
            <a:avLst/>
          </a:prstGeom>
          <a:solidFill>
            <a:srgbClr val="475a72"/>
          </a:solidFill>
          <a:ln w="3240">
            <a:solidFill>
              <a:srgbClr val="929daf"/>
            </a:solidFill>
            <a:miter/>
          </a:ln>
        </p:spPr>
        <p:style>
          <a:lnRef idx="0"/>
          <a:fillRef idx="0"/>
          <a:effectRef idx="0"/>
          <a:fontRef idx="minor"/>
        </p:style>
      </p:sp>
      <p:sp>
        <p:nvSpPr>
          <p:cNvPr id="169" name="CustomShape 169"/>
          <p:cNvSpPr/>
          <p:nvPr/>
        </p:nvSpPr>
        <p:spPr>
          <a:xfrm>
            <a:off x="-939960" y="5487840"/>
            <a:ext cx="218880" cy="229320"/>
          </a:xfrm>
          <a:prstGeom prst="rect">
            <a:avLst/>
          </a:prstGeom>
          <a:solidFill>
            <a:srgbClr val="475a72"/>
          </a:solidFill>
          <a:ln w="3240">
            <a:solidFill>
              <a:srgbClr val="929daf"/>
            </a:solidFill>
            <a:miter/>
          </a:ln>
        </p:spPr>
        <p:style>
          <a:lnRef idx="0"/>
          <a:fillRef idx="0"/>
          <a:effectRef idx="0"/>
          <a:fontRef idx="minor"/>
        </p:style>
      </p:sp>
      <p:sp>
        <p:nvSpPr>
          <p:cNvPr id="170" name="CustomShape 170"/>
          <p:cNvSpPr/>
          <p:nvPr/>
        </p:nvSpPr>
        <p:spPr>
          <a:xfrm>
            <a:off x="-939960" y="5945040"/>
            <a:ext cx="218880" cy="229320"/>
          </a:xfrm>
          <a:prstGeom prst="rect">
            <a:avLst/>
          </a:prstGeom>
          <a:solidFill>
            <a:srgbClr val="475a72"/>
          </a:solidFill>
          <a:ln w="3240">
            <a:solidFill>
              <a:srgbClr val="929daf"/>
            </a:solidFill>
            <a:miter/>
          </a:ln>
        </p:spPr>
        <p:style>
          <a:lnRef idx="0"/>
          <a:fillRef idx="0"/>
          <a:effectRef idx="0"/>
          <a:fontRef idx="minor"/>
        </p:style>
      </p:sp>
      <p:sp>
        <p:nvSpPr>
          <p:cNvPr id="171" name="CustomShape 171"/>
          <p:cNvSpPr/>
          <p:nvPr/>
        </p:nvSpPr>
        <p:spPr>
          <a:xfrm>
            <a:off x="-939960" y="6402240"/>
            <a:ext cx="218880" cy="229320"/>
          </a:xfrm>
          <a:prstGeom prst="rect">
            <a:avLst/>
          </a:prstGeom>
          <a:solidFill>
            <a:srgbClr val="475a72"/>
          </a:solidFill>
          <a:ln w="3240">
            <a:solidFill>
              <a:srgbClr val="929daf"/>
            </a:solidFill>
            <a:miter/>
          </a:ln>
        </p:spPr>
        <p:style>
          <a:lnRef idx="0"/>
          <a:fillRef idx="0"/>
          <a:effectRef idx="0"/>
          <a:fontRef idx="minor"/>
        </p:style>
      </p:sp>
      <p:pic>
        <p:nvPicPr>
          <p:cNvPr id="172" name="Picture 2" descr=""/>
          <p:cNvPicPr/>
          <p:nvPr/>
        </p:nvPicPr>
        <p:blipFill>
          <a:blip r:embed="rId3"/>
          <a:stretch/>
        </p:blipFill>
        <p:spPr>
          <a:xfrm>
            <a:off x="8344800" y="349200"/>
            <a:ext cx="3405960" cy="680760"/>
          </a:xfrm>
          <a:prstGeom prst="rect">
            <a:avLst/>
          </a:prstGeom>
          <a:ln>
            <a:noFill/>
          </a:ln>
        </p:spPr>
      </p:pic>
      <p:sp>
        <p:nvSpPr>
          <p:cNvPr id="173" name="PlaceHolder 172"/>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4" name="PlaceHolder 173"/>
          <p:cNvSpPr>
            <a:spLocks noGrp="1"/>
          </p:cNvSpPr>
          <p:nvPr>
            <p:ph type="body"/>
          </p:nvPr>
        </p:nvSpPr>
        <p:spPr>
          <a:xfrm>
            <a:off x="609480" y="1604880"/>
            <a:ext cx="10970280" cy="397764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09" name="CustomShape 1"/>
          <p:cNvSpPr/>
          <p:nvPr/>
        </p:nvSpPr>
        <p:spPr>
          <a:xfrm>
            <a:off x="10907640" y="6472080"/>
            <a:ext cx="672120" cy="211680"/>
          </a:xfrm>
          <a:prstGeom prst="rect">
            <a:avLst/>
          </a:prstGeom>
          <a:noFill/>
          <a:ln>
            <a:noFill/>
          </a:ln>
        </p:spPr>
        <p:style>
          <a:lnRef idx="0"/>
          <a:fillRef idx="0"/>
          <a:effectRef idx="0"/>
          <a:fontRef idx="minor"/>
        </p:style>
        <p:txBody>
          <a:bodyPr lIns="0" rIns="0" tIns="0" bIns="0" anchor="ctr"/>
          <a:p>
            <a:pPr algn="r">
              <a:lnSpc>
                <a:spcPct val="100000"/>
              </a:lnSpc>
            </a:pPr>
            <a:fld id="{BF0AC6DD-1BB1-4B0B-818C-FBFBB122DEF8}" type="slidenum">
              <a:rPr b="1" lang="en-US" sz="1500" spc="-1" strike="noStrike">
                <a:solidFill>
                  <a:srgbClr val="000000"/>
                </a:solidFill>
                <a:uFill>
                  <a:solidFill>
                    <a:srgbClr val="ffffff"/>
                  </a:solidFill>
                </a:uFill>
                <a:latin typeface="Arial"/>
                <a:ea typeface="DejaVu Sans"/>
              </a:rPr>
              <a:t>&lt;number&gt;</a:t>
            </a:fld>
            <a:endParaRPr b="0" lang="en-US" sz="1800" spc="-1" strike="noStrike">
              <a:solidFill>
                <a:srgbClr val="000000"/>
              </a:solidFill>
              <a:uFill>
                <a:solidFill>
                  <a:srgbClr val="ffffff"/>
                </a:solidFill>
              </a:uFill>
              <a:latin typeface="Arial"/>
            </a:endParaRPr>
          </a:p>
        </p:txBody>
      </p:sp>
      <p:sp>
        <p:nvSpPr>
          <p:cNvPr id="210" name="CustomShape 2"/>
          <p:cNvSpPr/>
          <p:nvPr/>
        </p:nvSpPr>
        <p:spPr>
          <a:xfrm>
            <a:off x="-697320" y="0"/>
            <a:ext cx="434160" cy="456120"/>
          </a:xfrm>
          <a:prstGeom prst="rect">
            <a:avLst/>
          </a:prstGeom>
          <a:solidFill>
            <a:srgbClr val="475a72"/>
          </a:solidFill>
          <a:ln w="3240">
            <a:solidFill>
              <a:srgbClr val="929daf"/>
            </a:solidFill>
            <a:miter/>
          </a:ln>
        </p:spPr>
        <p:style>
          <a:lnRef idx="0"/>
          <a:fillRef idx="0"/>
          <a:effectRef idx="0"/>
          <a:fontRef idx="minor"/>
        </p:style>
      </p:sp>
      <p:sp>
        <p:nvSpPr>
          <p:cNvPr id="211" name="CustomShape 3"/>
          <p:cNvSpPr/>
          <p:nvPr/>
        </p:nvSpPr>
        <p:spPr>
          <a:xfrm>
            <a:off x="-697320" y="457200"/>
            <a:ext cx="434160" cy="456120"/>
          </a:xfrm>
          <a:prstGeom prst="rect">
            <a:avLst/>
          </a:prstGeom>
          <a:solidFill>
            <a:srgbClr val="475a72"/>
          </a:solidFill>
          <a:ln w="3240">
            <a:solidFill>
              <a:srgbClr val="929daf"/>
            </a:solidFill>
            <a:miter/>
          </a:ln>
        </p:spPr>
        <p:style>
          <a:lnRef idx="0"/>
          <a:fillRef idx="0"/>
          <a:effectRef idx="0"/>
          <a:fontRef idx="minor"/>
        </p:style>
      </p:sp>
      <p:sp>
        <p:nvSpPr>
          <p:cNvPr id="212" name="CustomShape 4"/>
          <p:cNvSpPr/>
          <p:nvPr/>
        </p:nvSpPr>
        <p:spPr>
          <a:xfrm>
            <a:off x="-697320" y="914760"/>
            <a:ext cx="434160" cy="456120"/>
          </a:xfrm>
          <a:prstGeom prst="rect">
            <a:avLst/>
          </a:prstGeom>
          <a:solidFill>
            <a:srgbClr val="475a72"/>
          </a:solidFill>
          <a:ln w="3240">
            <a:solidFill>
              <a:srgbClr val="929daf"/>
            </a:solidFill>
            <a:miter/>
          </a:ln>
        </p:spPr>
        <p:style>
          <a:lnRef idx="0"/>
          <a:fillRef idx="0"/>
          <a:effectRef idx="0"/>
          <a:fontRef idx="minor"/>
        </p:style>
      </p:sp>
      <p:sp>
        <p:nvSpPr>
          <p:cNvPr id="213" name="CustomShape 5"/>
          <p:cNvSpPr/>
          <p:nvPr/>
        </p:nvSpPr>
        <p:spPr>
          <a:xfrm>
            <a:off x="-697320" y="1371960"/>
            <a:ext cx="434160" cy="456120"/>
          </a:xfrm>
          <a:prstGeom prst="rect">
            <a:avLst/>
          </a:prstGeom>
          <a:solidFill>
            <a:srgbClr val="475a72"/>
          </a:solidFill>
          <a:ln w="3240">
            <a:solidFill>
              <a:srgbClr val="929daf"/>
            </a:solidFill>
            <a:miter/>
          </a:ln>
        </p:spPr>
        <p:style>
          <a:lnRef idx="0"/>
          <a:fillRef idx="0"/>
          <a:effectRef idx="0"/>
          <a:fontRef idx="minor"/>
        </p:style>
      </p:sp>
      <p:sp>
        <p:nvSpPr>
          <p:cNvPr id="214" name="CustomShape 6"/>
          <p:cNvSpPr/>
          <p:nvPr/>
        </p:nvSpPr>
        <p:spPr>
          <a:xfrm>
            <a:off x="-697320" y="1829160"/>
            <a:ext cx="434160" cy="456120"/>
          </a:xfrm>
          <a:prstGeom prst="rect">
            <a:avLst/>
          </a:prstGeom>
          <a:solidFill>
            <a:srgbClr val="475a72"/>
          </a:solidFill>
          <a:ln w="3240">
            <a:solidFill>
              <a:srgbClr val="929daf"/>
            </a:solidFill>
            <a:miter/>
          </a:ln>
        </p:spPr>
        <p:style>
          <a:lnRef idx="0"/>
          <a:fillRef idx="0"/>
          <a:effectRef idx="0"/>
          <a:fontRef idx="minor"/>
        </p:style>
      </p:sp>
      <p:sp>
        <p:nvSpPr>
          <p:cNvPr id="215" name="CustomShape 7"/>
          <p:cNvSpPr/>
          <p:nvPr/>
        </p:nvSpPr>
        <p:spPr>
          <a:xfrm>
            <a:off x="-697320" y="2286360"/>
            <a:ext cx="434160" cy="456120"/>
          </a:xfrm>
          <a:prstGeom prst="rect">
            <a:avLst/>
          </a:prstGeom>
          <a:solidFill>
            <a:srgbClr val="475a72"/>
          </a:solidFill>
          <a:ln w="3240">
            <a:solidFill>
              <a:srgbClr val="929daf"/>
            </a:solidFill>
            <a:miter/>
          </a:ln>
        </p:spPr>
        <p:style>
          <a:lnRef idx="0"/>
          <a:fillRef idx="0"/>
          <a:effectRef idx="0"/>
          <a:fontRef idx="minor"/>
        </p:style>
      </p:sp>
      <p:sp>
        <p:nvSpPr>
          <p:cNvPr id="216" name="CustomShape 8"/>
          <p:cNvSpPr/>
          <p:nvPr/>
        </p:nvSpPr>
        <p:spPr>
          <a:xfrm>
            <a:off x="-697320" y="2743920"/>
            <a:ext cx="434160" cy="456120"/>
          </a:xfrm>
          <a:prstGeom prst="rect">
            <a:avLst/>
          </a:prstGeom>
          <a:solidFill>
            <a:srgbClr val="475a72"/>
          </a:solidFill>
          <a:ln w="3240">
            <a:solidFill>
              <a:srgbClr val="929daf"/>
            </a:solidFill>
            <a:miter/>
          </a:ln>
        </p:spPr>
        <p:style>
          <a:lnRef idx="0"/>
          <a:fillRef idx="0"/>
          <a:effectRef idx="0"/>
          <a:fontRef idx="minor"/>
        </p:style>
      </p:sp>
      <p:sp>
        <p:nvSpPr>
          <p:cNvPr id="217" name="CustomShape 9"/>
          <p:cNvSpPr/>
          <p:nvPr/>
        </p:nvSpPr>
        <p:spPr>
          <a:xfrm>
            <a:off x="-697320" y="3201120"/>
            <a:ext cx="434160" cy="456120"/>
          </a:xfrm>
          <a:prstGeom prst="rect">
            <a:avLst/>
          </a:prstGeom>
          <a:solidFill>
            <a:srgbClr val="475a72"/>
          </a:solidFill>
          <a:ln w="3240">
            <a:solidFill>
              <a:srgbClr val="929daf"/>
            </a:solidFill>
            <a:miter/>
          </a:ln>
        </p:spPr>
        <p:style>
          <a:lnRef idx="0"/>
          <a:fillRef idx="0"/>
          <a:effectRef idx="0"/>
          <a:fontRef idx="minor"/>
        </p:style>
      </p:sp>
      <p:sp>
        <p:nvSpPr>
          <p:cNvPr id="218" name="CustomShape 10"/>
          <p:cNvSpPr/>
          <p:nvPr/>
        </p:nvSpPr>
        <p:spPr>
          <a:xfrm>
            <a:off x="-697320" y="3658320"/>
            <a:ext cx="434160" cy="456120"/>
          </a:xfrm>
          <a:prstGeom prst="rect">
            <a:avLst/>
          </a:prstGeom>
          <a:solidFill>
            <a:srgbClr val="475a72"/>
          </a:solidFill>
          <a:ln w="3240">
            <a:solidFill>
              <a:srgbClr val="929daf"/>
            </a:solidFill>
            <a:miter/>
          </a:ln>
        </p:spPr>
        <p:style>
          <a:lnRef idx="0"/>
          <a:fillRef idx="0"/>
          <a:effectRef idx="0"/>
          <a:fontRef idx="minor"/>
        </p:style>
      </p:sp>
      <p:sp>
        <p:nvSpPr>
          <p:cNvPr id="219" name="CustomShape 11"/>
          <p:cNvSpPr/>
          <p:nvPr/>
        </p:nvSpPr>
        <p:spPr>
          <a:xfrm>
            <a:off x="-697320" y="4115880"/>
            <a:ext cx="434160" cy="456120"/>
          </a:xfrm>
          <a:prstGeom prst="rect">
            <a:avLst/>
          </a:prstGeom>
          <a:solidFill>
            <a:srgbClr val="475a72"/>
          </a:solidFill>
          <a:ln w="3240">
            <a:solidFill>
              <a:srgbClr val="929daf"/>
            </a:solidFill>
            <a:miter/>
          </a:ln>
        </p:spPr>
        <p:style>
          <a:lnRef idx="0"/>
          <a:fillRef idx="0"/>
          <a:effectRef idx="0"/>
          <a:fontRef idx="minor"/>
        </p:style>
      </p:sp>
      <p:sp>
        <p:nvSpPr>
          <p:cNvPr id="220" name="CustomShape 12"/>
          <p:cNvSpPr/>
          <p:nvPr/>
        </p:nvSpPr>
        <p:spPr>
          <a:xfrm>
            <a:off x="-697320" y="4573080"/>
            <a:ext cx="434160" cy="456120"/>
          </a:xfrm>
          <a:prstGeom prst="rect">
            <a:avLst/>
          </a:prstGeom>
          <a:solidFill>
            <a:srgbClr val="475a72"/>
          </a:solidFill>
          <a:ln w="3240">
            <a:solidFill>
              <a:srgbClr val="929daf"/>
            </a:solidFill>
            <a:miter/>
          </a:ln>
        </p:spPr>
        <p:style>
          <a:lnRef idx="0"/>
          <a:fillRef idx="0"/>
          <a:effectRef idx="0"/>
          <a:fontRef idx="minor"/>
        </p:style>
      </p:sp>
      <p:sp>
        <p:nvSpPr>
          <p:cNvPr id="221" name="CustomShape 13"/>
          <p:cNvSpPr/>
          <p:nvPr/>
        </p:nvSpPr>
        <p:spPr>
          <a:xfrm>
            <a:off x="-697320" y="5030280"/>
            <a:ext cx="434160" cy="456120"/>
          </a:xfrm>
          <a:prstGeom prst="rect">
            <a:avLst/>
          </a:prstGeom>
          <a:solidFill>
            <a:srgbClr val="475a72"/>
          </a:solidFill>
          <a:ln w="3240">
            <a:solidFill>
              <a:srgbClr val="929daf"/>
            </a:solidFill>
            <a:miter/>
          </a:ln>
        </p:spPr>
        <p:style>
          <a:lnRef idx="0"/>
          <a:fillRef idx="0"/>
          <a:effectRef idx="0"/>
          <a:fontRef idx="minor"/>
        </p:style>
      </p:sp>
      <p:sp>
        <p:nvSpPr>
          <p:cNvPr id="222" name="CustomShape 14"/>
          <p:cNvSpPr/>
          <p:nvPr/>
        </p:nvSpPr>
        <p:spPr>
          <a:xfrm>
            <a:off x="-697320" y="5487840"/>
            <a:ext cx="434160" cy="456120"/>
          </a:xfrm>
          <a:prstGeom prst="rect">
            <a:avLst/>
          </a:prstGeom>
          <a:solidFill>
            <a:srgbClr val="475a72"/>
          </a:solidFill>
          <a:ln w="3240">
            <a:solidFill>
              <a:srgbClr val="929daf"/>
            </a:solidFill>
            <a:miter/>
          </a:ln>
        </p:spPr>
        <p:style>
          <a:lnRef idx="0"/>
          <a:fillRef idx="0"/>
          <a:effectRef idx="0"/>
          <a:fontRef idx="minor"/>
        </p:style>
      </p:sp>
      <p:sp>
        <p:nvSpPr>
          <p:cNvPr id="223" name="CustomShape 15"/>
          <p:cNvSpPr/>
          <p:nvPr/>
        </p:nvSpPr>
        <p:spPr>
          <a:xfrm>
            <a:off x="-697320" y="5945040"/>
            <a:ext cx="434160" cy="456120"/>
          </a:xfrm>
          <a:prstGeom prst="rect">
            <a:avLst/>
          </a:prstGeom>
          <a:solidFill>
            <a:srgbClr val="475a72"/>
          </a:solidFill>
          <a:ln w="3240">
            <a:solidFill>
              <a:srgbClr val="929daf"/>
            </a:solidFill>
            <a:miter/>
          </a:ln>
        </p:spPr>
        <p:style>
          <a:lnRef idx="0"/>
          <a:fillRef idx="0"/>
          <a:effectRef idx="0"/>
          <a:fontRef idx="minor"/>
        </p:style>
      </p:sp>
      <p:sp>
        <p:nvSpPr>
          <p:cNvPr id="224" name="CustomShape 16"/>
          <p:cNvSpPr/>
          <p:nvPr/>
        </p:nvSpPr>
        <p:spPr>
          <a:xfrm>
            <a:off x="-697320" y="6402240"/>
            <a:ext cx="434160" cy="456120"/>
          </a:xfrm>
          <a:prstGeom prst="rect">
            <a:avLst/>
          </a:prstGeom>
          <a:solidFill>
            <a:srgbClr val="475a72"/>
          </a:solidFill>
          <a:ln w="3240">
            <a:solidFill>
              <a:srgbClr val="929daf"/>
            </a:solidFill>
            <a:miter/>
          </a:ln>
        </p:spPr>
        <p:style>
          <a:lnRef idx="0"/>
          <a:fillRef idx="0"/>
          <a:effectRef idx="0"/>
          <a:fontRef idx="minor"/>
        </p:style>
      </p:sp>
      <p:sp>
        <p:nvSpPr>
          <p:cNvPr id="225" name="CustomShape 17"/>
          <p:cNvSpPr/>
          <p:nvPr/>
        </p:nvSpPr>
        <p:spPr>
          <a:xfrm>
            <a:off x="-939960" y="0"/>
            <a:ext cx="218880" cy="229320"/>
          </a:xfrm>
          <a:prstGeom prst="rect">
            <a:avLst/>
          </a:prstGeom>
          <a:solidFill>
            <a:srgbClr val="475a72"/>
          </a:solidFill>
          <a:ln w="3240">
            <a:solidFill>
              <a:srgbClr val="929daf"/>
            </a:solidFill>
            <a:miter/>
          </a:ln>
        </p:spPr>
        <p:style>
          <a:lnRef idx="0"/>
          <a:fillRef idx="0"/>
          <a:effectRef idx="0"/>
          <a:fontRef idx="minor"/>
        </p:style>
      </p:sp>
      <p:sp>
        <p:nvSpPr>
          <p:cNvPr id="226" name="CustomShape 18"/>
          <p:cNvSpPr/>
          <p:nvPr/>
        </p:nvSpPr>
        <p:spPr>
          <a:xfrm>
            <a:off x="-939960" y="457200"/>
            <a:ext cx="218880" cy="229320"/>
          </a:xfrm>
          <a:prstGeom prst="rect">
            <a:avLst/>
          </a:prstGeom>
          <a:solidFill>
            <a:srgbClr val="475a72"/>
          </a:solidFill>
          <a:ln w="3240">
            <a:solidFill>
              <a:srgbClr val="929daf"/>
            </a:solidFill>
            <a:miter/>
          </a:ln>
        </p:spPr>
        <p:style>
          <a:lnRef idx="0"/>
          <a:fillRef idx="0"/>
          <a:effectRef idx="0"/>
          <a:fontRef idx="minor"/>
        </p:style>
      </p:sp>
      <p:sp>
        <p:nvSpPr>
          <p:cNvPr id="227" name="CustomShape 19"/>
          <p:cNvSpPr/>
          <p:nvPr/>
        </p:nvSpPr>
        <p:spPr>
          <a:xfrm>
            <a:off x="-939960" y="914760"/>
            <a:ext cx="218880" cy="229320"/>
          </a:xfrm>
          <a:prstGeom prst="rect">
            <a:avLst/>
          </a:prstGeom>
          <a:solidFill>
            <a:srgbClr val="475a72"/>
          </a:solidFill>
          <a:ln w="3240">
            <a:solidFill>
              <a:srgbClr val="929daf"/>
            </a:solidFill>
            <a:miter/>
          </a:ln>
        </p:spPr>
        <p:style>
          <a:lnRef idx="0"/>
          <a:fillRef idx="0"/>
          <a:effectRef idx="0"/>
          <a:fontRef idx="minor"/>
        </p:style>
      </p:sp>
      <p:sp>
        <p:nvSpPr>
          <p:cNvPr id="228" name="CustomShape 20"/>
          <p:cNvSpPr/>
          <p:nvPr/>
        </p:nvSpPr>
        <p:spPr>
          <a:xfrm>
            <a:off x="-939960" y="1371960"/>
            <a:ext cx="218880" cy="229320"/>
          </a:xfrm>
          <a:prstGeom prst="rect">
            <a:avLst/>
          </a:prstGeom>
          <a:solidFill>
            <a:srgbClr val="475a72"/>
          </a:solidFill>
          <a:ln w="3240">
            <a:solidFill>
              <a:srgbClr val="929daf"/>
            </a:solidFill>
            <a:miter/>
          </a:ln>
        </p:spPr>
        <p:style>
          <a:lnRef idx="0"/>
          <a:fillRef idx="0"/>
          <a:effectRef idx="0"/>
          <a:fontRef idx="minor"/>
        </p:style>
      </p:sp>
      <p:sp>
        <p:nvSpPr>
          <p:cNvPr id="229" name="CustomShape 21"/>
          <p:cNvSpPr/>
          <p:nvPr/>
        </p:nvSpPr>
        <p:spPr>
          <a:xfrm>
            <a:off x="-939960" y="1829160"/>
            <a:ext cx="218880" cy="229320"/>
          </a:xfrm>
          <a:prstGeom prst="rect">
            <a:avLst/>
          </a:prstGeom>
          <a:solidFill>
            <a:srgbClr val="475a72"/>
          </a:solidFill>
          <a:ln w="3240">
            <a:solidFill>
              <a:srgbClr val="929daf"/>
            </a:solidFill>
            <a:miter/>
          </a:ln>
        </p:spPr>
        <p:style>
          <a:lnRef idx="0"/>
          <a:fillRef idx="0"/>
          <a:effectRef idx="0"/>
          <a:fontRef idx="minor"/>
        </p:style>
      </p:sp>
      <p:sp>
        <p:nvSpPr>
          <p:cNvPr id="230" name="CustomShape 22"/>
          <p:cNvSpPr/>
          <p:nvPr/>
        </p:nvSpPr>
        <p:spPr>
          <a:xfrm>
            <a:off x="-939960" y="2286360"/>
            <a:ext cx="218880" cy="229320"/>
          </a:xfrm>
          <a:prstGeom prst="rect">
            <a:avLst/>
          </a:prstGeom>
          <a:solidFill>
            <a:srgbClr val="475a72"/>
          </a:solidFill>
          <a:ln w="3240">
            <a:solidFill>
              <a:srgbClr val="929daf"/>
            </a:solidFill>
            <a:miter/>
          </a:ln>
        </p:spPr>
        <p:style>
          <a:lnRef idx="0"/>
          <a:fillRef idx="0"/>
          <a:effectRef idx="0"/>
          <a:fontRef idx="minor"/>
        </p:style>
      </p:sp>
      <p:sp>
        <p:nvSpPr>
          <p:cNvPr id="231" name="CustomShape 23"/>
          <p:cNvSpPr/>
          <p:nvPr/>
        </p:nvSpPr>
        <p:spPr>
          <a:xfrm>
            <a:off x="-939960" y="2743920"/>
            <a:ext cx="218880" cy="229320"/>
          </a:xfrm>
          <a:prstGeom prst="rect">
            <a:avLst/>
          </a:prstGeom>
          <a:solidFill>
            <a:srgbClr val="475a72"/>
          </a:solidFill>
          <a:ln w="3240">
            <a:solidFill>
              <a:srgbClr val="929daf"/>
            </a:solidFill>
            <a:miter/>
          </a:ln>
        </p:spPr>
        <p:style>
          <a:lnRef idx="0"/>
          <a:fillRef idx="0"/>
          <a:effectRef idx="0"/>
          <a:fontRef idx="minor"/>
        </p:style>
      </p:sp>
      <p:sp>
        <p:nvSpPr>
          <p:cNvPr id="232" name="CustomShape 24"/>
          <p:cNvSpPr/>
          <p:nvPr/>
        </p:nvSpPr>
        <p:spPr>
          <a:xfrm>
            <a:off x="-939960" y="3201120"/>
            <a:ext cx="218880" cy="229320"/>
          </a:xfrm>
          <a:prstGeom prst="rect">
            <a:avLst/>
          </a:prstGeom>
          <a:solidFill>
            <a:srgbClr val="475a72"/>
          </a:solidFill>
          <a:ln w="3240">
            <a:solidFill>
              <a:srgbClr val="929daf"/>
            </a:solidFill>
            <a:miter/>
          </a:ln>
        </p:spPr>
        <p:style>
          <a:lnRef idx="0"/>
          <a:fillRef idx="0"/>
          <a:effectRef idx="0"/>
          <a:fontRef idx="minor"/>
        </p:style>
      </p:sp>
      <p:sp>
        <p:nvSpPr>
          <p:cNvPr id="233" name="CustomShape 25"/>
          <p:cNvSpPr/>
          <p:nvPr/>
        </p:nvSpPr>
        <p:spPr>
          <a:xfrm>
            <a:off x="-939960" y="3658320"/>
            <a:ext cx="218880" cy="229320"/>
          </a:xfrm>
          <a:prstGeom prst="rect">
            <a:avLst/>
          </a:prstGeom>
          <a:solidFill>
            <a:srgbClr val="475a72"/>
          </a:solidFill>
          <a:ln w="3240">
            <a:solidFill>
              <a:srgbClr val="929daf"/>
            </a:solidFill>
            <a:miter/>
          </a:ln>
        </p:spPr>
        <p:style>
          <a:lnRef idx="0"/>
          <a:fillRef idx="0"/>
          <a:effectRef idx="0"/>
          <a:fontRef idx="minor"/>
        </p:style>
      </p:sp>
      <p:sp>
        <p:nvSpPr>
          <p:cNvPr id="234" name="CustomShape 26"/>
          <p:cNvSpPr/>
          <p:nvPr/>
        </p:nvSpPr>
        <p:spPr>
          <a:xfrm>
            <a:off x="-939960" y="4115880"/>
            <a:ext cx="218880" cy="229320"/>
          </a:xfrm>
          <a:prstGeom prst="rect">
            <a:avLst/>
          </a:prstGeom>
          <a:solidFill>
            <a:srgbClr val="475a72"/>
          </a:solidFill>
          <a:ln w="3240">
            <a:solidFill>
              <a:srgbClr val="929daf"/>
            </a:solidFill>
            <a:miter/>
          </a:ln>
        </p:spPr>
        <p:style>
          <a:lnRef idx="0"/>
          <a:fillRef idx="0"/>
          <a:effectRef idx="0"/>
          <a:fontRef idx="minor"/>
        </p:style>
      </p:sp>
      <p:sp>
        <p:nvSpPr>
          <p:cNvPr id="235" name="CustomShape 27"/>
          <p:cNvSpPr/>
          <p:nvPr/>
        </p:nvSpPr>
        <p:spPr>
          <a:xfrm>
            <a:off x="-939960" y="4573080"/>
            <a:ext cx="218880" cy="229320"/>
          </a:xfrm>
          <a:prstGeom prst="rect">
            <a:avLst/>
          </a:prstGeom>
          <a:solidFill>
            <a:srgbClr val="475a72"/>
          </a:solidFill>
          <a:ln w="3240">
            <a:solidFill>
              <a:srgbClr val="929daf"/>
            </a:solidFill>
            <a:miter/>
          </a:ln>
        </p:spPr>
        <p:style>
          <a:lnRef idx="0"/>
          <a:fillRef idx="0"/>
          <a:effectRef idx="0"/>
          <a:fontRef idx="minor"/>
        </p:style>
      </p:sp>
      <p:sp>
        <p:nvSpPr>
          <p:cNvPr id="236" name="CustomShape 28"/>
          <p:cNvSpPr/>
          <p:nvPr/>
        </p:nvSpPr>
        <p:spPr>
          <a:xfrm>
            <a:off x="-939960" y="5030280"/>
            <a:ext cx="218880" cy="229320"/>
          </a:xfrm>
          <a:prstGeom prst="rect">
            <a:avLst/>
          </a:prstGeom>
          <a:solidFill>
            <a:srgbClr val="475a72"/>
          </a:solidFill>
          <a:ln w="3240">
            <a:solidFill>
              <a:srgbClr val="929daf"/>
            </a:solidFill>
            <a:miter/>
          </a:ln>
        </p:spPr>
        <p:style>
          <a:lnRef idx="0"/>
          <a:fillRef idx="0"/>
          <a:effectRef idx="0"/>
          <a:fontRef idx="minor"/>
        </p:style>
      </p:sp>
      <p:sp>
        <p:nvSpPr>
          <p:cNvPr id="237" name="CustomShape 29"/>
          <p:cNvSpPr/>
          <p:nvPr/>
        </p:nvSpPr>
        <p:spPr>
          <a:xfrm>
            <a:off x="-939960" y="5487840"/>
            <a:ext cx="218880" cy="229320"/>
          </a:xfrm>
          <a:prstGeom prst="rect">
            <a:avLst/>
          </a:prstGeom>
          <a:solidFill>
            <a:srgbClr val="475a72"/>
          </a:solidFill>
          <a:ln w="3240">
            <a:solidFill>
              <a:srgbClr val="929daf"/>
            </a:solidFill>
            <a:miter/>
          </a:ln>
        </p:spPr>
        <p:style>
          <a:lnRef idx="0"/>
          <a:fillRef idx="0"/>
          <a:effectRef idx="0"/>
          <a:fontRef idx="minor"/>
        </p:style>
      </p:sp>
      <p:sp>
        <p:nvSpPr>
          <p:cNvPr id="238" name="CustomShape 30"/>
          <p:cNvSpPr/>
          <p:nvPr/>
        </p:nvSpPr>
        <p:spPr>
          <a:xfrm>
            <a:off x="-939960" y="5945040"/>
            <a:ext cx="218880" cy="229320"/>
          </a:xfrm>
          <a:prstGeom prst="rect">
            <a:avLst/>
          </a:prstGeom>
          <a:solidFill>
            <a:srgbClr val="475a72"/>
          </a:solidFill>
          <a:ln w="3240">
            <a:solidFill>
              <a:srgbClr val="929daf"/>
            </a:solidFill>
            <a:miter/>
          </a:ln>
        </p:spPr>
        <p:style>
          <a:lnRef idx="0"/>
          <a:fillRef idx="0"/>
          <a:effectRef idx="0"/>
          <a:fontRef idx="minor"/>
        </p:style>
      </p:sp>
      <p:sp>
        <p:nvSpPr>
          <p:cNvPr id="239" name="CustomShape 31"/>
          <p:cNvSpPr/>
          <p:nvPr/>
        </p:nvSpPr>
        <p:spPr>
          <a:xfrm>
            <a:off x="-939960" y="6402240"/>
            <a:ext cx="218880" cy="229320"/>
          </a:xfrm>
          <a:prstGeom prst="rect">
            <a:avLst/>
          </a:prstGeom>
          <a:solidFill>
            <a:srgbClr val="475a72"/>
          </a:solidFill>
          <a:ln w="3240">
            <a:solidFill>
              <a:srgbClr val="929daf"/>
            </a:solidFill>
            <a:miter/>
          </a:ln>
        </p:spPr>
        <p:style>
          <a:lnRef idx="0"/>
          <a:fillRef idx="0"/>
          <a:effectRef idx="0"/>
          <a:fontRef idx="minor"/>
        </p:style>
      </p:sp>
      <p:sp>
        <p:nvSpPr>
          <p:cNvPr id="240" name="CustomShape 32"/>
          <p:cNvSpPr/>
          <p:nvPr/>
        </p:nvSpPr>
        <p:spPr>
          <a:xfrm rot="16200000">
            <a:off x="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41" name="CustomShape 33"/>
          <p:cNvSpPr/>
          <p:nvPr/>
        </p:nvSpPr>
        <p:spPr>
          <a:xfrm rot="16200000">
            <a:off x="45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42" name="CustomShape 34"/>
          <p:cNvSpPr/>
          <p:nvPr/>
        </p:nvSpPr>
        <p:spPr>
          <a:xfrm rot="16200000">
            <a:off x="914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43" name="CustomShape 35"/>
          <p:cNvSpPr/>
          <p:nvPr/>
        </p:nvSpPr>
        <p:spPr>
          <a:xfrm rot="16200000">
            <a:off x="1371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44" name="CustomShape 36"/>
          <p:cNvSpPr/>
          <p:nvPr/>
        </p:nvSpPr>
        <p:spPr>
          <a:xfrm rot="16200000">
            <a:off x="1828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45" name="CustomShape 37"/>
          <p:cNvSpPr/>
          <p:nvPr/>
        </p:nvSpPr>
        <p:spPr>
          <a:xfrm rot="16200000">
            <a:off x="2286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46" name="CustomShape 38"/>
          <p:cNvSpPr/>
          <p:nvPr/>
        </p:nvSpPr>
        <p:spPr>
          <a:xfrm rot="16200000">
            <a:off x="2743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47" name="CustomShape 39"/>
          <p:cNvSpPr/>
          <p:nvPr/>
        </p:nvSpPr>
        <p:spPr>
          <a:xfrm rot="16200000">
            <a:off x="3200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48" name="CustomShape 40"/>
          <p:cNvSpPr/>
          <p:nvPr/>
        </p:nvSpPr>
        <p:spPr>
          <a:xfrm rot="16200000">
            <a:off x="3657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49" name="CustomShape 41"/>
          <p:cNvSpPr/>
          <p:nvPr/>
        </p:nvSpPr>
        <p:spPr>
          <a:xfrm rot="16200000">
            <a:off x="4114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50" name="CustomShape 42"/>
          <p:cNvSpPr/>
          <p:nvPr/>
        </p:nvSpPr>
        <p:spPr>
          <a:xfrm rot="16200000">
            <a:off x="4572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51" name="CustomShape 43"/>
          <p:cNvSpPr/>
          <p:nvPr/>
        </p:nvSpPr>
        <p:spPr>
          <a:xfrm rot="16200000">
            <a:off x="5029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52" name="CustomShape 44"/>
          <p:cNvSpPr/>
          <p:nvPr/>
        </p:nvSpPr>
        <p:spPr>
          <a:xfrm rot="16200000">
            <a:off x="5486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53" name="CustomShape 45"/>
          <p:cNvSpPr/>
          <p:nvPr/>
        </p:nvSpPr>
        <p:spPr>
          <a:xfrm rot="16200000">
            <a:off x="5943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54" name="CustomShape 46"/>
          <p:cNvSpPr/>
          <p:nvPr/>
        </p:nvSpPr>
        <p:spPr>
          <a:xfrm rot="16200000">
            <a:off x="6400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55" name="CustomShape 47"/>
          <p:cNvSpPr/>
          <p:nvPr/>
        </p:nvSpPr>
        <p:spPr>
          <a:xfrm rot="16200000">
            <a:off x="6858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56" name="CustomShape 48"/>
          <p:cNvSpPr/>
          <p:nvPr/>
        </p:nvSpPr>
        <p:spPr>
          <a:xfrm rot="16200000">
            <a:off x="7315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57" name="CustomShape 49"/>
          <p:cNvSpPr/>
          <p:nvPr/>
        </p:nvSpPr>
        <p:spPr>
          <a:xfrm rot="16200000">
            <a:off x="7772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58" name="CustomShape 50"/>
          <p:cNvSpPr/>
          <p:nvPr/>
        </p:nvSpPr>
        <p:spPr>
          <a:xfrm rot="16200000">
            <a:off x="8229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59" name="CustomShape 51"/>
          <p:cNvSpPr/>
          <p:nvPr/>
        </p:nvSpPr>
        <p:spPr>
          <a:xfrm rot="16200000">
            <a:off x="8686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60" name="CustomShape 52"/>
          <p:cNvSpPr/>
          <p:nvPr/>
        </p:nvSpPr>
        <p:spPr>
          <a:xfrm rot="16200000">
            <a:off x="9144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61" name="CustomShape 53"/>
          <p:cNvSpPr/>
          <p:nvPr/>
        </p:nvSpPr>
        <p:spPr>
          <a:xfrm rot="16200000">
            <a:off x="9601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62" name="CustomShape 54"/>
          <p:cNvSpPr/>
          <p:nvPr/>
        </p:nvSpPr>
        <p:spPr>
          <a:xfrm rot="16200000">
            <a:off x="10058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63" name="CustomShape 55"/>
          <p:cNvSpPr/>
          <p:nvPr/>
        </p:nvSpPr>
        <p:spPr>
          <a:xfrm rot="16200000">
            <a:off x="10515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64" name="CustomShape 56"/>
          <p:cNvSpPr/>
          <p:nvPr/>
        </p:nvSpPr>
        <p:spPr>
          <a:xfrm rot="16200000">
            <a:off x="10972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65" name="CustomShape 57"/>
          <p:cNvSpPr/>
          <p:nvPr/>
        </p:nvSpPr>
        <p:spPr>
          <a:xfrm rot="16200000">
            <a:off x="11430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66" name="CustomShape 58"/>
          <p:cNvSpPr/>
          <p:nvPr/>
        </p:nvSpPr>
        <p:spPr>
          <a:xfrm rot="16200000">
            <a:off x="1188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267" name="CustomShape 59"/>
          <p:cNvSpPr/>
          <p:nvPr/>
        </p:nvSpPr>
        <p:spPr>
          <a:xfrm rot="16200000">
            <a:off x="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68" name="CustomShape 60"/>
          <p:cNvSpPr/>
          <p:nvPr/>
        </p:nvSpPr>
        <p:spPr>
          <a:xfrm rot="16200000">
            <a:off x="45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69" name="CustomShape 61"/>
          <p:cNvSpPr/>
          <p:nvPr/>
        </p:nvSpPr>
        <p:spPr>
          <a:xfrm rot="16200000">
            <a:off x="914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70" name="CustomShape 62"/>
          <p:cNvSpPr/>
          <p:nvPr/>
        </p:nvSpPr>
        <p:spPr>
          <a:xfrm rot="16200000">
            <a:off x="1371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71" name="CustomShape 63"/>
          <p:cNvSpPr/>
          <p:nvPr/>
        </p:nvSpPr>
        <p:spPr>
          <a:xfrm rot="16200000">
            <a:off x="1828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72" name="CustomShape 64"/>
          <p:cNvSpPr/>
          <p:nvPr/>
        </p:nvSpPr>
        <p:spPr>
          <a:xfrm rot="16200000">
            <a:off x="2285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73" name="CustomShape 65"/>
          <p:cNvSpPr/>
          <p:nvPr/>
        </p:nvSpPr>
        <p:spPr>
          <a:xfrm rot="16200000">
            <a:off x="2742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74" name="CustomShape 66"/>
          <p:cNvSpPr/>
          <p:nvPr/>
        </p:nvSpPr>
        <p:spPr>
          <a:xfrm rot="16200000">
            <a:off x="3200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75" name="CustomShape 67"/>
          <p:cNvSpPr/>
          <p:nvPr/>
        </p:nvSpPr>
        <p:spPr>
          <a:xfrm rot="16200000">
            <a:off x="3657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76" name="CustomShape 68"/>
          <p:cNvSpPr/>
          <p:nvPr/>
        </p:nvSpPr>
        <p:spPr>
          <a:xfrm rot="16200000">
            <a:off x="4114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77" name="CustomShape 69"/>
          <p:cNvSpPr/>
          <p:nvPr/>
        </p:nvSpPr>
        <p:spPr>
          <a:xfrm rot="16200000">
            <a:off x="4571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78" name="CustomShape 70"/>
          <p:cNvSpPr/>
          <p:nvPr/>
        </p:nvSpPr>
        <p:spPr>
          <a:xfrm rot="16200000">
            <a:off x="5028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79" name="CustomShape 71"/>
          <p:cNvSpPr/>
          <p:nvPr/>
        </p:nvSpPr>
        <p:spPr>
          <a:xfrm rot="16200000">
            <a:off x="5486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80" name="CustomShape 72"/>
          <p:cNvSpPr/>
          <p:nvPr/>
        </p:nvSpPr>
        <p:spPr>
          <a:xfrm rot="16200000">
            <a:off x="5943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81" name="CustomShape 73"/>
          <p:cNvSpPr/>
          <p:nvPr/>
        </p:nvSpPr>
        <p:spPr>
          <a:xfrm rot="16200000">
            <a:off x="6400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82" name="CustomShape 74"/>
          <p:cNvSpPr/>
          <p:nvPr/>
        </p:nvSpPr>
        <p:spPr>
          <a:xfrm rot="16200000">
            <a:off x="6857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83" name="CustomShape 75"/>
          <p:cNvSpPr/>
          <p:nvPr/>
        </p:nvSpPr>
        <p:spPr>
          <a:xfrm rot="16200000">
            <a:off x="7314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84" name="CustomShape 76"/>
          <p:cNvSpPr/>
          <p:nvPr/>
        </p:nvSpPr>
        <p:spPr>
          <a:xfrm rot="16200000">
            <a:off x="7772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85" name="CustomShape 77"/>
          <p:cNvSpPr/>
          <p:nvPr/>
        </p:nvSpPr>
        <p:spPr>
          <a:xfrm rot="16200000">
            <a:off x="8229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86" name="CustomShape 78"/>
          <p:cNvSpPr/>
          <p:nvPr/>
        </p:nvSpPr>
        <p:spPr>
          <a:xfrm rot="16200000">
            <a:off x="8686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87" name="CustomShape 79"/>
          <p:cNvSpPr/>
          <p:nvPr/>
        </p:nvSpPr>
        <p:spPr>
          <a:xfrm rot="16200000">
            <a:off x="9143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88" name="CustomShape 80"/>
          <p:cNvSpPr/>
          <p:nvPr/>
        </p:nvSpPr>
        <p:spPr>
          <a:xfrm rot="16200000">
            <a:off x="9600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89" name="CustomShape 81"/>
          <p:cNvSpPr/>
          <p:nvPr/>
        </p:nvSpPr>
        <p:spPr>
          <a:xfrm rot="16200000">
            <a:off x="10058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90" name="CustomShape 82"/>
          <p:cNvSpPr/>
          <p:nvPr/>
        </p:nvSpPr>
        <p:spPr>
          <a:xfrm rot="16200000">
            <a:off x="10515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91" name="CustomShape 83"/>
          <p:cNvSpPr/>
          <p:nvPr/>
        </p:nvSpPr>
        <p:spPr>
          <a:xfrm rot="16200000">
            <a:off x="10972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92" name="CustomShape 84"/>
          <p:cNvSpPr/>
          <p:nvPr/>
        </p:nvSpPr>
        <p:spPr>
          <a:xfrm rot="16200000">
            <a:off x="11429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93" name="CustomShape 85"/>
          <p:cNvSpPr/>
          <p:nvPr/>
        </p:nvSpPr>
        <p:spPr>
          <a:xfrm rot="16200000">
            <a:off x="1188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294" name="Line 86"/>
          <p:cNvSpPr/>
          <p:nvPr/>
        </p:nvSpPr>
        <p:spPr>
          <a:xfrm flipH="1">
            <a:off x="687240" y="1371600"/>
            <a:ext cx="10969560" cy="360"/>
          </a:xfrm>
          <a:prstGeom prst="line">
            <a:avLst/>
          </a:prstGeom>
          <a:ln w="6480">
            <a:solidFill>
              <a:srgbClr val="000000"/>
            </a:solidFill>
            <a:round/>
          </a:ln>
        </p:spPr>
        <p:style>
          <a:lnRef idx="0"/>
          <a:fillRef idx="0"/>
          <a:effectRef idx="0"/>
          <a:fontRef idx="minor"/>
        </p:style>
      </p:sp>
      <p:pic>
        <p:nvPicPr>
          <p:cNvPr id="295" name="Picture 2" descr=""/>
          <p:cNvPicPr/>
          <p:nvPr/>
        </p:nvPicPr>
        <p:blipFill>
          <a:blip r:embed="rId2"/>
          <a:stretch/>
        </p:blipFill>
        <p:spPr>
          <a:xfrm>
            <a:off x="8344800" y="349200"/>
            <a:ext cx="3405960" cy="680760"/>
          </a:xfrm>
          <a:prstGeom prst="rect">
            <a:avLst/>
          </a:prstGeom>
          <a:ln>
            <a:noFill/>
          </a:ln>
        </p:spPr>
      </p:pic>
      <p:sp>
        <p:nvSpPr>
          <p:cNvPr id="296" name="PlaceHolder 87"/>
          <p:cNvSpPr>
            <a:spLocks noGrp="1"/>
          </p:cNvSpPr>
          <p:nvPr>
            <p:ph type="title"/>
          </p:nvPr>
        </p:nvSpPr>
        <p:spPr>
          <a:xfrm>
            <a:off x="609480" y="273600"/>
            <a:ext cx="10970640" cy="114516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297" name="PlaceHolder 88"/>
          <p:cNvSpPr>
            <a:spLocks noGrp="1"/>
          </p:cNvSpPr>
          <p:nvPr>
            <p:ph type="body"/>
          </p:nvPr>
        </p:nvSpPr>
        <p:spPr>
          <a:xfrm>
            <a:off x="609480" y="1604880"/>
            <a:ext cx="10970640" cy="397800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32" name="CustomShape 1"/>
          <p:cNvSpPr/>
          <p:nvPr/>
        </p:nvSpPr>
        <p:spPr>
          <a:xfrm>
            <a:off x="10907640" y="6472080"/>
            <a:ext cx="672120" cy="211680"/>
          </a:xfrm>
          <a:prstGeom prst="rect">
            <a:avLst/>
          </a:prstGeom>
          <a:noFill/>
          <a:ln>
            <a:noFill/>
          </a:ln>
        </p:spPr>
        <p:style>
          <a:lnRef idx="0"/>
          <a:fillRef idx="0"/>
          <a:effectRef idx="0"/>
          <a:fontRef idx="minor"/>
        </p:style>
        <p:txBody>
          <a:bodyPr lIns="0" rIns="0" tIns="0" bIns="0" anchor="ctr"/>
          <a:p>
            <a:pPr algn="r">
              <a:lnSpc>
                <a:spcPct val="100000"/>
              </a:lnSpc>
            </a:pPr>
            <a:fld id="{F7E3454A-5665-4E73-B559-D163B39F8A7D}" type="slidenum">
              <a:rPr b="1" lang="en-US" sz="1500" spc="-1" strike="noStrike">
                <a:solidFill>
                  <a:srgbClr val="000000"/>
                </a:solidFill>
                <a:uFill>
                  <a:solidFill>
                    <a:srgbClr val="ffffff"/>
                  </a:solidFill>
                </a:uFill>
                <a:latin typeface="Arial"/>
                <a:ea typeface="DejaVu Sans"/>
              </a:rPr>
              <a:t>&lt;number&gt;</a:t>
            </a:fld>
            <a:endParaRPr b="0" lang="en-US" sz="1800" spc="-1" strike="noStrike">
              <a:solidFill>
                <a:srgbClr val="000000"/>
              </a:solidFill>
              <a:uFill>
                <a:solidFill>
                  <a:srgbClr val="ffffff"/>
                </a:solidFill>
              </a:uFill>
              <a:latin typeface="Arial"/>
            </a:endParaRPr>
          </a:p>
        </p:txBody>
      </p:sp>
      <p:sp>
        <p:nvSpPr>
          <p:cNvPr id="333" name="CustomShape 2"/>
          <p:cNvSpPr/>
          <p:nvPr/>
        </p:nvSpPr>
        <p:spPr>
          <a:xfrm>
            <a:off x="-697320" y="0"/>
            <a:ext cx="434160" cy="456120"/>
          </a:xfrm>
          <a:prstGeom prst="rect">
            <a:avLst/>
          </a:prstGeom>
          <a:solidFill>
            <a:srgbClr val="475a72"/>
          </a:solidFill>
          <a:ln w="3240">
            <a:solidFill>
              <a:srgbClr val="929daf"/>
            </a:solidFill>
            <a:miter/>
          </a:ln>
        </p:spPr>
        <p:style>
          <a:lnRef idx="0"/>
          <a:fillRef idx="0"/>
          <a:effectRef idx="0"/>
          <a:fontRef idx="minor"/>
        </p:style>
      </p:sp>
      <p:sp>
        <p:nvSpPr>
          <p:cNvPr id="334" name="CustomShape 3"/>
          <p:cNvSpPr/>
          <p:nvPr/>
        </p:nvSpPr>
        <p:spPr>
          <a:xfrm>
            <a:off x="-697320" y="457200"/>
            <a:ext cx="434160" cy="456120"/>
          </a:xfrm>
          <a:prstGeom prst="rect">
            <a:avLst/>
          </a:prstGeom>
          <a:solidFill>
            <a:srgbClr val="475a72"/>
          </a:solidFill>
          <a:ln w="3240">
            <a:solidFill>
              <a:srgbClr val="929daf"/>
            </a:solidFill>
            <a:miter/>
          </a:ln>
        </p:spPr>
        <p:style>
          <a:lnRef idx="0"/>
          <a:fillRef idx="0"/>
          <a:effectRef idx="0"/>
          <a:fontRef idx="minor"/>
        </p:style>
      </p:sp>
      <p:sp>
        <p:nvSpPr>
          <p:cNvPr id="335" name="CustomShape 4"/>
          <p:cNvSpPr/>
          <p:nvPr/>
        </p:nvSpPr>
        <p:spPr>
          <a:xfrm>
            <a:off x="-697320" y="914760"/>
            <a:ext cx="434160" cy="456120"/>
          </a:xfrm>
          <a:prstGeom prst="rect">
            <a:avLst/>
          </a:prstGeom>
          <a:solidFill>
            <a:srgbClr val="475a72"/>
          </a:solidFill>
          <a:ln w="3240">
            <a:solidFill>
              <a:srgbClr val="929daf"/>
            </a:solidFill>
            <a:miter/>
          </a:ln>
        </p:spPr>
        <p:style>
          <a:lnRef idx="0"/>
          <a:fillRef idx="0"/>
          <a:effectRef idx="0"/>
          <a:fontRef idx="minor"/>
        </p:style>
      </p:sp>
      <p:sp>
        <p:nvSpPr>
          <p:cNvPr id="336" name="CustomShape 5"/>
          <p:cNvSpPr/>
          <p:nvPr/>
        </p:nvSpPr>
        <p:spPr>
          <a:xfrm>
            <a:off x="-697320" y="1371960"/>
            <a:ext cx="434160" cy="456120"/>
          </a:xfrm>
          <a:prstGeom prst="rect">
            <a:avLst/>
          </a:prstGeom>
          <a:solidFill>
            <a:srgbClr val="475a72"/>
          </a:solidFill>
          <a:ln w="3240">
            <a:solidFill>
              <a:srgbClr val="929daf"/>
            </a:solidFill>
            <a:miter/>
          </a:ln>
        </p:spPr>
        <p:style>
          <a:lnRef idx="0"/>
          <a:fillRef idx="0"/>
          <a:effectRef idx="0"/>
          <a:fontRef idx="minor"/>
        </p:style>
      </p:sp>
      <p:sp>
        <p:nvSpPr>
          <p:cNvPr id="337" name="CustomShape 6"/>
          <p:cNvSpPr/>
          <p:nvPr/>
        </p:nvSpPr>
        <p:spPr>
          <a:xfrm>
            <a:off x="-697320" y="1829160"/>
            <a:ext cx="434160" cy="456120"/>
          </a:xfrm>
          <a:prstGeom prst="rect">
            <a:avLst/>
          </a:prstGeom>
          <a:solidFill>
            <a:srgbClr val="475a72"/>
          </a:solidFill>
          <a:ln w="3240">
            <a:solidFill>
              <a:srgbClr val="929daf"/>
            </a:solidFill>
            <a:miter/>
          </a:ln>
        </p:spPr>
        <p:style>
          <a:lnRef idx="0"/>
          <a:fillRef idx="0"/>
          <a:effectRef idx="0"/>
          <a:fontRef idx="minor"/>
        </p:style>
      </p:sp>
      <p:sp>
        <p:nvSpPr>
          <p:cNvPr id="338" name="CustomShape 7"/>
          <p:cNvSpPr/>
          <p:nvPr/>
        </p:nvSpPr>
        <p:spPr>
          <a:xfrm>
            <a:off x="-697320" y="2286360"/>
            <a:ext cx="434160" cy="456120"/>
          </a:xfrm>
          <a:prstGeom prst="rect">
            <a:avLst/>
          </a:prstGeom>
          <a:solidFill>
            <a:srgbClr val="475a72"/>
          </a:solidFill>
          <a:ln w="3240">
            <a:solidFill>
              <a:srgbClr val="929daf"/>
            </a:solidFill>
            <a:miter/>
          </a:ln>
        </p:spPr>
        <p:style>
          <a:lnRef idx="0"/>
          <a:fillRef idx="0"/>
          <a:effectRef idx="0"/>
          <a:fontRef idx="minor"/>
        </p:style>
      </p:sp>
      <p:sp>
        <p:nvSpPr>
          <p:cNvPr id="339" name="CustomShape 8"/>
          <p:cNvSpPr/>
          <p:nvPr/>
        </p:nvSpPr>
        <p:spPr>
          <a:xfrm>
            <a:off x="-697320" y="2743920"/>
            <a:ext cx="434160" cy="456120"/>
          </a:xfrm>
          <a:prstGeom prst="rect">
            <a:avLst/>
          </a:prstGeom>
          <a:solidFill>
            <a:srgbClr val="475a72"/>
          </a:solidFill>
          <a:ln w="3240">
            <a:solidFill>
              <a:srgbClr val="929daf"/>
            </a:solidFill>
            <a:miter/>
          </a:ln>
        </p:spPr>
        <p:style>
          <a:lnRef idx="0"/>
          <a:fillRef idx="0"/>
          <a:effectRef idx="0"/>
          <a:fontRef idx="minor"/>
        </p:style>
      </p:sp>
      <p:sp>
        <p:nvSpPr>
          <p:cNvPr id="340" name="CustomShape 9"/>
          <p:cNvSpPr/>
          <p:nvPr/>
        </p:nvSpPr>
        <p:spPr>
          <a:xfrm>
            <a:off x="-697320" y="3201120"/>
            <a:ext cx="434160" cy="456120"/>
          </a:xfrm>
          <a:prstGeom prst="rect">
            <a:avLst/>
          </a:prstGeom>
          <a:solidFill>
            <a:srgbClr val="475a72"/>
          </a:solidFill>
          <a:ln w="3240">
            <a:solidFill>
              <a:srgbClr val="929daf"/>
            </a:solidFill>
            <a:miter/>
          </a:ln>
        </p:spPr>
        <p:style>
          <a:lnRef idx="0"/>
          <a:fillRef idx="0"/>
          <a:effectRef idx="0"/>
          <a:fontRef idx="minor"/>
        </p:style>
      </p:sp>
      <p:sp>
        <p:nvSpPr>
          <p:cNvPr id="341" name="CustomShape 10"/>
          <p:cNvSpPr/>
          <p:nvPr/>
        </p:nvSpPr>
        <p:spPr>
          <a:xfrm>
            <a:off x="-697320" y="3658320"/>
            <a:ext cx="434160" cy="456120"/>
          </a:xfrm>
          <a:prstGeom prst="rect">
            <a:avLst/>
          </a:prstGeom>
          <a:solidFill>
            <a:srgbClr val="475a72"/>
          </a:solidFill>
          <a:ln w="3240">
            <a:solidFill>
              <a:srgbClr val="929daf"/>
            </a:solidFill>
            <a:miter/>
          </a:ln>
        </p:spPr>
        <p:style>
          <a:lnRef idx="0"/>
          <a:fillRef idx="0"/>
          <a:effectRef idx="0"/>
          <a:fontRef idx="minor"/>
        </p:style>
      </p:sp>
      <p:sp>
        <p:nvSpPr>
          <p:cNvPr id="342" name="CustomShape 11"/>
          <p:cNvSpPr/>
          <p:nvPr/>
        </p:nvSpPr>
        <p:spPr>
          <a:xfrm>
            <a:off x="-697320" y="4115880"/>
            <a:ext cx="434160" cy="456120"/>
          </a:xfrm>
          <a:prstGeom prst="rect">
            <a:avLst/>
          </a:prstGeom>
          <a:solidFill>
            <a:srgbClr val="475a72"/>
          </a:solidFill>
          <a:ln w="3240">
            <a:solidFill>
              <a:srgbClr val="929daf"/>
            </a:solidFill>
            <a:miter/>
          </a:ln>
        </p:spPr>
        <p:style>
          <a:lnRef idx="0"/>
          <a:fillRef idx="0"/>
          <a:effectRef idx="0"/>
          <a:fontRef idx="minor"/>
        </p:style>
      </p:sp>
      <p:sp>
        <p:nvSpPr>
          <p:cNvPr id="343" name="CustomShape 12"/>
          <p:cNvSpPr/>
          <p:nvPr/>
        </p:nvSpPr>
        <p:spPr>
          <a:xfrm>
            <a:off x="-697320" y="4573080"/>
            <a:ext cx="434160" cy="456120"/>
          </a:xfrm>
          <a:prstGeom prst="rect">
            <a:avLst/>
          </a:prstGeom>
          <a:solidFill>
            <a:srgbClr val="475a72"/>
          </a:solidFill>
          <a:ln w="3240">
            <a:solidFill>
              <a:srgbClr val="929daf"/>
            </a:solidFill>
            <a:miter/>
          </a:ln>
        </p:spPr>
        <p:style>
          <a:lnRef idx="0"/>
          <a:fillRef idx="0"/>
          <a:effectRef idx="0"/>
          <a:fontRef idx="minor"/>
        </p:style>
      </p:sp>
      <p:sp>
        <p:nvSpPr>
          <p:cNvPr id="344" name="CustomShape 13"/>
          <p:cNvSpPr/>
          <p:nvPr/>
        </p:nvSpPr>
        <p:spPr>
          <a:xfrm>
            <a:off x="-697320" y="5030280"/>
            <a:ext cx="434160" cy="456120"/>
          </a:xfrm>
          <a:prstGeom prst="rect">
            <a:avLst/>
          </a:prstGeom>
          <a:solidFill>
            <a:srgbClr val="475a72"/>
          </a:solidFill>
          <a:ln w="3240">
            <a:solidFill>
              <a:srgbClr val="929daf"/>
            </a:solidFill>
            <a:miter/>
          </a:ln>
        </p:spPr>
        <p:style>
          <a:lnRef idx="0"/>
          <a:fillRef idx="0"/>
          <a:effectRef idx="0"/>
          <a:fontRef idx="minor"/>
        </p:style>
      </p:sp>
      <p:sp>
        <p:nvSpPr>
          <p:cNvPr id="345" name="CustomShape 14"/>
          <p:cNvSpPr/>
          <p:nvPr/>
        </p:nvSpPr>
        <p:spPr>
          <a:xfrm>
            <a:off x="-697320" y="5487840"/>
            <a:ext cx="434160" cy="456120"/>
          </a:xfrm>
          <a:prstGeom prst="rect">
            <a:avLst/>
          </a:prstGeom>
          <a:solidFill>
            <a:srgbClr val="475a72"/>
          </a:solidFill>
          <a:ln w="3240">
            <a:solidFill>
              <a:srgbClr val="929daf"/>
            </a:solidFill>
            <a:miter/>
          </a:ln>
        </p:spPr>
        <p:style>
          <a:lnRef idx="0"/>
          <a:fillRef idx="0"/>
          <a:effectRef idx="0"/>
          <a:fontRef idx="minor"/>
        </p:style>
      </p:sp>
      <p:sp>
        <p:nvSpPr>
          <p:cNvPr id="346" name="CustomShape 15"/>
          <p:cNvSpPr/>
          <p:nvPr/>
        </p:nvSpPr>
        <p:spPr>
          <a:xfrm>
            <a:off x="-697320" y="5945040"/>
            <a:ext cx="434160" cy="456120"/>
          </a:xfrm>
          <a:prstGeom prst="rect">
            <a:avLst/>
          </a:prstGeom>
          <a:solidFill>
            <a:srgbClr val="475a72"/>
          </a:solidFill>
          <a:ln w="3240">
            <a:solidFill>
              <a:srgbClr val="929daf"/>
            </a:solidFill>
            <a:miter/>
          </a:ln>
        </p:spPr>
        <p:style>
          <a:lnRef idx="0"/>
          <a:fillRef idx="0"/>
          <a:effectRef idx="0"/>
          <a:fontRef idx="minor"/>
        </p:style>
      </p:sp>
      <p:sp>
        <p:nvSpPr>
          <p:cNvPr id="347" name="CustomShape 16"/>
          <p:cNvSpPr/>
          <p:nvPr/>
        </p:nvSpPr>
        <p:spPr>
          <a:xfrm>
            <a:off x="-697320" y="6402240"/>
            <a:ext cx="434160" cy="456120"/>
          </a:xfrm>
          <a:prstGeom prst="rect">
            <a:avLst/>
          </a:prstGeom>
          <a:solidFill>
            <a:srgbClr val="475a72"/>
          </a:solidFill>
          <a:ln w="3240">
            <a:solidFill>
              <a:srgbClr val="929daf"/>
            </a:solidFill>
            <a:miter/>
          </a:ln>
        </p:spPr>
        <p:style>
          <a:lnRef idx="0"/>
          <a:fillRef idx="0"/>
          <a:effectRef idx="0"/>
          <a:fontRef idx="minor"/>
        </p:style>
      </p:sp>
      <p:sp>
        <p:nvSpPr>
          <p:cNvPr id="348" name="CustomShape 17"/>
          <p:cNvSpPr/>
          <p:nvPr/>
        </p:nvSpPr>
        <p:spPr>
          <a:xfrm>
            <a:off x="-939960" y="0"/>
            <a:ext cx="218880" cy="229320"/>
          </a:xfrm>
          <a:prstGeom prst="rect">
            <a:avLst/>
          </a:prstGeom>
          <a:solidFill>
            <a:srgbClr val="475a72"/>
          </a:solidFill>
          <a:ln w="3240">
            <a:solidFill>
              <a:srgbClr val="929daf"/>
            </a:solidFill>
            <a:miter/>
          </a:ln>
        </p:spPr>
        <p:style>
          <a:lnRef idx="0"/>
          <a:fillRef idx="0"/>
          <a:effectRef idx="0"/>
          <a:fontRef idx="minor"/>
        </p:style>
      </p:sp>
      <p:sp>
        <p:nvSpPr>
          <p:cNvPr id="349" name="CustomShape 18"/>
          <p:cNvSpPr/>
          <p:nvPr/>
        </p:nvSpPr>
        <p:spPr>
          <a:xfrm>
            <a:off x="-939960" y="457200"/>
            <a:ext cx="218880" cy="229320"/>
          </a:xfrm>
          <a:prstGeom prst="rect">
            <a:avLst/>
          </a:prstGeom>
          <a:solidFill>
            <a:srgbClr val="475a72"/>
          </a:solidFill>
          <a:ln w="3240">
            <a:solidFill>
              <a:srgbClr val="929daf"/>
            </a:solidFill>
            <a:miter/>
          </a:ln>
        </p:spPr>
        <p:style>
          <a:lnRef idx="0"/>
          <a:fillRef idx="0"/>
          <a:effectRef idx="0"/>
          <a:fontRef idx="minor"/>
        </p:style>
      </p:sp>
      <p:sp>
        <p:nvSpPr>
          <p:cNvPr id="350" name="CustomShape 19"/>
          <p:cNvSpPr/>
          <p:nvPr/>
        </p:nvSpPr>
        <p:spPr>
          <a:xfrm>
            <a:off x="-939960" y="914760"/>
            <a:ext cx="218880" cy="229320"/>
          </a:xfrm>
          <a:prstGeom prst="rect">
            <a:avLst/>
          </a:prstGeom>
          <a:solidFill>
            <a:srgbClr val="475a72"/>
          </a:solidFill>
          <a:ln w="3240">
            <a:solidFill>
              <a:srgbClr val="929daf"/>
            </a:solidFill>
            <a:miter/>
          </a:ln>
        </p:spPr>
        <p:style>
          <a:lnRef idx="0"/>
          <a:fillRef idx="0"/>
          <a:effectRef idx="0"/>
          <a:fontRef idx="minor"/>
        </p:style>
      </p:sp>
      <p:sp>
        <p:nvSpPr>
          <p:cNvPr id="351" name="CustomShape 20"/>
          <p:cNvSpPr/>
          <p:nvPr/>
        </p:nvSpPr>
        <p:spPr>
          <a:xfrm>
            <a:off x="-939960" y="1371960"/>
            <a:ext cx="218880" cy="229320"/>
          </a:xfrm>
          <a:prstGeom prst="rect">
            <a:avLst/>
          </a:prstGeom>
          <a:solidFill>
            <a:srgbClr val="475a72"/>
          </a:solidFill>
          <a:ln w="3240">
            <a:solidFill>
              <a:srgbClr val="929daf"/>
            </a:solidFill>
            <a:miter/>
          </a:ln>
        </p:spPr>
        <p:style>
          <a:lnRef idx="0"/>
          <a:fillRef idx="0"/>
          <a:effectRef idx="0"/>
          <a:fontRef idx="minor"/>
        </p:style>
      </p:sp>
      <p:sp>
        <p:nvSpPr>
          <p:cNvPr id="352" name="CustomShape 21"/>
          <p:cNvSpPr/>
          <p:nvPr/>
        </p:nvSpPr>
        <p:spPr>
          <a:xfrm>
            <a:off x="-939960" y="1829160"/>
            <a:ext cx="218880" cy="229320"/>
          </a:xfrm>
          <a:prstGeom prst="rect">
            <a:avLst/>
          </a:prstGeom>
          <a:solidFill>
            <a:srgbClr val="475a72"/>
          </a:solidFill>
          <a:ln w="3240">
            <a:solidFill>
              <a:srgbClr val="929daf"/>
            </a:solidFill>
            <a:miter/>
          </a:ln>
        </p:spPr>
        <p:style>
          <a:lnRef idx="0"/>
          <a:fillRef idx="0"/>
          <a:effectRef idx="0"/>
          <a:fontRef idx="minor"/>
        </p:style>
      </p:sp>
      <p:sp>
        <p:nvSpPr>
          <p:cNvPr id="353" name="CustomShape 22"/>
          <p:cNvSpPr/>
          <p:nvPr/>
        </p:nvSpPr>
        <p:spPr>
          <a:xfrm>
            <a:off x="-939960" y="2286360"/>
            <a:ext cx="218880" cy="229320"/>
          </a:xfrm>
          <a:prstGeom prst="rect">
            <a:avLst/>
          </a:prstGeom>
          <a:solidFill>
            <a:srgbClr val="475a72"/>
          </a:solidFill>
          <a:ln w="3240">
            <a:solidFill>
              <a:srgbClr val="929daf"/>
            </a:solidFill>
            <a:miter/>
          </a:ln>
        </p:spPr>
        <p:style>
          <a:lnRef idx="0"/>
          <a:fillRef idx="0"/>
          <a:effectRef idx="0"/>
          <a:fontRef idx="minor"/>
        </p:style>
      </p:sp>
      <p:sp>
        <p:nvSpPr>
          <p:cNvPr id="354" name="CustomShape 23"/>
          <p:cNvSpPr/>
          <p:nvPr/>
        </p:nvSpPr>
        <p:spPr>
          <a:xfrm>
            <a:off x="-939960" y="2743920"/>
            <a:ext cx="218880" cy="229320"/>
          </a:xfrm>
          <a:prstGeom prst="rect">
            <a:avLst/>
          </a:prstGeom>
          <a:solidFill>
            <a:srgbClr val="475a72"/>
          </a:solidFill>
          <a:ln w="3240">
            <a:solidFill>
              <a:srgbClr val="929daf"/>
            </a:solidFill>
            <a:miter/>
          </a:ln>
        </p:spPr>
        <p:style>
          <a:lnRef idx="0"/>
          <a:fillRef idx="0"/>
          <a:effectRef idx="0"/>
          <a:fontRef idx="minor"/>
        </p:style>
      </p:sp>
      <p:sp>
        <p:nvSpPr>
          <p:cNvPr id="355" name="CustomShape 24"/>
          <p:cNvSpPr/>
          <p:nvPr/>
        </p:nvSpPr>
        <p:spPr>
          <a:xfrm>
            <a:off x="-939960" y="3201120"/>
            <a:ext cx="218880" cy="229320"/>
          </a:xfrm>
          <a:prstGeom prst="rect">
            <a:avLst/>
          </a:prstGeom>
          <a:solidFill>
            <a:srgbClr val="475a72"/>
          </a:solidFill>
          <a:ln w="3240">
            <a:solidFill>
              <a:srgbClr val="929daf"/>
            </a:solidFill>
            <a:miter/>
          </a:ln>
        </p:spPr>
        <p:style>
          <a:lnRef idx="0"/>
          <a:fillRef idx="0"/>
          <a:effectRef idx="0"/>
          <a:fontRef idx="minor"/>
        </p:style>
      </p:sp>
      <p:sp>
        <p:nvSpPr>
          <p:cNvPr id="356" name="CustomShape 25"/>
          <p:cNvSpPr/>
          <p:nvPr/>
        </p:nvSpPr>
        <p:spPr>
          <a:xfrm>
            <a:off x="-939960" y="3658320"/>
            <a:ext cx="218880" cy="229320"/>
          </a:xfrm>
          <a:prstGeom prst="rect">
            <a:avLst/>
          </a:prstGeom>
          <a:solidFill>
            <a:srgbClr val="475a72"/>
          </a:solidFill>
          <a:ln w="3240">
            <a:solidFill>
              <a:srgbClr val="929daf"/>
            </a:solidFill>
            <a:miter/>
          </a:ln>
        </p:spPr>
        <p:style>
          <a:lnRef idx="0"/>
          <a:fillRef idx="0"/>
          <a:effectRef idx="0"/>
          <a:fontRef idx="minor"/>
        </p:style>
      </p:sp>
      <p:sp>
        <p:nvSpPr>
          <p:cNvPr id="357" name="CustomShape 26"/>
          <p:cNvSpPr/>
          <p:nvPr/>
        </p:nvSpPr>
        <p:spPr>
          <a:xfrm>
            <a:off x="-939960" y="4115880"/>
            <a:ext cx="218880" cy="229320"/>
          </a:xfrm>
          <a:prstGeom prst="rect">
            <a:avLst/>
          </a:prstGeom>
          <a:solidFill>
            <a:srgbClr val="475a72"/>
          </a:solidFill>
          <a:ln w="3240">
            <a:solidFill>
              <a:srgbClr val="929daf"/>
            </a:solidFill>
            <a:miter/>
          </a:ln>
        </p:spPr>
        <p:style>
          <a:lnRef idx="0"/>
          <a:fillRef idx="0"/>
          <a:effectRef idx="0"/>
          <a:fontRef idx="minor"/>
        </p:style>
      </p:sp>
      <p:sp>
        <p:nvSpPr>
          <p:cNvPr id="358" name="CustomShape 27"/>
          <p:cNvSpPr/>
          <p:nvPr/>
        </p:nvSpPr>
        <p:spPr>
          <a:xfrm>
            <a:off x="-939960" y="4573080"/>
            <a:ext cx="218880" cy="229320"/>
          </a:xfrm>
          <a:prstGeom prst="rect">
            <a:avLst/>
          </a:prstGeom>
          <a:solidFill>
            <a:srgbClr val="475a72"/>
          </a:solidFill>
          <a:ln w="3240">
            <a:solidFill>
              <a:srgbClr val="929daf"/>
            </a:solidFill>
            <a:miter/>
          </a:ln>
        </p:spPr>
        <p:style>
          <a:lnRef idx="0"/>
          <a:fillRef idx="0"/>
          <a:effectRef idx="0"/>
          <a:fontRef idx="minor"/>
        </p:style>
      </p:sp>
      <p:sp>
        <p:nvSpPr>
          <p:cNvPr id="359" name="CustomShape 28"/>
          <p:cNvSpPr/>
          <p:nvPr/>
        </p:nvSpPr>
        <p:spPr>
          <a:xfrm>
            <a:off x="-939960" y="5030280"/>
            <a:ext cx="218880" cy="229320"/>
          </a:xfrm>
          <a:prstGeom prst="rect">
            <a:avLst/>
          </a:prstGeom>
          <a:solidFill>
            <a:srgbClr val="475a72"/>
          </a:solidFill>
          <a:ln w="3240">
            <a:solidFill>
              <a:srgbClr val="929daf"/>
            </a:solidFill>
            <a:miter/>
          </a:ln>
        </p:spPr>
        <p:style>
          <a:lnRef idx="0"/>
          <a:fillRef idx="0"/>
          <a:effectRef idx="0"/>
          <a:fontRef idx="minor"/>
        </p:style>
      </p:sp>
      <p:sp>
        <p:nvSpPr>
          <p:cNvPr id="360" name="CustomShape 29"/>
          <p:cNvSpPr/>
          <p:nvPr/>
        </p:nvSpPr>
        <p:spPr>
          <a:xfrm>
            <a:off x="-939960" y="5487840"/>
            <a:ext cx="218880" cy="229320"/>
          </a:xfrm>
          <a:prstGeom prst="rect">
            <a:avLst/>
          </a:prstGeom>
          <a:solidFill>
            <a:srgbClr val="475a72"/>
          </a:solidFill>
          <a:ln w="3240">
            <a:solidFill>
              <a:srgbClr val="929daf"/>
            </a:solidFill>
            <a:miter/>
          </a:ln>
        </p:spPr>
        <p:style>
          <a:lnRef idx="0"/>
          <a:fillRef idx="0"/>
          <a:effectRef idx="0"/>
          <a:fontRef idx="minor"/>
        </p:style>
      </p:sp>
      <p:sp>
        <p:nvSpPr>
          <p:cNvPr id="361" name="CustomShape 30"/>
          <p:cNvSpPr/>
          <p:nvPr/>
        </p:nvSpPr>
        <p:spPr>
          <a:xfrm>
            <a:off x="-939960" y="5945040"/>
            <a:ext cx="218880" cy="229320"/>
          </a:xfrm>
          <a:prstGeom prst="rect">
            <a:avLst/>
          </a:prstGeom>
          <a:solidFill>
            <a:srgbClr val="475a72"/>
          </a:solidFill>
          <a:ln w="3240">
            <a:solidFill>
              <a:srgbClr val="929daf"/>
            </a:solidFill>
            <a:miter/>
          </a:ln>
        </p:spPr>
        <p:style>
          <a:lnRef idx="0"/>
          <a:fillRef idx="0"/>
          <a:effectRef idx="0"/>
          <a:fontRef idx="minor"/>
        </p:style>
      </p:sp>
      <p:sp>
        <p:nvSpPr>
          <p:cNvPr id="362" name="CustomShape 31"/>
          <p:cNvSpPr/>
          <p:nvPr/>
        </p:nvSpPr>
        <p:spPr>
          <a:xfrm>
            <a:off x="-939960" y="6402240"/>
            <a:ext cx="218880" cy="229320"/>
          </a:xfrm>
          <a:prstGeom prst="rect">
            <a:avLst/>
          </a:prstGeom>
          <a:solidFill>
            <a:srgbClr val="475a72"/>
          </a:solidFill>
          <a:ln w="3240">
            <a:solidFill>
              <a:srgbClr val="929daf"/>
            </a:solidFill>
            <a:miter/>
          </a:ln>
        </p:spPr>
        <p:style>
          <a:lnRef idx="0"/>
          <a:fillRef idx="0"/>
          <a:effectRef idx="0"/>
          <a:fontRef idx="minor"/>
        </p:style>
      </p:sp>
      <p:sp>
        <p:nvSpPr>
          <p:cNvPr id="363" name="CustomShape 32"/>
          <p:cNvSpPr/>
          <p:nvPr/>
        </p:nvSpPr>
        <p:spPr>
          <a:xfrm rot="16200000">
            <a:off x="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64" name="CustomShape 33"/>
          <p:cNvSpPr/>
          <p:nvPr/>
        </p:nvSpPr>
        <p:spPr>
          <a:xfrm rot="16200000">
            <a:off x="45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65" name="CustomShape 34"/>
          <p:cNvSpPr/>
          <p:nvPr/>
        </p:nvSpPr>
        <p:spPr>
          <a:xfrm rot="16200000">
            <a:off x="914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66" name="CustomShape 35"/>
          <p:cNvSpPr/>
          <p:nvPr/>
        </p:nvSpPr>
        <p:spPr>
          <a:xfrm rot="16200000">
            <a:off x="1371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67" name="CustomShape 36"/>
          <p:cNvSpPr/>
          <p:nvPr/>
        </p:nvSpPr>
        <p:spPr>
          <a:xfrm rot="16200000">
            <a:off x="1828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68" name="CustomShape 37"/>
          <p:cNvSpPr/>
          <p:nvPr/>
        </p:nvSpPr>
        <p:spPr>
          <a:xfrm rot="16200000">
            <a:off x="2286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69" name="CustomShape 38"/>
          <p:cNvSpPr/>
          <p:nvPr/>
        </p:nvSpPr>
        <p:spPr>
          <a:xfrm rot="16200000">
            <a:off x="2743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0" name="CustomShape 39"/>
          <p:cNvSpPr/>
          <p:nvPr/>
        </p:nvSpPr>
        <p:spPr>
          <a:xfrm rot="16200000">
            <a:off x="3200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1" name="CustomShape 40"/>
          <p:cNvSpPr/>
          <p:nvPr/>
        </p:nvSpPr>
        <p:spPr>
          <a:xfrm rot="16200000">
            <a:off x="3657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2" name="CustomShape 41"/>
          <p:cNvSpPr/>
          <p:nvPr/>
        </p:nvSpPr>
        <p:spPr>
          <a:xfrm rot="16200000">
            <a:off x="4114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3" name="CustomShape 42"/>
          <p:cNvSpPr/>
          <p:nvPr/>
        </p:nvSpPr>
        <p:spPr>
          <a:xfrm rot="16200000">
            <a:off x="4572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4" name="CustomShape 43"/>
          <p:cNvSpPr/>
          <p:nvPr/>
        </p:nvSpPr>
        <p:spPr>
          <a:xfrm rot="16200000">
            <a:off x="5029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5" name="CustomShape 44"/>
          <p:cNvSpPr/>
          <p:nvPr/>
        </p:nvSpPr>
        <p:spPr>
          <a:xfrm rot="16200000">
            <a:off x="5486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6" name="CustomShape 45"/>
          <p:cNvSpPr/>
          <p:nvPr/>
        </p:nvSpPr>
        <p:spPr>
          <a:xfrm rot="16200000">
            <a:off x="5943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7" name="CustomShape 46"/>
          <p:cNvSpPr/>
          <p:nvPr/>
        </p:nvSpPr>
        <p:spPr>
          <a:xfrm rot="16200000">
            <a:off x="6400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8" name="CustomShape 47"/>
          <p:cNvSpPr/>
          <p:nvPr/>
        </p:nvSpPr>
        <p:spPr>
          <a:xfrm rot="16200000">
            <a:off x="6858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79" name="CustomShape 48"/>
          <p:cNvSpPr/>
          <p:nvPr/>
        </p:nvSpPr>
        <p:spPr>
          <a:xfrm rot="16200000">
            <a:off x="7315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0" name="CustomShape 49"/>
          <p:cNvSpPr/>
          <p:nvPr/>
        </p:nvSpPr>
        <p:spPr>
          <a:xfrm rot="16200000">
            <a:off x="7772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1" name="CustomShape 50"/>
          <p:cNvSpPr/>
          <p:nvPr/>
        </p:nvSpPr>
        <p:spPr>
          <a:xfrm rot="16200000">
            <a:off x="8229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2" name="CustomShape 51"/>
          <p:cNvSpPr/>
          <p:nvPr/>
        </p:nvSpPr>
        <p:spPr>
          <a:xfrm rot="16200000">
            <a:off x="8686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3" name="CustomShape 52"/>
          <p:cNvSpPr/>
          <p:nvPr/>
        </p:nvSpPr>
        <p:spPr>
          <a:xfrm rot="16200000">
            <a:off x="9144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4" name="CustomShape 53"/>
          <p:cNvSpPr/>
          <p:nvPr/>
        </p:nvSpPr>
        <p:spPr>
          <a:xfrm rot="16200000">
            <a:off x="9601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5" name="CustomShape 54"/>
          <p:cNvSpPr/>
          <p:nvPr/>
        </p:nvSpPr>
        <p:spPr>
          <a:xfrm rot="16200000">
            <a:off x="10058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6" name="CustomShape 55"/>
          <p:cNvSpPr/>
          <p:nvPr/>
        </p:nvSpPr>
        <p:spPr>
          <a:xfrm rot="16200000">
            <a:off x="10515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7" name="CustomShape 56"/>
          <p:cNvSpPr/>
          <p:nvPr/>
        </p:nvSpPr>
        <p:spPr>
          <a:xfrm rot="16200000">
            <a:off x="10972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8" name="CustomShape 57"/>
          <p:cNvSpPr/>
          <p:nvPr/>
        </p:nvSpPr>
        <p:spPr>
          <a:xfrm rot="16200000">
            <a:off x="11430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89" name="CustomShape 58"/>
          <p:cNvSpPr/>
          <p:nvPr/>
        </p:nvSpPr>
        <p:spPr>
          <a:xfrm rot="16200000">
            <a:off x="1188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390" name="CustomShape 59"/>
          <p:cNvSpPr/>
          <p:nvPr/>
        </p:nvSpPr>
        <p:spPr>
          <a:xfrm rot="16200000">
            <a:off x="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391" name="CustomShape 60"/>
          <p:cNvSpPr/>
          <p:nvPr/>
        </p:nvSpPr>
        <p:spPr>
          <a:xfrm rot="16200000">
            <a:off x="45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392" name="CustomShape 61"/>
          <p:cNvSpPr/>
          <p:nvPr/>
        </p:nvSpPr>
        <p:spPr>
          <a:xfrm rot="16200000">
            <a:off x="914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393" name="CustomShape 62"/>
          <p:cNvSpPr/>
          <p:nvPr/>
        </p:nvSpPr>
        <p:spPr>
          <a:xfrm rot="16200000">
            <a:off x="1371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394" name="CustomShape 63"/>
          <p:cNvSpPr/>
          <p:nvPr/>
        </p:nvSpPr>
        <p:spPr>
          <a:xfrm rot="16200000">
            <a:off x="1828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395" name="CustomShape 64"/>
          <p:cNvSpPr/>
          <p:nvPr/>
        </p:nvSpPr>
        <p:spPr>
          <a:xfrm rot="16200000">
            <a:off x="2285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396" name="CustomShape 65"/>
          <p:cNvSpPr/>
          <p:nvPr/>
        </p:nvSpPr>
        <p:spPr>
          <a:xfrm rot="16200000">
            <a:off x="2742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397" name="CustomShape 66"/>
          <p:cNvSpPr/>
          <p:nvPr/>
        </p:nvSpPr>
        <p:spPr>
          <a:xfrm rot="16200000">
            <a:off x="3200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398" name="CustomShape 67"/>
          <p:cNvSpPr/>
          <p:nvPr/>
        </p:nvSpPr>
        <p:spPr>
          <a:xfrm rot="16200000">
            <a:off x="3657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399" name="CustomShape 68"/>
          <p:cNvSpPr/>
          <p:nvPr/>
        </p:nvSpPr>
        <p:spPr>
          <a:xfrm rot="16200000">
            <a:off x="4114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00" name="CustomShape 69"/>
          <p:cNvSpPr/>
          <p:nvPr/>
        </p:nvSpPr>
        <p:spPr>
          <a:xfrm rot="16200000">
            <a:off x="4571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01" name="CustomShape 70"/>
          <p:cNvSpPr/>
          <p:nvPr/>
        </p:nvSpPr>
        <p:spPr>
          <a:xfrm rot="16200000">
            <a:off x="5028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02" name="CustomShape 71"/>
          <p:cNvSpPr/>
          <p:nvPr/>
        </p:nvSpPr>
        <p:spPr>
          <a:xfrm rot="16200000">
            <a:off x="5486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03" name="CustomShape 72"/>
          <p:cNvSpPr/>
          <p:nvPr/>
        </p:nvSpPr>
        <p:spPr>
          <a:xfrm rot="16200000">
            <a:off x="5943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04" name="CustomShape 73"/>
          <p:cNvSpPr/>
          <p:nvPr/>
        </p:nvSpPr>
        <p:spPr>
          <a:xfrm rot="16200000">
            <a:off x="6400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05" name="CustomShape 74"/>
          <p:cNvSpPr/>
          <p:nvPr/>
        </p:nvSpPr>
        <p:spPr>
          <a:xfrm rot="16200000">
            <a:off x="6857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06" name="CustomShape 75"/>
          <p:cNvSpPr/>
          <p:nvPr/>
        </p:nvSpPr>
        <p:spPr>
          <a:xfrm rot="16200000">
            <a:off x="7314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07" name="CustomShape 76"/>
          <p:cNvSpPr/>
          <p:nvPr/>
        </p:nvSpPr>
        <p:spPr>
          <a:xfrm rot="16200000">
            <a:off x="7772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08" name="CustomShape 77"/>
          <p:cNvSpPr/>
          <p:nvPr/>
        </p:nvSpPr>
        <p:spPr>
          <a:xfrm rot="16200000">
            <a:off x="8229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09" name="CustomShape 78"/>
          <p:cNvSpPr/>
          <p:nvPr/>
        </p:nvSpPr>
        <p:spPr>
          <a:xfrm rot="16200000">
            <a:off x="8686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10" name="CustomShape 79"/>
          <p:cNvSpPr/>
          <p:nvPr/>
        </p:nvSpPr>
        <p:spPr>
          <a:xfrm rot="16200000">
            <a:off x="9143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11" name="CustomShape 80"/>
          <p:cNvSpPr/>
          <p:nvPr/>
        </p:nvSpPr>
        <p:spPr>
          <a:xfrm rot="16200000">
            <a:off x="9600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12" name="CustomShape 81"/>
          <p:cNvSpPr/>
          <p:nvPr/>
        </p:nvSpPr>
        <p:spPr>
          <a:xfrm rot="16200000">
            <a:off x="10058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13" name="CustomShape 82"/>
          <p:cNvSpPr/>
          <p:nvPr/>
        </p:nvSpPr>
        <p:spPr>
          <a:xfrm rot="16200000">
            <a:off x="10515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14" name="CustomShape 83"/>
          <p:cNvSpPr/>
          <p:nvPr/>
        </p:nvSpPr>
        <p:spPr>
          <a:xfrm rot="16200000">
            <a:off x="10972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15" name="CustomShape 84"/>
          <p:cNvSpPr/>
          <p:nvPr/>
        </p:nvSpPr>
        <p:spPr>
          <a:xfrm rot="16200000">
            <a:off x="11429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16" name="CustomShape 85"/>
          <p:cNvSpPr/>
          <p:nvPr/>
        </p:nvSpPr>
        <p:spPr>
          <a:xfrm rot="16200000">
            <a:off x="1188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417" name="Line 86"/>
          <p:cNvSpPr/>
          <p:nvPr/>
        </p:nvSpPr>
        <p:spPr>
          <a:xfrm flipH="1">
            <a:off x="687240" y="1371600"/>
            <a:ext cx="10969560" cy="360"/>
          </a:xfrm>
          <a:prstGeom prst="line">
            <a:avLst/>
          </a:prstGeom>
          <a:ln w="6480">
            <a:solidFill>
              <a:srgbClr val="000000"/>
            </a:solidFill>
            <a:round/>
          </a:ln>
        </p:spPr>
        <p:style>
          <a:lnRef idx="0"/>
          <a:fillRef idx="0"/>
          <a:effectRef idx="0"/>
          <a:fontRef idx="minor"/>
        </p:style>
      </p:sp>
      <p:pic>
        <p:nvPicPr>
          <p:cNvPr id="418" name="Picture 2" descr=""/>
          <p:cNvPicPr/>
          <p:nvPr/>
        </p:nvPicPr>
        <p:blipFill>
          <a:blip r:embed="rId2"/>
          <a:stretch/>
        </p:blipFill>
        <p:spPr>
          <a:xfrm>
            <a:off x="8344800" y="349200"/>
            <a:ext cx="3405960" cy="680760"/>
          </a:xfrm>
          <a:prstGeom prst="rect">
            <a:avLst/>
          </a:prstGeom>
          <a:ln>
            <a:noFill/>
          </a:ln>
        </p:spPr>
      </p:pic>
      <p:sp>
        <p:nvSpPr>
          <p:cNvPr id="419" name="PlaceHolder 87"/>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20" name="PlaceHolder 88"/>
          <p:cNvSpPr>
            <a:spLocks noGrp="1"/>
          </p:cNvSpPr>
          <p:nvPr>
            <p:ph type="body"/>
          </p:nvPr>
        </p:nvSpPr>
        <p:spPr>
          <a:xfrm>
            <a:off x="609480" y="1604880"/>
            <a:ext cx="5353200" cy="397764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
        <p:nvSpPr>
          <p:cNvPr id="421" name="PlaceHolder 89"/>
          <p:cNvSpPr>
            <a:spLocks noGrp="1"/>
          </p:cNvSpPr>
          <p:nvPr>
            <p:ph type="body"/>
          </p:nvPr>
        </p:nvSpPr>
        <p:spPr>
          <a:xfrm>
            <a:off x="6231240" y="1604880"/>
            <a:ext cx="5353200" cy="397764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56" name="CustomShape 1"/>
          <p:cNvSpPr/>
          <p:nvPr/>
        </p:nvSpPr>
        <p:spPr>
          <a:xfrm>
            <a:off x="10907640" y="6472080"/>
            <a:ext cx="672120" cy="211680"/>
          </a:xfrm>
          <a:prstGeom prst="rect">
            <a:avLst/>
          </a:prstGeom>
          <a:noFill/>
          <a:ln>
            <a:noFill/>
          </a:ln>
        </p:spPr>
        <p:style>
          <a:lnRef idx="0"/>
          <a:fillRef idx="0"/>
          <a:effectRef idx="0"/>
          <a:fontRef idx="minor"/>
        </p:style>
        <p:txBody>
          <a:bodyPr lIns="0" rIns="0" tIns="0" bIns="0" anchor="ctr"/>
          <a:p>
            <a:pPr algn="r">
              <a:lnSpc>
                <a:spcPct val="100000"/>
              </a:lnSpc>
            </a:pPr>
            <a:fld id="{016901F1-06EE-4812-A408-C0EB6D61F4CC}" type="slidenum">
              <a:rPr b="1" lang="en-US" sz="1500" spc="-1" strike="noStrike">
                <a:solidFill>
                  <a:srgbClr val="000000"/>
                </a:solidFill>
                <a:uFill>
                  <a:solidFill>
                    <a:srgbClr val="ffffff"/>
                  </a:solidFill>
                </a:uFill>
                <a:latin typeface="Arial"/>
                <a:ea typeface="DejaVu Sans"/>
              </a:rPr>
              <a:t>&lt;number&gt;</a:t>
            </a:fld>
            <a:endParaRPr b="0" lang="en-US" sz="1800" spc="-1" strike="noStrike">
              <a:solidFill>
                <a:srgbClr val="000000"/>
              </a:solidFill>
              <a:uFill>
                <a:solidFill>
                  <a:srgbClr val="ffffff"/>
                </a:solidFill>
              </a:uFill>
              <a:latin typeface="Arial"/>
            </a:endParaRPr>
          </a:p>
        </p:txBody>
      </p:sp>
      <p:sp>
        <p:nvSpPr>
          <p:cNvPr id="457" name="CustomShape 2"/>
          <p:cNvSpPr/>
          <p:nvPr/>
        </p:nvSpPr>
        <p:spPr>
          <a:xfrm>
            <a:off x="-697320" y="0"/>
            <a:ext cx="434160" cy="456120"/>
          </a:xfrm>
          <a:prstGeom prst="rect">
            <a:avLst/>
          </a:prstGeom>
          <a:solidFill>
            <a:srgbClr val="475a72"/>
          </a:solidFill>
          <a:ln w="3240">
            <a:solidFill>
              <a:srgbClr val="929daf"/>
            </a:solidFill>
            <a:miter/>
          </a:ln>
        </p:spPr>
        <p:style>
          <a:lnRef idx="0"/>
          <a:fillRef idx="0"/>
          <a:effectRef idx="0"/>
          <a:fontRef idx="minor"/>
        </p:style>
      </p:sp>
      <p:sp>
        <p:nvSpPr>
          <p:cNvPr id="458" name="CustomShape 3"/>
          <p:cNvSpPr/>
          <p:nvPr/>
        </p:nvSpPr>
        <p:spPr>
          <a:xfrm>
            <a:off x="-697320" y="457200"/>
            <a:ext cx="434160" cy="456120"/>
          </a:xfrm>
          <a:prstGeom prst="rect">
            <a:avLst/>
          </a:prstGeom>
          <a:solidFill>
            <a:srgbClr val="475a72"/>
          </a:solidFill>
          <a:ln w="3240">
            <a:solidFill>
              <a:srgbClr val="929daf"/>
            </a:solidFill>
            <a:miter/>
          </a:ln>
        </p:spPr>
        <p:style>
          <a:lnRef idx="0"/>
          <a:fillRef idx="0"/>
          <a:effectRef idx="0"/>
          <a:fontRef idx="minor"/>
        </p:style>
      </p:sp>
      <p:sp>
        <p:nvSpPr>
          <p:cNvPr id="459" name="CustomShape 4"/>
          <p:cNvSpPr/>
          <p:nvPr/>
        </p:nvSpPr>
        <p:spPr>
          <a:xfrm>
            <a:off x="-697320" y="914760"/>
            <a:ext cx="434160" cy="456120"/>
          </a:xfrm>
          <a:prstGeom prst="rect">
            <a:avLst/>
          </a:prstGeom>
          <a:solidFill>
            <a:srgbClr val="475a72"/>
          </a:solidFill>
          <a:ln w="3240">
            <a:solidFill>
              <a:srgbClr val="929daf"/>
            </a:solidFill>
            <a:miter/>
          </a:ln>
        </p:spPr>
        <p:style>
          <a:lnRef idx="0"/>
          <a:fillRef idx="0"/>
          <a:effectRef idx="0"/>
          <a:fontRef idx="minor"/>
        </p:style>
      </p:sp>
      <p:sp>
        <p:nvSpPr>
          <p:cNvPr id="460" name="CustomShape 5"/>
          <p:cNvSpPr/>
          <p:nvPr/>
        </p:nvSpPr>
        <p:spPr>
          <a:xfrm>
            <a:off x="-697320" y="1371960"/>
            <a:ext cx="434160" cy="456120"/>
          </a:xfrm>
          <a:prstGeom prst="rect">
            <a:avLst/>
          </a:prstGeom>
          <a:solidFill>
            <a:srgbClr val="475a72"/>
          </a:solidFill>
          <a:ln w="3240">
            <a:solidFill>
              <a:srgbClr val="929daf"/>
            </a:solidFill>
            <a:miter/>
          </a:ln>
        </p:spPr>
        <p:style>
          <a:lnRef idx="0"/>
          <a:fillRef idx="0"/>
          <a:effectRef idx="0"/>
          <a:fontRef idx="minor"/>
        </p:style>
      </p:sp>
      <p:sp>
        <p:nvSpPr>
          <p:cNvPr id="461" name="CustomShape 6"/>
          <p:cNvSpPr/>
          <p:nvPr/>
        </p:nvSpPr>
        <p:spPr>
          <a:xfrm>
            <a:off x="-697320" y="1829160"/>
            <a:ext cx="434160" cy="456120"/>
          </a:xfrm>
          <a:prstGeom prst="rect">
            <a:avLst/>
          </a:prstGeom>
          <a:solidFill>
            <a:srgbClr val="475a72"/>
          </a:solidFill>
          <a:ln w="3240">
            <a:solidFill>
              <a:srgbClr val="929daf"/>
            </a:solidFill>
            <a:miter/>
          </a:ln>
        </p:spPr>
        <p:style>
          <a:lnRef idx="0"/>
          <a:fillRef idx="0"/>
          <a:effectRef idx="0"/>
          <a:fontRef idx="minor"/>
        </p:style>
      </p:sp>
      <p:sp>
        <p:nvSpPr>
          <p:cNvPr id="462" name="CustomShape 7"/>
          <p:cNvSpPr/>
          <p:nvPr/>
        </p:nvSpPr>
        <p:spPr>
          <a:xfrm>
            <a:off x="-697320" y="2286360"/>
            <a:ext cx="434160" cy="456120"/>
          </a:xfrm>
          <a:prstGeom prst="rect">
            <a:avLst/>
          </a:prstGeom>
          <a:solidFill>
            <a:srgbClr val="475a72"/>
          </a:solidFill>
          <a:ln w="3240">
            <a:solidFill>
              <a:srgbClr val="929daf"/>
            </a:solidFill>
            <a:miter/>
          </a:ln>
        </p:spPr>
        <p:style>
          <a:lnRef idx="0"/>
          <a:fillRef idx="0"/>
          <a:effectRef idx="0"/>
          <a:fontRef idx="minor"/>
        </p:style>
      </p:sp>
      <p:sp>
        <p:nvSpPr>
          <p:cNvPr id="463" name="CustomShape 8"/>
          <p:cNvSpPr/>
          <p:nvPr/>
        </p:nvSpPr>
        <p:spPr>
          <a:xfrm>
            <a:off x="-697320" y="2743920"/>
            <a:ext cx="434160" cy="456120"/>
          </a:xfrm>
          <a:prstGeom prst="rect">
            <a:avLst/>
          </a:prstGeom>
          <a:solidFill>
            <a:srgbClr val="475a72"/>
          </a:solidFill>
          <a:ln w="3240">
            <a:solidFill>
              <a:srgbClr val="929daf"/>
            </a:solidFill>
            <a:miter/>
          </a:ln>
        </p:spPr>
        <p:style>
          <a:lnRef idx="0"/>
          <a:fillRef idx="0"/>
          <a:effectRef idx="0"/>
          <a:fontRef idx="minor"/>
        </p:style>
      </p:sp>
      <p:sp>
        <p:nvSpPr>
          <p:cNvPr id="464" name="CustomShape 9"/>
          <p:cNvSpPr/>
          <p:nvPr/>
        </p:nvSpPr>
        <p:spPr>
          <a:xfrm>
            <a:off x="-697320" y="3201120"/>
            <a:ext cx="434160" cy="456120"/>
          </a:xfrm>
          <a:prstGeom prst="rect">
            <a:avLst/>
          </a:prstGeom>
          <a:solidFill>
            <a:srgbClr val="475a72"/>
          </a:solidFill>
          <a:ln w="3240">
            <a:solidFill>
              <a:srgbClr val="929daf"/>
            </a:solidFill>
            <a:miter/>
          </a:ln>
        </p:spPr>
        <p:style>
          <a:lnRef idx="0"/>
          <a:fillRef idx="0"/>
          <a:effectRef idx="0"/>
          <a:fontRef idx="minor"/>
        </p:style>
      </p:sp>
      <p:sp>
        <p:nvSpPr>
          <p:cNvPr id="465" name="CustomShape 10"/>
          <p:cNvSpPr/>
          <p:nvPr/>
        </p:nvSpPr>
        <p:spPr>
          <a:xfrm>
            <a:off x="-697320" y="3658320"/>
            <a:ext cx="434160" cy="456120"/>
          </a:xfrm>
          <a:prstGeom prst="rect">
            <a:avLst/>
          </a:prstGeom>
          <a:solidFill>
            <a:srgbClr val="475a72"/>
          </a:solidFill>
          <a:ln w="3240">
            <a:solidFill>
              <a:srgbClr val="929daf"/>
            </a:solidFill>
            <a:miter/>
          </a:ln>
        </p:spPr>
        <p:style>
          <a:lnRef idx="0"/>
          <a:fillRef idx="0"/>
          <a:effectRef idx="0"/>
          <a:fontRef idx="minor"/>
        </p:style>
      </p:sp>
      <p:sp>
        <p:nvSpPr>
          <p:cNvPr id="466" name="CustomShape 11"/>
          <p:cNvSpPr/>
          <p:nvPr/>
        </p:nvSpPr>
        <p:spPr>
          <a:xfrm>
            <a:off x="-697320" y="4115880"/>
            <a:ext cx="434160" cy="456120"/>
          </a:xfrm>
          <a:prstGeom prst="rect">
            <a:avLst/>
          </a:prstGeom>
          <a:solidFill>
            <a:srgbClr val="475a72"/>
          </a:solidFill>
          <a:ln w="3240">
            <a:solidFill>
              <a:srgbClr val="929daf"/>
            </a:solidFill>
            <a:miter/>
          </a:ln>
        </p:spPr>
        <p:style>
          <a:lnRef idx="0"/>
          <a:fillRef idx="0"/>
          <a:effectRef idx="0"/>
          <a:fontRef idx="minor"/>
        </p:style>
      </p:sp>
      <p:sp>
        <p:nvSpPr>
          <p:cNvPr id="467" name="CustomShape 12"/>
          <p:cNvSpPr/>
          <p:nvPr/>
        </p:nvSpPr>
        <p:spPr>
          <a:xfrm>
            <a:off x="-697320" y="4573080"/>
            <a:ext cx="434160" cy="456120"/>
          </a:xfrm>
          <a:prstGeom prst="rect">
            <a:avLst/>
          </a:prstGeom>
          <a:solidFill>
            <a:srgbClr val="475a72"/>
          </a:solidFill>
          <a:ln w="3240">
            <a:solidFill>
              <a:srgbClr val="929daf"/>
            </a:solidFill>
            <a:miter/>
          </a:ln>
        </p:spPr>
        <p:style>
          <a:lnRef idx="0"/>
          <a:fillRef idx="0"/>
          <a:effectRef idx="0"/>
          <a:fontRef idx="minor"/>
        </p:style>
      </p:sp>
      <p:sp>
        <p:nvSpPr>
          <p:cNvPr id="468" name="CustomShape 13"/>
          <p:cNvSpPr/>
          <p:nvPr/>
        </p:nvSpPr>
        <p:spPr>
          <a:xfrm>
            <a:off x="-697320" y="5030280"/>
            <a:ext cx="434160" cy="456120"/>
          </a:xfrm>
          <a:prstGeom prst="rect">
            <a:avLst/>
          </a:prstGeom>
          <a:solidFill>
            <a:srgbClr val="475a72"/>
          </a:solidFill>
          <a:ln w="3240">
            <a:solidFill>
              <a:srgbClr val="929daf"/>
            </a:solidFill>
            <a:miter/>
          </a:ln>
        </p:spPr>
        <p:style>
          <a:lnRef idx="0"/>
          <a:fillRef idx="0"/>
          <a:effectRef idx="0"/>
          <a:fontRef idx="minor"/>
        </p:style>
      </p:sp>
      <p:sp>
        <p:nvSpPr>
          <p:cNvPr id="469" name="CustomShape 14"/>
          <p:cNvSpPr/>
          <p:nvPr/>
        </p:nvSpPr>
        <p:spPr>
          <a:xfrm>
            <a:off x="-697320" y="5487840"/>
            <a:ext cx="434160" cy="456120"/>
          </a:xfrm>
          <a:prstGeom prst="rect">
            <a:avLst/>
          </a:prstGeom>
          <a:solidFill>
            <a:srgbClr val="475a72"/>
          </a:solidFill>
          <a:ln w="3240">
            <a:solidFill>
              <a:srgbClr val="929daf"/>
            </a:solidFill>
            <a:miter/>
          </a:ln>
        </p:spPr>
        <p:style>
          <a:lnRef idx="0"/>
          <a:fillRef idx="0"/>
          <a:effectRef idx="0"/>
          <a:fontRef idx="minor"/>
        </p:style>
      </p:sp>
      <p:sp>
        <p:nvSpPr>
          <p:cNvPr id="470" name="CustomShape 15"/>
          <p:cNvSpPr/>
          <p:nvPr/>
        </p:nvSpPr>
        <p:spPr>
          <a:xfrm>
            <a:off x="-697320" y="5945040"/>
            <a:ext cx="434160" cy="456120"/>
          </a:xfrm>
          <a:prstGeom prst="rect">
            <a:avLst/>
          </a:prstGeom>
          <a:solidFill>
            <a:srgbClr val="475a72"/>
          </a:solidFill>
          <a:ln w="3240">
            <a:solidFill>
              <a:srgbClr val="929daf"/>
            </a:solidFill>
            <a:miter/>
          </a:ln>
        </p:spPr>
        <p:style>
          <a:lnRef idx="0"/>
          <a:fillRef idx="0"/>
          <a:effectRef idx="0"/>
          <a:fontRef idx="minor"/>
        </p:style>
      </p:sp>
      <p:sp>
        <p:nvSpPr>
          <p:cNvPr id="471" name="CustomShape 16"/>
          <p:cNvSpPr/>
          <p:nvPr/>
        </p:nvSpPr>
        <p:spPr>
          <a:xfrm>
            <a:off x="-697320" y="6402240"/>
            <a:ext cx="434160" cy="456120"/>
          </a:xfrm>
          <a:prstGeom prst="rect">
            <a:avLst/>
          </a:prstGeom>
          <a:solidFill>
            <a:srgbClr val="475a72"/>
          </a:solidFill>
          <a:ln w="3240">
            <a:solidFill>
              <a:srgbClr val="929daf"/>
            </a:solidFill>
            <a:miter/>
          </a:ln>
        </p:spPr>
        <p:style>
          <a:lnRef idx="0"/>
          <a:fillRef idx="0"/>
          <a:effectRef idx="0"/>
          <a:fontRef idx="minor"/>
        </p:style>
      </p:sp>
      <p:sp>
        <p:nvSpPr>
          <p:cNvPr id="472" name="CustomShape 17"/>
          <p:cNvSpPr/>
          <p:nvPr/>
        </p:nvSpPr>
        <p:spPr>
          <a:xfrm>
            <a:off x="-939960" y="0"/>
            <a:ext cx="218880" cy="229320"/>
          </a:xfrm>
          <a:prstGeom prst="rect">
            <a:avLst/>
          </a:prstGeom>
          <a:solidFill>
            <a:srgbClr val="475a72"/>
          </a:solidFill>
          <a:ln w="3240">
            <a:solidFill>
              <a:srgbClr val="929daf"/>
            </a:solidFill>
            <a:miter/>
          </a:ln>
        </p:spPr>
        <p:style>
          <a:lnRef idx="0"/>
          <a:fillRef idx="0"/>
          <a:effectRef idx="0"/>
          <a:fontRef idx="minor"/>
        </p:style>
      </p:sp>
      <p:sp>
        <p:nvSpPr>
          <p:cNvPr id="473" name="CustomShape 18"/>
          <p:cNvSpPr/>
          <p:nvPr/>
        </p:nvSpPr>
        <p:spPr>
          <a:xfrm>
            <a:off x="-939960" y="457200"/>
            <a:ext cx="218880" cy="229320"/>
          </a:xfrm>
          <a:prstGeom prst="rect">
            <a:avLst/>
          </a:prstGeom>
          <a:solidFill>
            <a:srgbClr val="475a72"/>
          </a:solidFill>
          <a:ln w="3240">
            <a:solidFill>
              <a:srgbClr val="929daf"/>
            </a:solidFill>
            <a:miter/>
          </a:ln>
        </p:spPr>
        <p:style>
          <a:lnRef idx="0"/>
          <a:fillRef idx="0"/>
          <a:effectRef idx="0"/>
          <a:fontRef idx="minor"/>
        </p:style>
      </p:sp>
      <p:sp>
        <p:nvSpPr>
          <p:cNvPr id="474" name="CustomShape 19"/>
          <p:cNvSpPr/>
          <p:nvPr/>
        </p:nvSpPr>
        <p:spPr>
          <a:xfrm>
            <a:off x="-939960" y="914760"/>
            <a:ext cx="218880" cy="229320"/>
          </a:xfrm>
          <a:prstGeom prst="rect">
            <a:avLst/>
          </a:prstGeom>
          <a:solidFill>
            <a:srgbClr val="475a72"/>
          </a:solidFill>
          <a:ln w="3240">
            <a:solidFill>
              <a:srgbClr val="929daf"/>
            </a:solidFill>
            <a:miter/>
          </a:ln>
        </p:spPr>
        <p:style>
          <a:lnRef idx="0"/>
          <a:fillRef idx="0"/>
          <a:effectRef idx="0"/>
          <a:fontRef idx="minor"/>
        </p:style>
      </p:sp>
      <p:sp>
        <p:nvSpPr>
          <p:cNvPr id="475" name="CustomShape 20"/>
          <p:cNvSpPr/>
          <p:nvPr/>
        </p:nvSpPr>
        <p:spPr>
          <a:xfrm>
            <a:off x="-939960" y="1371960"/>
            <a:ext cx="218880" cy="229320"/>
          </a:xfrm>
          <a:prstGeom prst="rect">
            <a:avLst/>
          </a:prstGeom>
          <a:solidFill>
            <a:srgbClr val="475a72"/>
          </a:solidFill>
          <a:ln w="3240">
            <a:solidFill>
              <a:srgbClr val="929daf"/>
            </a:solidFill>
            <a:miter/>
          </a:ln>
        </p:spPr>
        <p:style>
          <a:lnRef idx="0"/>
          <a:fillRef idx="0"/>
          <a:effectRef idx="0"/>
          <a:fontRef idx="minor"/>
        </p:style>
      </p:sp>
      <p:sp>
        <p:nvSpPr>
          <p:cNvPr id="476" name="CustomShape 21"/>
          <p:cNvSpPr/>
          <p:nvPr/>
        </p:nvSpPr>
        <p:spPr>
          <a:xfrm>
            <a:off x="-939960" y="1829160"/>
            <a:ext cx="218880" cy="229320"/>
          </a:xfrm>
          <a:prstGeom prst="rect">
            <a:avLst/>
          </a:prstGeom>
          <a:solidFill>
            <a:srgbClr val="475a72"/>
          </a:solidFill>
          <a:ln w="3240">
            <a:solidFill>
              <a:srgbClr val="929daf"/>
            </a:solidFill>
            <a:miter/>
          </a:ln>
        </p:spPr>
        <p:style>
          <a:lnRef idx="0"/>
          <a:fillRef idx="0"/>
          <a:effectRef idx="0"/>
          <a:fontRef idx="minor"/>
        </p:style>
      </p:sp>
      <p:sp>
        <p:nvSpPr>
          <p:cNvPr id="477" name="CustomShape 22"/>
          <p:cNvSpPr/>
          <p:nvPr/>
        </p:nvSpPr>
        <p:spPr>
          <a:xfrm>
            <a:off x="-939960" y="2286360"/>
            <a:ext cx="218880" cy="229320"/>
          </a:xfrm>
          <a:prstGeom prst="rect">
            <a:avLst/>
          </a:prstGeom>
          <a:solidFill>
            <a:srgbClr val="475a72"/>
          </a:solidFill>
          <a:ln w="3240">
            <a:solidFill>
              <a:srgbClr val="929daf"/>
            </a:solidFill>
            <a:miter/>
          </a:ln>
        </p:spPr>
        <p:style>
          <a:lnRef idx="0"/>
          <a:fillRef idx="0"/>
          <a:effectRef idx="0"/>
          <a:fontRef idx="minor"/>
        </p:style>
      </p:sp>
      <p:sp>
        <p:nvSpPr>
          <p:cNvPr id="478" name="CustomShape 23"/>
          <p:cNvSpPr/>
          <p:nvPr/>
        </p:nvSpPr>
        <p:spPr>
          <a:xfrm>
            <a:off x="-939960" y="2743920"/>
            <a:ext cx="218880" cy="229320"/>
          </a:xfrm>
          <a:prstGeom prst="rect">
            <a:avLst/>
          </a:prstGeom>
          <a:solidFill>
            <a:srgbClr val="475a72"/>
          </a:solidFill>
          <a:ln w="3240">
            <a:solidFill>
              <a:srgbClr val="929daf"/>
            </a:solidFill>
            <a:miter/>
          </a:ln>
        </p:spPr>
        <p:style>
          <a:lnRef idx="0"/>
          <a:fillRef idx="0"/>
          <a:effectRef idx="0"/>
          <a:fontRef idx="minor"/>
        </p:style>
      </p:sp>
      <p:sp>
        <p:nvSpPr>
          <p:cNvPr id="479" name="CustomShape 24"/>
          <p:cNvSpPr/>
          <p:nvPr/>
        </p:nvSpPr>
        <p:spPr>
          <a:xfrm>
            <a:off x="-939960" y="3201120"/>
            <a:ext cx="218880" cy="229320"/>
          </a:xfrm>
          <a:prstGeom prst="rect">
            <a:avLst/>
          </a:prstGeom>
          <a:solidFill>
            <a:srgbClr val="475a72"/>
          </a:solidFill>
          <a:ln w="3240">
            <a:solidFill>
              <a:srgbClr val="929daf"/>
            </a:solidFill>
            <a:miter/>
          </a:ln>
        </p:spPr>
        <p:style>
          <a:lnRef idx="0"/>
          <a:fillRef idx="0"/>
          <a:effectRef idx="0"/>
          <a:fontRef idx="minor"/>
        </p:style>
      </p:sp>
      <p:sp>
        <p:nvSpPr>
          <p:cNvPr id="480" name="CustomShape 25"/>
          <p:cNvSpPr/>
          <p:nvPr/>
        </p:nvSpPr>
        <p:spPr>
          <a:xfrm>
            <a:off x="-939960" y="3658320"/>
            <a:ext cx="218880" cy="229320"/>
          </a:xfrm>
          <a:prstGeom prst="rect">
            <a:avLst/>
          </a:prstGeom>
          <a:solidFill>
            <a:srgbClr val="475a72"/>
          </a:solidFill>
          <a:ln w="3240">
            <a:solidFill>
              <a:srgbClr val="929daf"/>
            </a:solidFill>
            <a:miter/>
          </a:ln>
        </p:spPr>
        <p:style>
          <a:lnRef idx="0"/>
          <a:fillRef idx="0"/>
          <a:effectRef idx="0"/>
          <a:fontRef idx="minor"/>
        </p:style>
      </p:sp>
      <p:sp>
        <p:nvSpPr>
          <p:cNvPr id="481" name="CustomShape 26"/>
          <p:cNvSpPr/>
          <p:nvPr/>
        </p:nvSpPr>
        <p:spPr>
          <a:xfrm>
            <a:off x="-939960" y="4115880"/>
            <a:ext cx="218880" cy="229320"/>
          </a:xfrm>
          <a:prstGeom prst="rect">
            <a:avLst/>
          </a:prstGeom>
          <a:solidFill>
            <a:srgbClr val="475a72"/>
          </a:solidFill>
          <a:ln w="3240">
            <a:solidFill>
              <a:srgbClr val="929daf"/>
            </a:solidFill>
            <a:miter/>
          </a:ln>
        </p:spPr>
        <p:style>
          <a:lnRef idx="0"/>
          <a:fillRef idx="0"/>
          <a:effectRef idx="0"/>
          <a:fontRef idx="minor"/>
        </p:style>
      </p:sp>
      <p:sp>
        <p:nvSpPr>
          <p:cNvPr id="482" name="CustomShape 27"/>
          <p:cNvSpPr/>
          <p:nvPr/>
        </p:nvSpPr>
        <p:spPr>
          <a:xfrm>
            <a:off x="-939960" y="4573080"/>
            <a:ext cx="218880" cy="229320"/>
          </a:xfrm>
          <a:prstGeom prst="rect">
            <a:avLst/>
          </a:prstGeom>
          <a:solidFill>
            <a:srgbClr val="475a72"/>
          </a:solidFill>
          <a:ln w="3240">
            <a:solidFill>
              <a:srgbClr val="929daf"/>
            </a:solidFill>
            <a:miter/>
          </a:ln>
        </p:spPr>
        <p:style>
          <a:lnRef idx="0"/>
          <a:fillRef idx="0"/>
          <a:effectRef idx="0"/>
          <a:fontRef idx="minor"/>
        </p:style>
      </p:sp>
      <p:sp>
        <p:nvSpPr>
          <p:cNvPr id="483" name="CustomShape 28"/>
          <p:cNvSpPr/>
          <p:nvPr/>
        </p:nvSpPr>
        <p:spPr>
          <a:xfrm>
            <a:off x="-939960" y="5030280"/>
            <a:ext cx="218880" cy="229320"/>
          </a:xfrm>
          <a:prstGeom prst="rect">
            <a:avLst/>
          </a:prstGeom>
          <a:solidFill>
            <a:srgbClr val="475a72"/>
          </a:solidFill>
          <a:ln w="3240">
            <a:solidFill>
              <a:srgbClr val="929daf"/>
            </a:solidFill>
            <a:miter/>
          </a:ln>
        </p:spPr>
        <p:style>
          <a:lnRef idx="0"/>
          <a:fillRef idx="0"/>
          <a:effectRef idx="0"/>
          <a:fontRef idx="minor"/>
        </p:style>
      </p:sp>
      <p:sp>
        <p:nvSpPr>
          <p:cNvPr id="484" name="CustomShape 29"/>
          <p:cNvSpPr/>
          <p:nvPr/>
        </p:nvSpPr>
        <p:spPr>
          <a:xfrm>
            <a:off x="-939960" y="5487840"/>
            <a:ext cx="218880" cy="229320"/>
          </a:xfrm>
          <a:prstGeom prst="rect">
            <a:avLst/>
          </a:prstGeom>
          <a:solidFill>
            <a:srgbClr val="475a72"/>
          </a:solidFill>
          <a:ln w="3240">
            <a:solidFill>
              <a:srgbClr val="929daf"/>
            </a:solidFill>
            <a:miter/>
          </a:ln>
        </p:spPr>
        <p:style>
          <a:lnRef idx="0"/>
          <a:fillRef idx="0"/>
          <a:effectRef idx="0"/>
          <a:fontRef idx="minor"/>
        </p:style>
      </p:sp>
      <p:sp>
        <p:nvSpPr>
          <p:cNvPr id="485" name="CustomShape 30"/>
          <p:cNvSpPr/>
          <p:nvPr/>
        </p:nvSpPr>
        <p:spPr>
          <a:xfrm>
            <a:off x="-939960" y="5945040"/>
            <a:ext cx="218880" cy="229320"/>
          </a:xfrm>
          <a:prstGeom prst="rect">
            <a:avLst/>
          </a:prstGeom>
          <a:solidFill>
            <a:srgbClr val="475a72"/>
          </a:solidFill>
          <a:ln w="3240">
            <a:solidFill>
              <a:srgbClr val="929daf"/>
            </a:solidFill>
            <a:miter/>
          </a:ln>
        </p:spPr>
        <p:style>
          <a:lnRef idx="0"/>
          <a:fillRef idx="0"/>
          <a:effectRef idx="0"/>
          <a:fontRef idx="minor"/>
        </p:style>
      </p:sp>
      <p:sp>
        <p:nvSpPr>
          <p:cNvPr id="486" name="CustomShape 31"/>
          <p:cNvSpPr/>
          <p:nvPr/>
        </p:nvSpPr>
        <p:spPr>
          <a:xfrm>
            <a:off x="-939960" y="6402240"/>
            <a:ext cx="218880" cy="229320"/>
          </a:xfrm>
          <a:prstGeom prst="rect">
            <a:avLst/>
          </a:prstGeom>
          <a:solidFill>
            <a:srgbClr val="475a72"/>
          </a:solidFill>
          <a:ln w="3240">
            <a:solidFill>
              <a:srgbClr val="929daf"/>
            </a:solidFill>
            <a:miter/>
          </a:ln>
        </p:spPr>
        <p:style>
          <a:lnRef idx="0"/>
          <a:fillRef idx="0"/>
          <a:effectRef idx="0"/>
          <a:fontRef idx="minor"/>
        </p:style>
      </p:sp>
      <p:sp>
        <p:nvSpPr>
          <p:cNvPr id="487" name="CustomShape 32"/>
          <p:cNvSpPr/>
          <p:nvPr/>
        </p:nvSpPr>
        <p:spPr>
          <a:xfrm rot="16200000">
            <a:off x="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88" name="CustomShape 33"/>
          <p:cNvSpPr/>
          <p:nvPr/>
        </p:nvSpPr>
        <p:spPr>
          <a:xfrm rot="16200000">
            <a:off x="45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89" name="CustomShape 34"/>
          <p:cNvSpPr/>
          <p:nvPr/>
        </p:nvSpPr>
        <p:spPr>
          <a:xfrm rot="16200000">
            <a:off x="914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0" name="CustomShape 35"/>
          <p:cNvSpPr/>
          <p:nvPr/>
        </p:nvSpPr>
        <p:spPr>
          <a:xfrm rot="16200000">
            <a:off x="1371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1" name="CustomShape 36"/>
          <p:cNvSpPr/>
          <p:nvPr/>
        </p:nvSpPr>
        <p:spPr>
          <a:xfrm rot="16200000">
            <a:off x="1828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2" name="CustomShape 37"/>
          <p:cNvSpPr/>
          <p:nvPr/>
        </p:nvSpPr>
        <p:spPr>
          <a:xfrm rot="16200000">
            <a:off x="2286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3" name="CustomShape 38"/>
          <p:cNvSpPr/>
          <p:nvPr/>
        </p:nvSpPr>
        <p:spPr>
          <a:xfrm rot="16200000">
            <a:off x="2743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4" name="CustomShape 39"/>
          <p:cNvSpPr/>
          <p:nvPr/>
        </p:nvSpPr>
        <p:spPr>
          <a:xfrm rot="16200000">
            <a:off x="3200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5" name="CustomShape 40"/>
          <p:cNvSpPr/>
          <p:nvPr/>
        </p:nvSpPr>
        <p:spPr>
          <a:xfrm rot="16200000">
            <a:off x="3657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6" name="CustomShape 41"/>
          <p:cNvSpPr/>
          <p:nvPr/>
        </p:nvSpPr>
        <p:spPr>
          <a:xfrm rot="16200000">
            <a:off x="4114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7" name="CustomShape 42"/>
          <p:cNvSpPr/>
          <p:nvPr/>
        </p:nvSpPr>
        <p:spPr>
          <a:xfrm rot="16200000">
            <a:off x="4572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8" name="CustomShape 43"/>
          <p:cNvSpPr/>
          <p:nvPr/>
        </p:nvSpPr>
        <p:spPr>
          <a:xfrm rot="16200000">
            <a:off x="5029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499" name="CustomShape 44"/>
          <p:cNvSpPr/>
          <p:nvPr/>
        </p:nvSpPr>
        <p:spPr>
          <a:xfrm rot="16200000">
            <a:off x="5486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0" name="CustomShape 45"/>
          <p:cNvSpPr/>
          <p:nvPr/>
        </p:nvSpPr>
        <p:spPr>
          <a:xfrm rot="16200000">
            <a:off x="5943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1" name="CustomShape 46"/>
          <p:cNvSpPr/>
          <p:nvPr/>
        </p:nvSpPr>
        <p:spPr>
          <a:xfrm rot="16200000">
            <a:off x="6400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2" name="CustomShape 47"/>
          <p:cNvSpPr/>
          <p:nvPr/>
        </p:nvSpPr>
        <p:spPr>
          <a:xfrm rot="16200000">
            <a:off x="6858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3" name="CustomShape 48"/>
          <p:cNvSpPr/>
          <p:nvPr/>
        </p:nvSpPr>
        <p:spPr>
          <a:xfrm rot="16200000">
            <a:off x="7315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4" name="CustomShape 49"/>
          <p:cNvSpPr/>
          <p:nvPr/>
        </p:nvSpPr>
        <p:spPr>
          <a:xfrm rot="16200000">
            <a:off x="7772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5" name="CustomShape 50"/>
          <p:cNvSpPr/>
          <p:nvPr/>
        </p:nvSpPr>
        <p:spPr>
          <a:xfrm rot="16200000">
            <a:off x="8229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6" name="CustomShape 51"/>
          <p:cNvSpPr/>
          <p:nvPr/>
        </p:nvSpPr>
        <p:spPr>
          <a:xfrm rot="16200000">
            <a:off x="8686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7" name="CustomShape 52"/>
          <p:cNvSpPr/>
          <p:nvPr/>
        </p:nvSpPr>
        <p:spPr>
          <a:xfrm rot="16200000">
            <a:off x="9144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8" name="CustomShape 53"/>
          <p:cNvSpPr/>
          <p:nvPr/>
        </p:nvSpPr>
        <p:spPr>
          <a:xfrm rot="16200000">
            <a:off x="9601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09" name="CustomShape 54"/>
          <p:cNvSpPr/>
          <p:nvPr/>
        </p:nvSpPr>
        <p:spPr>
          <a:xfrm rot="16200000">
            <a:off x="10058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10" name="CustomShape 55"/>
          <p:cNvSpPr/>
          <p:nvPr/>
        </p:nvSpPr>
        <p:spPr>
          <a:xfrm rot="16200000">
            <a:off x="10515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11" name="CustomShape 56"/>
          <p:cNvSpPr/>
          <p:nvPr/>
        </p:nvSpPr>
        <p:spPr>
          <a:xfrm rot="16200000">
            <a:off x="10972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12" name="CustomShape 57"/>
          <p:cNvSpPr/>
          <p:nvPr/>
        </p:nvSpPr>
        <p:spPr>
          <a:xfrm rot="16200000">
            <a:off x="11430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13" name="CustomShape 58"/>
          <p:cNvSpPr/>
          <p:nvPr/>
        </p:nvSpPr>
        <p:spPr>
          <a:xfrm rot="16200000">
            <a:off x="1188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514" name="CustomShape 59"/>
          <p:cNvSpPr/>
          <p:nvPr/>
        </p:nvSpPr>
        <p:spPr>
          <a:xfrm rot="16200000">
            <a:off x="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15" name="CustomShape 60"/>
          <p:cNvSpPr/>
          <p:nvPr/>
        </p:nvSpPr>
        <p:spPr>
          <a:xfrm rot="16200000">
            <a:off x="45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16" name="CustomShape 61"/>
          <p:cNvSpPr/>
          <p:nvPr/>
        </p:nvSpPr>
        <p:spPr>
          <a:xfrm rot="16200000">
            <a:off x="914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17" name="CustomShape 62"/>
          <p:cNvSpPr/>
          <p:nvPr/>
        </p:nvSpPr>
        <p:spPr>
          <a:xfrm rot="16200000">
            <a:off x="1371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18" name="CustomShape 63"/>
          <p:cNvSpPr/>
          <p:nvPr/>
        </p:nvSpPr>
        <p:spPr>
          <a:xfrm rot="16200000">
            <a:off x="1828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19" name="CustomShape 64"/>
          <p:cNvSpPr/>
          <p:nvPr/>
        </p:nvSpPr>
        <p:spPr>
          <a:xfrm rot="16200000">
            <a:off x="2285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20" name="CustomShape 65"/>
          <p:cNvSpPr/>
          <p:nvPr/>
        </p:nvSpPr>
        <p:spPr>
          <a:xfrm rot="16200000">
            <a:off x="2742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21" name="CustomShape 66"/>
          <p:cNvSpPr/>
          <p:nvPr/>
        </p:nvSpPr>
        <p:spPr>
          <a:xfrm rot="16200000">
            <a:off x="3200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22" name="CustomShape 67"/>
          <p:cNvSpPr/>
          <p:nvPr/>
        </p:nvSpPr>
        <p:spPr>
          <a:xfrm rot="16200000">
            <a:off x="3657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23" name="CustomShape 68"/>
          <p:cNvSpPr/>
          <p:nvPr/>
        </p:nvSpPr>
        <p:spPr>
          <a:xfrm rot="16200000">
            <a:off x="4114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24" name="CustomShape 69"/>
          <p:cNvSpPr/>
          <p:nvPr/>
        </p:nvSpPr>
        <p:spPr>
          <a:xfrm rot="16200000">
            <a:off x="4571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25" name="CustomShape 70"/>
          <p:cNvSpPr/>
          <p:nvPr/>
        </p:nvSpPr>
        <p:spPr>
          <a:xfrm rot="16200000">
            <a:off x="5028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26" name="CustomShape 71"/>
          <p:cNvSpPr/>
          <p:nvPr/>
        </p:nvSpPr>
        <p:spPr>
          <a:xfrm rot="16200000">
            <a:off x="5486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27" name="CustomShape 72"/>
          <p:cNvSpPr/>
          <p:nvPr/>
        </p:nvSpPr>
        <p:spPr>
          <a:xfrm rot="16200000">
            <a:off x="5943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28" name="CustomShape 73"/>
          <p:cNvSpPr/>
          <p:nvPr/>
        </p:nvSpPr>
        <p:spPr>
          <a:xfrm rot="16200000">
            <a:off x="6400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29" name="CustomShape 74"/>
          <p:cNvSpPr/>
          <p:nvPr/>
        </p:nvSpPr>
        <p:spPr>
          <a:xfrm rot="16200000">
            <a:off x="6857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30" name="CustomShape 75"/>
          <p:cNvSpPr/>
          <p:nvPr/>
        </p:nvSpPr>
        <p:spPr>
          <a:xfrm rot="16200000">
            <a:off x="7314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31" name="CustomShape 76"/>
          <p:cNvSpPr/>
          <p:nvPr/>
        </p:nvSpPr>
        <p:spPr>
          <a:xfrm rot="16200000">
            <a:off x="7772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32" name="CustomShape 77"/>
          <p:cNvSpPr/>
          <p:nvPr/>
        </p:nvSpPr>
        <p:spPr>
          <a:xfrm rot="16200000">
            <a:off x="8229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33" name="CustomShape 78"/>
          <p:cNvSpPr/>
          <p:nvPr/>
        </p:nvSpPr>
        <p:spPr>
          <a:xfrm rot="16200000">
            <a:off x="8686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34" name="CustomShape 79"/>
          <p:cNvSpPr/>
          <p:nvPr/>
        </p:nvSpPr>
        <p:spPr>
          <a:xfrm rot="16200000">
            <a:off x="9143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35" name="CustomShape 80"/>
          <p:cNvSpPr/>
          <p:nvPr/>
        </p:nvSpPr>
        <p:spPr>
          <a:xfrm rot="16200000">
            <a:off x="9600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36" name="CustomShape 81"/>
          <p:cNvSpPr/>
          <p:nvPr/>
        </p:nvSpPr>
        <p:spPr>
          <a:xfrm rot="16200000">
            <a:off x="10058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37" name="CustomShape 82"/>
          <p:cNvSpPr/>
          <p:nvPr/>
        </p:nvSpPr>
        <p:spPr>
          <a:xfrm rot="16200000">
            <a:off x="10515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38" name="CustomShape 83"/>
          <p:cNvSpPr/>
          <p:nvPr/>
        </p:nvSpPr>
        <p:spPr>
          <a:xfrm rot="16200000">
            <a:off x="10972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39" name="CustomShape 84"/>
          <p:cNvSpPr/>
          <p:nvPr/>
        </p:nvSpPr>
        <p:spPr>
          <a:xfrm rot="16200000">
            <a:off x="11429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40" name="CustomShape 85"/>
          <p:cNvSpPr/>
          <p:nvPr/>
        </p:nvSpPr>
        <p:spPr>
          <a:xfrm rot="16200000">
            <a:off x="1188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541" name="Line 86"/>
          <p:cNvSpPr/>
          <p:nvPr/>
        </p:nvSpPr>
        <p:spPr>
          <a:xfrm flipH="1">
            <a:off x="687240" y="1371600"/>
            <a:ext cx="10969560" cy="360"/>
          </a:xfrm>
          <a:prstGeom prst="line">
            <a:avLst/>
          </a:prstGeom>
          <a:ln w="6480">
            <a:solidFill>
              <a:srgbClr val="000000"/>
            </a:solidFill>
            <a:round/>
          </a:ln>
        </p:spPr>
        <p:style>
          <a:lnRef idx="0"/>
          <a:fillRef idx="0"/>
          <a:effectRef idx="0"/>
          <a:fontRef idx="minor"/>
        </p:style>
      </p:sp>
      <p:pic>
        <p:nvPicPr>
          <p:cNvPr id="542" name="Picture 2" descr=""/>
          <p:cNvPicPr/>
          <p:nvPr/>
        </p:nvPicPr>
        <p:blipFill>
          <a:blip r:embed="rId2"/>
          <a:stretch/>
        </p:blipFill>
        <p:spPr>
          <a:xfrm>
            <a:off x="8344800" y="349200"/>
            <a:ext cx="3405960" cy="680760"/>
          </a:xfrm>
          <a:prstGeom prst="rect">
            <a:avLst/>
          </a:prstGeom>
          <a:ln>
            <a:noFill/>
          </a:ln>
        </p:spPr>
      </p:pic>
      <p:sp>
        <p:nvSpPr>
          <p:cNvPr id="543" name="PlaceHolder 87"/>
          <p:cNvSpPr>
            <a:spLocks noGrp="1"/>
          </p:cNvSpPr>
          <p:nvPr>
            <p:ph type="title"/>
          </p:nvPr>
        </p:nvSpPr>
        <p:spPr>
          <a:xfrm>
            <a:off x="609480" y="273600"/>
            <a:ext cx="10970640" cy="114516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544" name="PlaceHolder 88"/>
          <p:cNvSpPr>
            <a:spLocks noGrp="1"/>
          </p:cNvSpPr>
          <p:nvPr>
            <p:ph type="body"/>
          </p:nvPr>
        </p:nvSpPr>
        <p:spPr>
          <a:xfrm>
            <a:off x="609480" y="1604880"/>
            <a:ext cx="10970640" cy="397800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79" name="CustomShape 1"/>
          <p:cNvSpPr/>
          <p:nvPr/>
        </p:nvSpPr>
        <p:spPr>
          <a:xfrm>
            <a:off x="10907640" y="6472080"/>
            <a:ext cx="672120" cy="211680"/>
          </a:xfrm>
          <a:prstGeom prst="rect">
            <a:avLst/>
          </a:prstGeom>
          <a:noFill/>
          <a:ln>
            <a:noFill/>
          </a:ln>
        </p:spPr>
        <p:style>
          <a:lnRef idx="0"/>
          <a:fillRef idx="0"/>
          <a:effectRef idx="0"/>
          <a:fontRef idx="minor"/>
        </p:style>
        <p:txBody>
          <a:bodyPr lIns="0" rIns="0" tIns="0" bIns="0" anchor="ctr"/>
          <a:p>
            <a:pPr algn="r">
              <a:lnSpc>
                <a:spcPct val="100000"/>
              </a:lnSpc>
            </a:pPr>
            <a:fld id="{DFF1A122-D06C-44F0-9F81-CD2788A5CB33}" type="slidenum">
              <a:rPr b="1" lang="en-US" sz="1500" spc="-1" strike="noStrike">
                <a:solidFill>
                  <a:srgbClr val="000000"/>
                </a:solidFill>
                <a:uFill>
                  <a:solidFill>
                    <a:srgbClr val="ffffff"/>
                  </a:solidFill>
                </a:uFill>
                <a:latin typeface="Arial"/>
                <a:ea typeface="DejaVu Sans"/>
              </a:rPr>
              <a:t>&lt;number&gt;</a:t>
            </a:fld>
            <a:endParaRPr b="0" lang="en-US" sz="1800" spc="-1" strike="noStrike">
              <a:solidFill>
                <a:srgbClr val="000000"/>
              </a:solidFill>
              <a:uFill>
                <a:solidFill>
                  <a:srgbClr val="ffffff"/>
                </a:solidFill>
              </a:uFill>
              <a:latin typeface="Arial"/>
            </a:endParaRPr>
          </a:p>
        </p:txBody>
      </p:sp>
      <p:sp>
        <p:nvSpPr>
          <p:cNvPr id="580" name="CustomShape 2"/>
          <p:cNvSpPr/>
          <p:nvPr/>
        </p:nvSpPr>
        <p:spPr>
          <a:xfrm>
            <a:off x="-697320" y="0"/>
            <a:ext cx="434160" cy="456120"/>
          </a:xfrm>
          <a:prstGeom prst="rect">
            <a:avLst/>
          </a:prstGeom>
          <a:solidFill>
            <a:srgbClr val="475a72"/>
          </a:solidFill>
          <a:ln w="3240">
            <a:solidFill>
              <a:srgbClr val="929daf"/>
            </a:solidFill>
            <a:miter/>
          </a:ln>
        </p:spPr>
        <p:style>
          <a:lnRef idx="0"/>
          <a:fillRef idx="0"/>
          <a:effectRef idx="0"/>
          <a:fontRef idx="minor"/>
        </p:style>
      </p:sp>
      <p:sp>
        <p:nvSpPr>
          <p:cNvPr id="581" name="CustomShape 3"/>
          <p:cNvSpPr/>
          <p:nvPr/>
        </p:nvSpPr>
        <p:spPr>
          <a:xfrm>
            <a:off x="-697320" y="457200"/>
            <a:ext cx="434160" cy="456120"/>
          </a:xfrm>
          <a:prstGeom prst="rect">
            <a:avLst/>
          </a:prstGeom>
          <a:solidFill>
            <a:srgbClr val="475a72"/>
          </a:solidFill>
          <a:ln w="3240">
            <a:solidFill>
              <a:srgbClr val="929daf"/>
            </a:solidFill>
            <a:miter/>
          </a:ln>
        </p:spPr>
        <p:style>
          <a:lnRef idx="0"/>
          <a:fillRef idx="0"/>
          <a:effectRef idx="0"/>
          <a:fontRef idx="minor"/>
        </p:style>
      </p:sp>
      <p:sp>
        <p:nvSpPr>
          <p:cNvPr id="582" name="CustomShape 4"/>
          <p:cNvSpPr/>
          <p:nvPr/>
        </p:nvSpPr>
        <p:spPr>
          <a:xfrm>
            <a:off x="-697320" y="914760"/>
            <a:ext cx="434160" cy="456120"/>
          </a:xfrm>
          <a:prstGeom prst="rect">
            <a:avLst/>
          </a:prstGeom>
          <a:solidFill>
            <a:srgbClr val="475a72"/>
          </a:solidFill>
          <a:ln w="3240">
            <a:solidFill>
              <a:srgbClr val="929daf"/>
            </a:solidFill>
            <a:miter/>
          </a:ln>
        </p:spPr>
        <p:style>
          <a:lnRef idx="0"/>
          <a:fillRef idx="0"/>
          <a:effectRef idx="0"/>
          <a:fontRef idx="minor"/>
        </p:style>
      </p:sp>
      <p:sp>
        <p:nvSpPr>
          <p:cNvPr id="583" name="CustomShape 5"/>
          <p:cNvSpPr/>
          <p:nvPr/>
        </p:nvSpPr>
        <p:spPr>
          <a:xfrm>
            <a:off x="-697320" y="1371960"/>
            <a:ext cx="434160" cy="456120"/>
          </a:xfrm>
          <a:prstGeom prst="rect">
            <a:avLst/>
          </a:prstGeom>
          <a:solidFill>
            <a:srgbClr val="475a72"/>
          </a:solidFill>
          <a:ln w="3240">
            <a:solidFill>
              <a:srgbClr val="929daf"/>
            </a:solidFill>
            <a:miter/>
          </a:ln>
        </p:spPr>
        <p:style>
          <a:lnRef idx="0"/>
          <a:fillRef idx="0"/>
          <a:effectRef idx="0"/>
          <a:fontRef idx="minor"/>
        </p:style>
      </p:sp>
      <p:sp>
        <p:nvSpPr>
          <p:cNvPr id="584" name="CustomShape 6"/>
          <p:cNvSpPr/>
          <p:nvPr/>
        </p:nvSpPr>
        <p:spPr>
          <a:xfrm>
            <a:off x="-697320" y="1829160"/>
            <a:ext cx="434160" cy="456120"/>
          </a:xfrm>
          <a:prstGeom prst="rect">
            <a:avLst/>
          </a:prstGeom>
          <a:solidFill>
            <a:srgbClr val="475a72"/>
          </a:solidFill>
          <a:ln w="3240">
            <a:solidFill>
              <a:srgbClr val="929daf"/>
            </a:solidFill>
            <a:miter/>
          </a:ln>
        </p:spPr>
        <p:style>
          <a:lnRef idx="0"/>
          <a:fillRef idx="0"/>
          <a:effectRef idx="0"/>
          <a:fontRef idx="minor"/>
        </p:style>
      </p:sp>
      <p:sp>
        <p:nvSpPr>
          <p:cNvPr id="585" name="CustomShape 7"/>
          <p:cNvSpPr/>
          <p:nvPr/>
        </p:nvSpPr>
        <p:spPr>
          <a:xfrm>
            <a:off x="-697320" y="2286360"/>
            <a:ext cx="434160" cy="456120"/>
          </a:xfrm>
          <a:prstGeom prst="rect">
            <a:avLst/>
          </a:prstGeom>
          <a:solidFill>
            <a:srgbClr val="475a72"/>
          </a:solidFill>
          <a:ln w="3240">
            <a:solidFill>
              <a:srgbClr val="929daf"/>
            </a:solidFill>
            <a:miter/>
          </a:ln>
        </p:spPr>
        <p:style>
          <a:lnRef idx="0"/>
          <a:fillRef idx="0"/>
          <a:effectRef idx="0"/>
          <a:fontRef idx="minor"/>
        </p:style>
      </p:sp>
      <p:sp>
        <p:nvSpPr>
          <p:cNvPr id="586" name="CustomShape 8"/>
          <p:cNvSpPr/>
          <p:nvPr/>
        </p:nvSpPr>
        <p:spPr>
          <a:xfrm>
            <a:off x="-697320" y="2743920"/>
            <a:ext cx="434160" cy="456120"/>
          </a:xfrm>
          <a:prstGeom prst="rect">
            <a:avLst/>
          </a:prstGeom>
          <a:solidFill>
            <a:srgbClr val="475a72"/>
          </a:solidFill>
          <a:ln w="3240">
            <a:solidFill>
              <a:srgbClr val="929daf"/>
            </a:solidFill>
            <a:miter/>
          </a:ln>
        </p:spPr>
        <p:style>
          <a:lnRef idx="0"/>
          <a:fillRef idx="0"/>
          <a:effectRef idx="0"/>
          <a:fontRef idx="minor"/>
        </p:style>
      </p:sp>
      <p:sp>
        <p:nvSpPr>
          <p:cNvPr id="587" name="CustomShape 9"/>
          <p:cNvSpPr/>
          <p:nvPr/>
        </p:nvSpPr>
        <p:spPr>
          <a:xfrm>
            <a:off x="-697320" y="3201120"/>
            <a:ext cx="434160" cy="456120"/>
          </a:xfrm>
          <a:prstGeom prst="rect">
            <a:avLst/>
          </a:prstGeom>
          <a:solidFill>
            <a:srgbClr val="475a72"/>
          </a:solidFill>
          <a:ln w="3240">
            <a:solidFill>
              <a:srgbClr val="929daf"/>
            </a:solidFill>
            <a:miter/>
          </a:ln>
        </p:spPr>
        <p:style>
          <a:lnRef idx="0"/>
          <a:fillRef idx="0"/>
          <a:effectRef idx="0"/>
          <a:fontRef idx="minor"/>
        </p:style>
      </p:sp>
      <p:sp>
        <p:nvSpPr>
          <p:cNvPr id="588" name="CustomShape 10"/>
          <p:cNvSpPr/>
          <p:nvPr/>
        </p:nvSpPr>
        <p:spPr>
          <a:xfrm>
            <a:off x="-697320" y="3658320"/>
            <a:ext cx="434160" cy="456120"/>
          </a:xfrm>
          <a:prstGeom prst="rect">
            <a:avLst/>
          </a:prstGeom>
          <a:solidFill>
            <a:srgbClr val="475a72"/>
          </a:solidFill>
          <a:ln w="3240">
            <a:solidFill>
              <a:srgbClr val="929daf"/>
            </a:solidFill>
            <a:miter/>
          </a:ln>
        </p:spPr>
        <p:style>
          <a:lnRef idx="0"/>
          <a:fillRef idx="0"/>
          <a:effectRef idx="0"/>
          <a:fontRef idx="minor"/>
        </p:style>
      </p:sp>
      <p:sp>
        <p:nvSpPr>
          <p:cNvPr id="589" name="CustomShape 11"/>
          <p:cNvSpPr/>
          <p:nvPr/>
        </p:nvSpPr>
        <p:spPr>
          <a:xfrm>
            <a:off x="-697320" y="4115880"/>
            <a:ext cx="434160" cy="456120"/>
          </a:xfrm>
          <a:prstGeom prst="rect">
            <a:avLst/>
          </a:prstGeom>
          <a:solidFill>
            <a:srgbClr val="475a72"/>
          </a:solidFill>
          <a:ln w="3240">
            <a:solidFill>
              <a:srgbClr val="929daf"/>
            </a:solidFill>
            <a:miter/>
          </a:ln>
        </p:spPr>
        <p:style>
          <a:lnRef idx="0"/>
          <a:fillRef idx="0"/>
          <a:effectRef idx="0"/>
          <a:fontRef idx="minor"/>
        </p:style>
      </p:sp>
      <p:sp>
        <p:nvSpPr>
          <p:cNvPr id="590" name="CustomShape 12"/>
          <p:cNvSpPr/>
          <p:nvPr/>
        </p:nvSpPr>
        <p:spPr>
          <a:xfrm>
            <a:off x="-697320" y="4573080"/>
            <a:ext cx="434160" cy="456120"/>
          </a:xfrm>
          <a:prstGeom prst="rect">
            <a:avLst/>
          </a:prstGeom>
          <a:solidFill>
            <a:srgbClr val="475a72"/>
          </a:solidFill>
          <a:ln w="3240">
            <a:solidFill>
              <a:srgbClr val="929daf"/>
            </a:solidFill>
            <a:miter/>
          </a:ln>
        </p:spPr>
        <p:style>
          <a:lnRef idx="0"/>
          <a:fillRef idx="0"/>
          <a:effectRef idx="0"/>
          <a:fontRef idx="minor"/>
        </p:style>
      </p:sp>
      <p:sp>
        <p:nvSpPr>
          <p:cNvPr id="591" name="CustomShape 13"/>
          <p:cNvSpPr/>
          <p:nvPr/>
        </p:nvSpPr>
        <p:spPr>
          <a:xfrm>
            <a:off x="-697320" y="5030280"/>
            <a:ext cx="434160" cy="456120"/>
          </a:xfrm>
          <a:prstGeom prst="rect">
            <a:avLst/>
          </a:prstGeom>
          <a:solidFill>
            <a:srgbClr val="475a72"/>
          </a:solidFill>
          <a:ln w="3240">
            <a:solidFill>
              <a:srgbClr val="929daf"/>
            </a:solidFill>
            <a:miter/>
          </a:ln>
        </p:spPr>
        <p:style>
          <a:lnRef idx="0"/>
          <a:fillRef idx="0"/>
          <a:effectRef idx="0"/>
          <a:fontRef idx="minor"/>
        </p:style>
      </p:sp>
      <p:sp>
        <p:nvSpPr>
          <p:cNvPr id="592" name="CustomShape 14"/>
          <p:cNvSpPr/>
          <p:nvPr/>
        </p:nvSpPr>
        <p:spPr>
          <a:xfrm>
            <a:off x="-697320" y="5487840"/>
            <a:ext cx="434160" cy="456120"/>
          </a:xfrm>
          <a:prstGeom prst="rect">
            <a:avLst/>
          </a:prstGeom>
          <a:solidFill>
            <a:srgbClr val="475a72"/>
          </a:solidFill>
          <a:ln w="3240">
            <a:solidFill>
              <a:srgbClr val="929daf"/>
            </a:solidFill>
            <a:miter/>
          </a:ln>
        </p:spPr>
        <p:style>
          <a:lnRef idx="0"/>
          <a:fillRef idx="0"/>
          <a:effectRef idx="0"/>
          <a:fontRef idx="minor"/>
        </p:style>
      </p:sp>
      <p:sp>
        <p:nvSpPr>
          <p:cNvPr id="593" name="CustomShape 15"/>
          <p:cNvSpPr/>
          <p:nvPr/>
        </p:nvSpPr>
        <p:spPr>
          <a:xfrm>
            <a:off x="-697320" y="5945040"/>
            <a:ext cx="434160" cy="456120"/>
          </a:xfrm>
          <a:prstGeom prst="rect">
            <a:avLst/>
          </a:prstGeom>
          <a:solidFill>
            <a:srgbClr val="475a72"/>
          </a:solidFill>
          <a:ln w="3240">
            <a:solidFill>
              <a:srgbClr val="929daf"/>
            </a:solidFill>
            <a:miter/>
          </a:ln>
        </p:spPr>
        <p:style>
          <a:lnRef idx="0"/>
          <a:fillRef idx="0"/>
          <a:effectRef idx="0"/>
          <a:fontRef idx="minor"/>
        </p:style>
      </p:sp>
      <p:sp>
        <p:nvSpPr>
          <p:cNvPr id="594" name="CustomShape 16"/>
          <p:cNvSpPr/>
          <p:nvPr/>
        </p:nvSpPr>
        <p:spPr>
          <a:xfrm>
            <a:off x="-697320" y="6402240"/>
            <a:ext cx="434160" cy="456120"/>
          </a:xfrm>
          <a:prstGeom prst="rect">
            <a:avLst/>
          </a:prstGeom>
          <a:solidFill>
            <a:srgbClr val="475a72"/>
          </a:solidFill>
          <a:ln w="3240">
            <a:solidFill>
              <a:srgbClr val="929daf"/>
            </a:solidFill>
            <a:miter/>
          </a:ln>
        </p:spPr>
        <p:style>
          <a:lnRef idx="0"/>
          <a:fillRef idx="0"/>
          <a:effectRef idx="0"/>
          <a:fontRef idx="minor"/>
        </p:style>
      </p:sp>
      <p:sp>
        <p:nvSpPr>
          <p:cNvPr id="595" name="CustomShape 17"/>
          <p:cNvSpPr/>
          <p:nvPr/>
        </p:nvSpPr>
        <p:spPr>
          <a:xfrm>
            <a:off x="-939960" y="0"/>
            <a:ext cx="218880" cy="229320"/>
          </a:xfrm>
          <a:prstGeom prst="rect">
            <a:avLst/>
          </a:prstGeom>
          <a:solidFill>
            <a:srgbClr val="475a72"/>
          </a:solidFill>
          <a:ln w="3240">
            <a:solidFill>
              <a:srgbClr val="929daf"/>
            </a:solidFill>
            <a:miter/>
          </a:ln>
        </p:spPr>
        <p:style>
          <a:lnRef idx="0"/>
          <a:fillRef idx="0"/>
          <a:effectRef idx="0"/>
          <a:fontRef idx="minor"/>
        </p:style>
      </p:sp>
      <p:sp>
        <p:nvSpPr>
          <p:cNvPr id="596" name="CustomShape 18"/>
          <p:cNvSpPr/>
          <p:nvPr/>
        </p:nvSpPr>
        <p:spPr>
          <a:xfrm>
            <a:off x="-939960" y="457200"/>
            <a:ext cx="218880" cy="229320"/>
          </a:xfrm>
          <a:prstGeom prst="rect">
            <a:avLst/>
          </a:prstGeom>
          <a:solidFill>
            <a:srgbClr val="475a72"/>
          </a:solidFill>
          <a:ln w="3240">
            <a:solidFill>
              <a:srgbClr val="929daf"/>
            </a:solidFill>
            <a:miter/>
          </a:ln>
        </p:spPr>
        <p:style>
          <a:lnRef idx="0"/>
          <a:fillRef idx="0"/>
          <a:effectRef idx="0"/>
          <a:fontRef idx="minor"/>
        </p:style>
      </p:sp>
      <p:sp>
        <p:nvSpPr>
          <p:cNvPr id="597" name="CustomShape 19"/>
          <p:cNvSpPr/>
          <p:nvPr/>
        </p:nvSpPr>
        <p:spPr>
          <a:xfrm>
            <a:off x="-939960" y="914760"/>
            <a:ext cx="218880" cy="229320"/>
          </a:xfrm>
          <a:prstGeom prst="rect">
            <a:avLst/>
          </a:prstGeom>
          <a:solidFill>
            <a:srgbClr val="475a72"/>
          </a:solidFill>
          <a:ln w="3240">
            <a:solidFill>
              <a:srgbClr val="929daf"/>
            </a:solidFill>
            <a:miter/>
          </a:ln>
        </p:spPr>
        <p:style>
          <a:lnRef idx="0"/>
          <a:fillRef idx="0"/>
          <a:effectRef idx="0"/>
          <a:fontRef idx="minor"/>
        </p:style>
      </p:sp>
      <p:sp>
        <p:nvSpPr>
          <p:cNvPr id="598" name="CustomShape 20"/>
          <p:cNvSpPr/>
          <p:nvPr/>
        </p:nvSpPr>
        <p:spPr>
          <a:xfrm>
            <a:off x="-939960" y="1371960"/>
            <a:ext cx="218880" cy="229320"/>
          </a:xfrm>
          <a:prstGeom prst="rect">
            <a:avLst/>
          </a:prstGeom>
          <a:solidFill>
            <a:srgbClr val="475a72"/>
          </a:solidFill>
          <a:ln w="3240">
            <a:solidFill>
              <a:srgbClr val="929daf"/>
            </a:solidFill>
            <a:miter/>
          </a:ln>
        </p:spPr>
        <p:style>
          <a:lnRef idx="0"/>
          <a:fillRef idx="0"/>
          <a:effectRef idx="0"/>
          <a:fontRef idx="minor"/>
        </p:style>
      </p:sp>
      <p:sp>
        <p:nvSpPr>
          <p:cNvPr id="599" name="CustomShape 21"/>
          <p:cNvSpPr/>
          <p:nvPr/>
        </p:nvSpPr>
        <p:spPr>
          <a:xfrm>
            <a:off x="-939960" y="1829160"/>
            <a:ext cx="218880" cy="229320"/>
          </a:xfrm>
          <a:prstGeom prst="rect">
            <a:avLst/>
          </a:prstGeom>
          <a:solidFill>
            <a:srgbClr val="475a72"/>
          </a:solidFill>
          <a:ln w="3240">
            <a:solidFill>
              <a:srgbClr val="929daf"/>
            </a:solidFill>
            <a:miter/>
          </a:ln>
        </p:spPr>
        <p:style>
          <a:lnRef idx="0"/>
          <a:fillRef idx="0"/>
          <a:effectRef idx="0"/>
          <a:fontRef idx="minor"/>
        </p:style>
      </p:sp>
      <p:sp>
        <p:nvSpPr>
          <p:cNvPr id="600" name="CustomShape 22"/>
          <p:cNvSpPr/>
          <p:nvPr/>
        </p:nvSpPr>
        <p:spPr>
          <a:xfrm>
            <a:off x="-939960" y="2286360"/>
            <a:ext cx="218880" cy="229320"/>
          </a:xfrm>
          <a:prstGeom prst="rect">
            <a:avLst/>
          </a:prstGeom>
          <a:solidFill>
            <a:srgbClr val="475a72"/>
          </a:solidFill>
          <a:ln w="3240">
            <a:solidFill>
              <a:srgbClr val="929daf"/>
            </a:solidFill>
            <a:miter/>
          </a:ln>
        </p:spPr>
        <p:style>
          <a:lnRef idx="0"/>
          <a:fillRef idx="0"/>
          <a:effectRef idx="0"/>
          <a:fontRef idx="minor"/>
        </p:style>
      </p:sp>
      <p:sp>
        <p:nvSpPr>
          <p:cNvPr id="601" name="CustomShape 23"/>
          <p:cNvSpPr/>
          <p:nvPr/>
        </p:nvSpPr>
        <p:spPr>
          <a:xfrm>
            <a:off x="-939960" y="2743920"/>
            <a:ext cx="218880" cy="229320"/>
          </a:xfrm>
          <a:prstGeom prst="rect">
            <a:avLst/>
          </a:prstGeom>
          <a:solidFill>
            <a:srgbClr val="475a72"/>
          </a:solidFill>
          <a:ln w="3240">
            <a:solidFill>
              <a:srgbClr val="929daf"/>
            </a:solidFill>
            <a:miter/>
          </a:ln>
        </p:spPr>
        <p:style>
          <a:lnRef idx="0"/>
          <a:fillRef idx="0"/>
          <a:effectRef idx="0"/>
          <a:fontRef idx="minor"/>
        </p:style>
      </p:sp>
      <p:sp>
        <p:nvSpPr>
          <p:cNvPr id="602" name="CustomShape 24"/>
          <p:cNvSpPr/>
          <p:nvPr/>
        </p:nvSpPr>
        <p:spPr>
          <a:xfrm>
            <a:off x="-939960" y="3201120"/>
            <a:ext cx="218880" cy="229320"/>
          </a:xfrm>
          <a:prstGeom prst="rect">
            <a:avLst/>
          </a:prstGeom>
          <a:solidFill>
            <a:srgbClr val="475a72"/>
          </a:solidFill>
          <a:ln w="3240">
            <a:solidFill>
              <a:srgbClr val="929daf"/>
            </a:solidFill>
            <a:miter/>
          </a:ln>
        </p:spPr>
        <p:style>
          <a:lnRef idx="0"/>
          <a:fillRef idx="0"/>
          <a:effectRef idx="0"/>
          <a:fontRef idx="minor"/>
        </p:style>
      </p:sp>
      <p:sp>
        <p:nvSpPr>
          <p:cNvPr id="603" name="CustomShape 25"/>
          <p:cNvSpPr/>
          <p:nvPr/>
        </p:nvSpPr>
        <p:spPr>
          <a:xfrm>
            <a:off x="-939960" y="3658320"/>
            <a:ext cx="218880" cy="229320"/>
          </a:xfrm>
          <a:prstGeom prst="rect">
            <a:avLst/>
          </a:prstGeom>
          <a:solidFill>
            <a:srgbClr val="475a72"/>
          </a:solidFill>
          <a:ln w="3240">
            <a:solidFill>
              <a:srgbClr val="929daf"/>
            </a:solidFill>
            <a:miter/>
          </a:ln>
        </p:spPr>
        <p:style>
          <a:lnRef idx="0"/>
          <a:fillRef idx="0"/>
          <a:effectRef idx="0"/>
          <a:fontRef idx="minor"/>
        </p:style>
      </p:sp>
      <p:sp>
        <p:nvSpPr>
          <p:cNvPr id="604" name="CustomShape 26"/>
          <p:cNvSpPr/>
          <p:nvPr/>
        </p:nvSpPr>
        <p:spPr>
          <a:xfrm>
            <a:off x="-939960" y="4115880"/>
            <a:ext cx="218880" cy="229320"/>
          </a:xfrm>
          <a:prstGeom prst="rect">
            <a:avLst/>
          </a:prstGeom>
          <a:solidFill>
            <a:srgbClr val="475a72"/>
          </a:solidFill>
          <a:ln w="3240">
            <a:solidFill>
              <a:srgbClr val="929daf"/>
            </a:solidFill>
            <a:miter/>
          </a:ln>
        </p:spPr>
        <p:style>
          <a:lnRef idx="0"/>
          <a:fillRef idx="0"/>
          <a:effectRef idx="0"/>
          <a:fontRef idx="minor"/>
        </p:style>
      </p:sp>
      <p:sp>
        <p:nvSpPr>
          <p:cNvPr id="605" name="CustomShape 27"/>
          <p:cNvSpPr/>
          <p:nvPr/>
        </p:nvSpPr>
        <p:spPr>
          <a:xfrm>
            <a:off x="-939960" y="4573080"/>
            <a:ext cx="218880" cy="229320"/>
          </a:xfrm>
          <a:prstGeom prst="rect">
            <a:avLst/>
          </a:prstGeom>
          <a:solidFill>
            <a:srgbClr val="475a72"/>
          </a:solidFill>
          <a:ln w="3240">
            <a:solidFill>
              <a:srgbClr val="929daf"/>
            </a:solidFill>
            <a:miter/>
          </a:ln>
        </p:spPr>
        <p:style>
          <a:lnRef idx="0"/>
          <a:fillRef idx="0"/>
          <a:effectRef idx="0"/>
          <a:fontRef idx="minor"/>
        </p:style>
      </p:sp>
      <p:sp>
        <p:nvSpPr>
          <p:cNvPr id="606" name="CustomShape 28"/>
          <p:cNvSpPr/>
          <p:nvPr/>
        </p:nvSpPr>
        <p:spPr>
          <a:xfrm>
            <a:off x="-939960" y="5030280"/>
            <a:ext cx="218880" cy="229320"/>
          </a:xfrm>
          <a:prstGeom prst="rect">
            <a:avLst/>
          </a:prstGeom>
          <a:solidFill>
            <a:srgbClr val="475a72"/>
          </a:solidFill>
          <a:ln w="3240">
            <a:solidFill>
              <a:srgbClr val="929daf"/>
            </a:solidFill>
            <a:miter/>
          </a:ln>
        </p:spPr>
        <p:style>
          <a:lnRef idx="0"/>
          <a:fillRef idx="0"/>
          <a:effectRef idx="0"/>
          <a:fontRef idx="minor"/>
        </p:style>
      </p:sp>
      <p:sp>
        <p:nvSpPr>
          <p:cNvPr id="607" name="CustomShape 29"/>
          <p:cNvSpPr/>
          <p:nvPr/>
        </p:nvSpPr>
        <p:spPr>
          <a:xfrm>
            <a:off x="-939960" y="5487840"/>
            <a:ext cx="218880" cy="229320"/>
          </a:xfrm>
          <a:prstGeom prst="rect">
            <a:avLst/>
          </a:prstGeom>
          <a:solidFill>
            <a:srgbClr val="475a72"/>
          </a:solidFill>
          <a:ln w="3240">
            <a:solidFill>
              <a:srgbClr val="929daf"/>
            </a:solidFill>
            <a:miter/>
          </a:ln>
        </p:spPr>
        <p:style>
          <a:lnRef idx="0"/>
          <a:fillRef idx="0"/>
          <a:effectRef idx="0"/>
          <a:fontRef idx="minor"/>
        </p:style>
      </p:sp>
      <p:sp>
        <p:nvSpPr>
          <p:cNvPr id="608" name="CustomShape 30"/>
          <p:cNvSpPr/>
          <p:nvPr/>
        </p:nvSpPr>
        <p:spPr>
          <a:xfrm>
            <a:off x="-939960" y="5945040"/>
            <a:ext cx="218880" cy="229320"/>
          </a:xfrm>
          <a:prstGeom prst="rect">
            <a:avLst/>
          </a:prstGeom>
          <a:solidFill>
            <a:srgbClr val="475a72"/>
          </a:solidFill>
          <a:ln w="3240">
            <a:solidFill>
              <a:srgbClr val="929daf"/>
            </a:solidFill>
            <a:miter/>
          </a:ln>
        </p:spPr>
        <p:style>
          <a:lnRef idx="0"/>
          <a:fillRef idx="0"/>
          <a:effectRef idx="0"/>
          <a:fontRef idx="minor"/>
        </p:style>
      </p:sp>
      <p:sp>
        <p:nvSpPr>
          <p:cNvPr id="609" name="CustomShape 31"/>
          <p:cNvSpPr/>
          <p:nvPr/>
        </p:nvSpPr>
        <p:spPr>
          <a:xfrm>
            <a:off x="-939960" y="6402240"/>
            <a:ext cx="218880" cy="229320"/>
          </a:xfrm>
          <a:prstGeom prst="rect">
            <a:avLst/>
          </a:prstGeom>
          <a:solidFill>
            <a:srgbClr val="475a72"/>
          </a:solidFill>
          <a:ln w="3240">
            <a:solidFill>
              <a:srgbClr val="929daf"/>
            </a:solidFill>
            <a:miter/>
          </a:ln>
        </p:spPr>
        <p:style>
          <a:lnRef idx="0"/>
          <a:fillRef idx="0"/>
          <a:effectRef idx="0"/>
          <a:fontRef idx="minor"/>
        </p:style>
      </p:sp>
      <p:sp>
        <p:nvSpPr>
          <p:cNvPr id="610" name="CustomShape 32"/>
          <p:cNvSpPr/>
          <p:nvPr/>
        </p:nvSpPr>
        <p:spPr>
          <a:xfrm rot="16200000">
            <a:off x="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11" name="CustomShape 33"/>
          <p:cNvSpPr/>
          <p:nvPr/>
        </p:nvSpPr>
        <p:spPr>
          <a:xfrm rot="16200000">
            <a:off x="45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12" name="CustomShape 34"/>
          <p:cNvSpPr/>
          <p:nvPr/>
        </p:nvSpPr>
        <p:spPr>
          <a:xfrm rot="16200000">
            <a:off x="914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13" name="CustomShape 35"/>
          <p:cNvSpPr/>
          <p:nvPr/>
        </p:nvSpPr>
        <p:spPr>
          <a:xfrm rot="16200000">
            <a:off x="1371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14" name="CustomShape 36"/>
          <p:cNvSpPr/>
          <p:nvPr/>
        </p:nvSpPr>
        <p:spPr>
          <a:xfrm rot="16200000">
            <a:off x="1828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15" name="CustomShape 37"/>
          <p:cNvSpPr/>
          <p:nvPr/>
        </p:nvSpPr>
        <p:spPr>
          <a:xfrm rot="16200000">
            <a:off x="2286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16" name="CustomShape 38"/>
          <p:cNvSpPr/>
          <p:nvPr/>
        </p:nvSpPr>
        <p:spPr>
          <a:xfrm rot="16200000">
            <a:off x="2743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17" name="CustomShape 39"/>
          <p:cNvSpPr/>
          <p:nvPr/>
        </p:nvSpPr>
        <p:spPr>
          <a:xfrm rot="16200000">
            <a:off x="3200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18" name="CustomShape 40"/>
          <p:cNvSpPr/>
          <p:nvPr/>
        </p:nvSpPr>
        <p:spPr>
          <a:xfrm rot="16200000">
            <a:off x="3657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19" name="CustomShape 41"/>
          <p:cNvSpPr/>
          <p:nvPr/>
        </p:nvSpPr>
        <p:spPr>
          <a:xfrm rot="16200000">
            <a:off x="4114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20" name="CustomShape 42"/>
          <p:cNvSpPr/>
          <p:nvPr/>
        </p:nvSpPr>
        <p:spPr>
          <a:xfrm rot="16200000">
            <a:off x="4572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21" name="CustomShape 43"/>
          <p:cNvSpPr/>
          <p:nvPr/>
        </p:nvSpPr>
        <p:spPr>
          <a:xfrm rot="16200000">
            <a:off x="5029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22" name="CustomShape 44"/>
          <p:cNvSpPr/>
          <p:nvPr/>
        </p:nvSpPr>
        <p:spPr>
          <a:xfrm rot="16200000">
            <a:off x="5486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23" name="CustomShape 45"/>
          <p:cNvSpPr/>
          <p:nvPr/>
        </p:nvSpPr>
        <p:spPr>
          <a:xfrm rot="16200000">
            <a:off x="5943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24" name="CustomShape 46"/>
          <p:cNvSpPr/>
          <p:nvPr/>
        </p:nvSpPr>
        <p:spPr>
          <a:xfrm rot="16200000">
            <a:off x="6400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25" name="CustomShape 47"/>
          <p:cNvSpPr/>
          <p:nvPr/>
        </p:nvSpPr>
        <p:spPr>
          <a:xfrm rot="16200000">
            <a:off x="6858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26" name="CustomShape 48"/>
          <p:cNvSpPr/>
          <p:nvPr/>
        </p:nvSpPr>
        <p:spPr>
          <a:xfrm rot="16200000">
            <a:off x="7315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27" name="CustomShape 49"/>
          <p:cNvSpPr/>
          <p:nvPr/>
        </p:nvSpPr>
        <p:spPr>
          <a:xfrm rot="16200000">
            <a:off x="7772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28" name="CustomShape 50"/>
          <p:cNvSpPr/>
          <p:nvPr/>
        </p:nvSpPr>
        <p:spPr>
          <a:xfrm rot="16200000">
            <a:off x="8229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29" name="CustomShape 51"/>
          <p:cNvSpPr/>
          <p:nvPr/>
        </p:nvSpPr>
        <p:spPr>
          <a:xfrm rot="16200000">
            <a:off x="8686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30" name="CustomShape 52"/>
          <p:cNvSpPr/>
          <p:nvPr/>
        </p:nvSpPr>
        <p:spPr>
          <a:xfrm rot="16200000">
            <a:off x="9144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31" name="CustomShape 53"/>
          <p:cNvSpPr/>
          <p:nvPr/>
        </p:nvSpPr>
        <p:spPr>
          <a:xfrm rot="16200000">
            <a:off x="9601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32" name="CustomShape 54"/>
          <p:cNvSpPr/>
          <p:nvPr/>
        </p:nvSpPr>
        <p:spPr>
          <a:xfrm rot="16200000">
            <a:off x="10058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33" name="CustomShape 55"/>
          <p:cNvSpPr/>
          <p:nvPr/>
        </p:nvSpPr>
        <p:spPr>
          <a:xfrm rot="16200000">
            <a:off x="10515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34" name="CustomShape 56"/>
          <p:cNvSpPr/>
          <p:nvPr/>
        </p:nvSpPr>
        <p:spPr>
          <a:xfrm rot="16200000">
            <a:off x="10972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35" name="CustomShape 57"/>
          <p:cNvSpPr/>
          <p:nvPr/>
        </p:nvSpPr>
        <p:spPr>
          <a:xfrm rot="16200000">
            <a:off x="11430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36" name="CustomShape 58"/>
          <p:cNvSpPr/>
          <p:nvPr/>
        </p:nvSpPr>
        <p:spPr>
          <a:xfrm rot="16200000">
            <a:off x="1188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637" name="CustomShape 59"/>
          <p:cNvSpPr/>
          <p:nvPr/>
        </p:nvSpPr>
        <p:spPr>
          <a:xfrm rot="16200000">
            <a:off x="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38" name="CustomShape 60"/>
          <p:cNvSpPr/>
          <p:nvPr/>
        </p:nvSpPr>
        <p:spPr>
          <a:xfrm rot="16200000">
            <a:off x="45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39" name="CustomShape 61"/>
          <p:cNvSpPr/>
          <p:nvPr/>
        </p:nvSpPr>
        <p:spPr>
          <a:xfrm rot="16200000">
            <a:off x="914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0" name="CustomShape 62"/>
          <p:cNvSpPr/>
          <p:nvPr/>
        </p:nvSpPr>
        <p:spPr>
          <a:xfrm rot="16200000">
            <a:off x="1371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1" name="CustomShape 63"/>
          <p:cNvSpPr/>
          <p:nvPr/>
        </p:nvSpPr>
        <p:spPr>
          <a:xfrm rot="16200000">
            <a:off x="1828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2" name="CustomShape 64"/>
          <p:cNvSpPr/>
          <p:nvPr/>
        </p:nvSpPr>
        <p:spPr>
          <a:xfrm rot="16200000">
            <a:off x="2285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3" name="CustomShape 65"/>
          <p:cNvSpPr/>
          <p:nvPr/>
        </p:nvSpPr>
        <p:spPr>
          <a:xfrm rot="16200000">
            <a:off x="2742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4" name="CustomShape 66"/>
          <p:cNvSpPr/>
          <p:nvPr/>
        </p:nvSpPr>
        <p:spPr>
          <a:xfrm rot="16200000">
            <a:off x="3200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5" name="CustomShape 67"/>
          <p:cNvSpPr/>
          <p:nvPr/>
        </p:nvSpPr>
        <p:spPr>
          <a:xfrm rot="16200000">
            <a:off x="3657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6" name="CustomShape 68"/>
          <p:cNvSpPr/>
          <p:nvPr/>
        </p:nvSpPr>
        <p:spPr>
          <a:xfrm rot="16200000">
            <a:off x="4114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7" name="CustomShape 69"/>
          <p:cNvSpPr/>
          <p:nvPr/>
        </p:nvSpPr>
        <p:spPr>
          <a:xfrm rot="16200000">
            <a:off x="4571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8" name="CustomShape 70"/>
          <p:cNvSpPr/>
          <p:nvPr/>
        </p:nvSpPr>
        <p:spPr>
          <a:xfrm rot="16200000">
            <a:off x="5028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49" name="CustomShape 71"/>
          <p:cNvSpPr/>
          <p:nvPr/>
        </p:nvSpPr>
        <p:spPr>
          <a:xfrm rot="16200000">
            <a:off x="5486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0" name="CustomShape 72"/>
          <p:cNvSpPr/>
          <p:nvPr/>
        </p:nvSpPr>
        <p:spPr>
          <a:xfrm rot="16200000">
            <a:off x="5943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1" name="CustomShape 73"/>
          <p:cNvSpPr/>
          <p:nvPr/>
        </p:nvSpPr>
        <p:spPr>
          <a:xfrm rot="16200000">
            <a:off x="6400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2" name="CustomShape 74"/>
          <p:cNvSpPr/>
          <p:nvPr/>
        </p:nvSpPr>
        <p:spPr>
          <a:xfrm rot="16200000">
            <a:off x="6857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3" name="CustomShape 75"/>
          <p:cNvSpPr/>
          <p:nvPr/>
        </p:nvSpPr>
        <p:spPr>
          <a:xfrm rot="16200000">
            <a:off x="7314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4" name="CustomShape 76"/>
          <p:cNvSpPr/>
          <p:nvPr/>
        </p:nvSpPr>
        <p:spPr>
          <a:xfrm rot="16200000">
            <a:off x="7772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5" name="CustomShape 77"/>
          <p:cNvSpPr/>
          <p:nvPr/>
        </p:nvSpPr>
        <p:spPr>
          <a:xfrm rot="16200000">
            <a:off x="8229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6" name="CustomShape 78"/>
          <p:cNvSpPr/>
          <p:nvPr/>
        </p:nvSpPr>
        <p:spPr>
          <a:xfrm rot="16200000">
            <a:off x="8686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7" name="CustomShape 79"/>
          <p:cNvSpPr/>
          <p:nvPr/>
        </p:nvSpPr>
        <p:spPr>
          <a:xfrm rot="16200000">
            <a:off x="9143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8" name="CustomShape 80"/>
          <p:cNvSpPr/>
          <p:nvPr/>
        </p:nvSpPr>
        <p:spPr>
          <a:xfrm rot="16200000">
            <a:off x="9600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59" name="CustomShape 81"/>
          <p:cNvSpPr/>
          <p:nvPr/>
        </p:nvSpPr>
        <p:spPr>
          <a:xfrm rot="16200000">
            <a:off x="10058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60" name="CustomShape 82"/>
          <p:cNvSpPr/>
          <p:nvPr/>
        </p:nvSpPr>
        <p:spPr>
          <a:xfrm rot="16200000">
            <a:off x="10515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61" name="CustomShape 83"/>
          <p:cNvSpPr/>
          <p:nvPr/>
        </p:nvSpPr>
        <p:spPr>
          <a:xfrm rot="16200000">
            <a:off x="10972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62" name="CustomShape 84"/>
          <p:cNvSpPr/>
          <p:nvPr/>
        </p:nvSpPr>
        <p:spPr>
          <a:xfrm rot="16200000">
            <a:off x="11429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63" name="CustomShape 85"/>
          <p:cNvSpPr/>
          <p:nvPr/>
        </p:nvSpPr>
        <p:spPr>
          <a:xfrm rot="16200000">
            <a:off x="1188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664" name="Line 86"/>
          <p:cNvSpPr/>
          <p:nvPr/>
        </p:nvSpPr>
        <p:spPr>
          <a:xfrm flipH="1">
            <a:off x="687240" y="1371600"/>
            <a:ext cx="10969560" cy="360"/>
          </a:xfrm>
          <a:prstGeom prst="line">
            <a:avLst/>
          </a:prstGeom>
          <a:ln w="6480">
            <a:solidFill>
              <a:srgbClr val="000000"/>
            </a:solidFill>
            <a:round/>
          </a:ln>
        </p:spPr>
        <p:style>
          <a:lnRef idx="0"/>
          <a:fillRef idx="0"/>
          <a:effectRef idx="0"/>
          <a:fontRef idx="minor"/>
        </p:style>
      </p:sp>
      <p:pic>
        <p:nvPicPr>
          <p:cNvPr id="665" name="Picture 2" descr=""/>
          <p:cNvPicPr/>
          <p:nvPr/>
        </p:nvPicPr>
        <p:blipFill>
          <a:blip r:embed="rId2"/>
          <a:stretch/>
        </p:blipFill>
        <p:spPr>
          <a:xfrm>
            <a:off x="8344800" y="349200"/>
            <a:ext cx="3405960" cy="680760"/>
          </a:xfrm>
          <a:prstGeom prst="rect">
            <a:avLst/>
          </a:prstGeom>
          <a:ln>
            <a:noFill/>
          </a:ln>
        </p:spPr>
      </p:pic>
      <p:sp>
        <p:nvSpPr>
          <p:cNvPr id="666" name="PlaceHolder 87"/>
          <p:cNvSpPr>
            <a:spLocks noGrp="1"/>
          </p:cNvSpPr>
          <p:nvPr>
            <p:ph type="title"/>
          </p:nvPr>
        </p:nvSpPr>
        <p:spPr>
          <a:xfrm>
            <a:off x="690480" y="1619280"/>
            <a:ext cx="845856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67" name="PlaceHolder 88"/>
          <p:cNvSpPr>
            <a:spLocks noGrp="1"/>
          </p:cNvSpPr>
          <p:nvPr>
            <p:ph type="body"/>
          </p:nvPr>
        </p:nvSpPr>
        <p:spPr>
          <a:xfrm>
            <a:off x="609480" y="1604880"/>
            <a:ext cx="5353200" cy="397764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
        <p:nvSpPr>
          <p:cNvPr id="668" name="PlaceHolder 89"/>
          <p:cNvSpPr>
            <a:spLocks noGrp="1"/>
          </p:cNvSpPr>
          <p:nvPr>
            <p:ph type="body"/>
          </p:nvPr>
        </p:nvSpPr>
        <p:spPr>
          <a:xfrm>
            <a:off x="6231240" y="1604880"/>
            <a:ext cx="5353200" cy="397764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03" name="CustomShape 1"/>
          <p:cNvSpPr/>
          <p:nvPr/>
        </p:nvSpPr>
        <p:spPr>
          <a:xfrm>
            <a:off x="10907640" y="6472080"/>
            <a:ext cx="672120" cy="211680"/>
          </a:xfrm>
          <a:prstGeom prst="rect">
            <a:avLst/>
          </a:prstGeom>
          <a:noFill/>
          <a:ln>
            <a:noFill/>
          </a:ln>
        </p:spPr>
        <p:style>
          <a:lnRef idx="0"/>
          <a:fillRef idx="0"/>
          <a:effectRef idx="0"/>
          <a:fontRef idx="minor"/>
        </p:style>
        <p:txBody>
          <a:bodyPr lIns="0" rIns="0" tIns="0" bIns="0" anchor="ctr"/>
          <a:p>
            <a:pPr algn="r">
              <a:lnSpc>
                <a:spcPct val="100000"/>
              </a:lnSpc>
            </a:pPr>
            <a:fld id="{6F6B6675-FE29-4732-AA66-17690937AE04}" type="slidenum">
              <a:rPr b="1" lang="en-US" sz="1500" spc="-1" strike="noStrike">
                <a:solidFill>
                  <a:srgbClr val="000000"/>
                </a:solidFill>
                <a:uFill>
                  <a:solidFill>
                    <a:srgbClr val="ffffff"/>
                  </a:solidFill>
                </a:uFill>
                <a:latin typeface="Arial"/>
                <a:ea typeface="DejaVu Sans"/>
              </a:rPr>
              <a:t>&lt;number&gt;</a:t>
            </a:fld>
            <a:endParaRPr b="0" lang="en-US" sz="1800" spc="-1" strike="noStrike">
              <a:solidFill>
                <a:srgbClr val="000000"/>
              </a:solidFill>
              <a:uFill>
                <a:solidFill>
                  <a:srgbClr val="ffffff"/>
                </a:solidFill>
              </a:uFill>
              <a:latin typeface="Arial"/>
            </a:endParaRPr>
          </a:p>
        </p:txBody>
      </p:sp>
      <p:sp>
        <p:nvSpPr>
          <p:cNvPr id="704" name="CustomShape 2"/>
          <p:cNvSpPr/>
          <p:nvPr/>
        </p:nvSpPr>
        <p:spPr>
          <a:xfrm>
            <a:off x="-697320" y="0"/>
            <a:ext cx="434160" cy="456120"/>
          </a:xfrm>
          <a:prstGeom prst="rect">
            <a:avLst/>
          </a:prstGeom>
          <a:solidFill>
            <a:srgbClr val="475a72"/>
          </a:solidFill>
          <a:ln w="3240">
            <a:solidFill>
              <a:srgbClr val="929daf"/>
            </a:solidFill>
            <a:miter/>
          </a:ln>
        </p:spPr>
        <p:style>
          <a:lnRef idx="0"/>
          <a:fillRef idx="0"/>
          <a:effectRef idx="0"/>
          <a:fontRef idx="minor"/>
        </p:style>
      </p:sp>
      <p:sp>
        <p:nvSpPr>
          <p:cNvPr id="705" name="CustomShape 3"/>
          <p:cNvSpPr/>
          <p:nvPr/>
        </p:nvSpPr>
        <p:spPr>
          <a:xfrm>
            <a:off x="-697320" y="457200"/>
            <a:ext cx="434160" cy="456120"/>
          </a:xfrm>
          <a:prstGeom prst="rect">
            <a:avLst/>
          </a:prstGeom>
          <a:solidFill>
            <a:srgbClr val="475a72"/>
          </a:solidFill>
          <a:ln w="3240">
            <a:solidFill>
              <a:srgbClr val="929daf"/>
            </a:solidFill>
            <a:miter/>
          </a:ln>
        </p:spPr>
        <p:style>
          <a:lnRef idx="0"/>
          <a:fillRef idx="0"/>
          <a:effectRef idx="0"/>
          <a:fontRef idx="minor"/>
        </p:style>
      </p:sp>
      <p:sp>
        <p:nvSpPr>
          <p:cNvPr id="706" name="CustomShape 4"/>
          <p:cNvSpPr/>
          <p:nvPr/>
        </p:nvSpPr>
        <p:spPr>
          <a:xfrm>
            <a:off x="-697320" y="914760"/>
            <a:ext cx="434160" cy="456120"/>
          </a:xfrm>
          <a:prstGeom prst="rect">
            <a:avLst/>
          </a:prstGeom>
          <a:solidFill>
            <a:srgbClr val="475a72"/>
          </a:solidFill>
          <a:ln w="3240">
            <a:solidFill>
              <a:srgbClr val="929daf"/>
            </a:solidFill>
            <a:miter/>
          </a:ln>
        </p:spPr>
        <p:style>
          <a:lnRef idx="0"/>
          <a:fillRef idx="0"/>
          <a:effectRef idx="0"/>
          <a:fontRef idx="minor"/>
        </p:style>
      </p:sp>
      <p:sp>
        <p:nvSpPr>
          <p:cNvPr id="707" name="CustomShape 5"/>
          <p:cNvSpPr/>
          <p:nvPr/>
        </p:nvSpPr>
        <p:spPr>
          <a:xfrm>
            <a:off x="-697320" y="1371960"/>
            <a:ext cx="434160" cy="456120"/>
          </a:xfrm>
          <a:prstGeom prst="rect">
            <a:avLst/>
          </a:prstGeom>
          <a:solidFill>
            <a:srgbClr val="475a72"/>
          </a:solidFill>
          <a:ln w="3240">
            <a:solidFill>
              <a:srgbClr val="929daf"/>
            </a:solidFill>
            <a:miter/>
          </a:ln>
        </p:spPr>
        <p:style>
          <a:lnRef idx="0"/>
          <a:fillRef idx="0"/>
          <a:effectRef idx="0"/>
          <a:fontRef idx="minor"/>
        </p:style>
      </p:sp>
      <p:sp>
        <p:nvSpPr>
          <p:cNvPr id="708" name="CustomShape 6"/>
          <p:cNvSpPr/>
          <p:nvPr/>
        </p:nvSpPr>
        <p:spPr>
          <a:xfrm>
            <a:off x="-697320" y="1829160"/>
            <a:ext cx="434160" cy="456120"/>
          </a:xfrm>
          <a:prstGeom prst="rect">
            <a:avLst/>
          </a:prstGeom>
          <a:solidFill>
            <a:srgbClr val="475a72"/>
          </a:solidFill>
          <a:ln w="3240">
            <a:solidFill>
              <a:srgbClr val="929daf"/>
            </a:solidFill>
            <a:miter/>
          </a:ln>
        </p:spPr>
        <p:style>
          <a:lnRef idx="0"/>
          <a:fillRef idx="0"/>
          <a:effectRef idx="0"/>
          <a:fontRef idx="minor"/>
        </p:style>
      </p:sp>
      <p:sp>
        <p:nvSpPr>
          <p:cNvPr id="709" name="CustomShape 7"/>
          <p:cNvSpPr/>
          <p:nvPr/>
        </p:nvSpPr>
        <p:spPr>
          <a:xfrm>
            <a:off x="-697320" y="2286360"/>
            <a:ext cx="434160" cy="456120"/>
          </a:xfrm>
          <a:prstGeom prst="rect">
            <a:avLst/>
          </a:prstGeom>
          <a:solidFill>
            <a:srgbClr val="475a72"/>
          </a:solidFill>
          <a:ln w="3240">
            <a:solidFill>
              <a:srgbClr val="929daf"/>
            </a:solidFill>
            <a:miter/>
          </a:ln>
        </p:spPr>
        <p:style>
          <a:lnRef idx="0"/>
          <a:fillRef idx="0"/>
          <a:effectRef idx="0"/>
          <a:fontRef idx="minor"/>
        </p:style>
      </p:sp>
      <p:sp>
        <p:nvSpPr>
          <p:cNvPr id="710" name="CustomShape 8"/>
          <p:cNvSpPr/>
          <p:nvPr/>
        </p:nvSpPr>
        <p:spPr>
          <a:xfrm>
            <a:off x="-697320" y="2743920"/>
            <a:ext cx="434160" cy="456120"/>
          </a:xfrm>
          <a:prstGeom prst="rect">
            <a:avLst/>
          </a:prstGeom>
          <a:solidFill>
            <a:srgbClr val="475a72"/>
          </a:solidFill>
          <a:ln w="3240">
            <a:solidFill>
              <a:srgbClr val="929daf"/>
            </a:solidFill>
            <a:miter/>
          </a:ln>
        </p:spPr>
        <p:style>
          <a:lnRef idx="0"/>
          <a:fillRef idx="0"/>
          <a:effectRef idx="0"/>
          <a:fontRef idx="minor"/>
        </p:style>
      </p:sp>
      <p:sp>
        <p:nvSpPr>
          <p:cNvPr id="711" name="CustomShape 9"/>
          <p:cNvSpPr/>
          <p:nvPr/>
        </p:nvSpPr>
        <p:spPr>
          <a:xfrm>
            <a:off x="-697320" y="3201120"/>
            <a:ext cx="434160" cy="456120"/>
          </a:xfrm>
          <a:prstGeom prst="rect">
            <a:avLst/>
          </a:prstGeom>
          <a:solidFill>
            <a:srgbClr val="475a72"/>
          </a:solidFill>
          <a:ln w="3240">
            <a:solidFill>
              <a:srgbClr val="929daf"/>
            </a:solidFill>
            <a:miter/>
          </a:ln>
        </p:spPr>
        <p:style>
          <a:lnRef idx="0"/>
          <a:fillRef idx="0"/>
          <a:effectRef idx="0"/>
          <a:fontRef idx="minor"/>
        </p:style>
      </p:sp>
      <p:sp>
        <p:nvSpPr>
          <p:cNvPr id="712" name="CustomShape 10"/>
          <p:cNvSpPr/>
          <p:nvPr/>
        </p:nvSpPr>
        <p:spPr>
          <a:xfrm>
            <a:off x="-697320" y="3658320"/>
            <a:ext cx="434160" cy="456120"/>
          </a:xfrm>
          <a:prstGeom prst="rect">
            <a:avLst/>
          </a:prstGeom>
          <a:solidFill>
            <a:srgbClr val="475a72"/>
          </a:solidFill>
          <a:ln w="3240">
            <a:solidFill>
              <a:srgbClr val="929daf"/>
            </a:solidFill>
            <a:miter/>
          </a:ln>
        </p:spPr>
        <p:style>
          <a:lnRef idx="0"/>
          <a:fillRef idx="0"/>
          <a:effectRef idx="0"/>
          <a:fontRef idx="minor"/>
        </p:style>
      </p:sp>
      <p:sp>
        <p:nvSpPr>
          <p:cNvPr id="713" name="CustomShape 11"/>
          <p:cNvSpPr/>
          <p:nvPr/>
        </p:nvSpPr>
        <p:spPr>
          <a:xfrm>
            <a:off x="-697320" y="4115880"/>
            <a:ext cx="434160" cy="456120"/>
          </a:xfrm>
          <a:prstGeom prst="rect">
            <a:avLst/>
          </a:prstGeom>
          <a:solidFill>
            <a:srgbClr val="475a72"/>
          </a:solidFill>
          <a:ln w="3240">
            <a:solidFill>
              <a:srgbClr val="929daf"/>
            </a:solidFill>
            <a:miter/>
          </a:ln>
        </p:spPr>
        <p:style>
          <a:lnRef idx="0"/>
          <a:fillRef idx="0"/>
          <a:effectRef idx="0"/>
          <a:fontRef idx="minor"/>
        </p:style>
      </p:sp>
      <p:sp>
        <p:nvSpPr>
          <p:cNvPr id="714" name="CustomShape 12"/>
          <p:cNvSpPr/>
          <p:nvPr/>
        </p:nvSpPr>
        <p:spPr>
          <a:xfrm>
            <a:off x="-697320" y="4573080"/>
            <a:ext cx="434160" cy="456120"/>
          </a:xfrm>
          <a:prstGeom prst="rect">
            <a:avLst/>
          </a:prstGeom>
          <a:solidFill>
            <a:srgbClr val="475a72"/>
          </a:solidFill>
          <a:ln w="3240">
            <a:solidFill>
              <a:srgbClr val="929daf"/>
            </a:solidFill>
            <a:miter/>
          </a:ln>
        </p:spPr>
        <p:style>
          <a:lnRef idx="0"/>
          <a:fillRef idx="0"/>
          <a:effectRef idx="0"/>
          <a:fontRef idx="minor"/>
        </p:style>
      </p:sp>
      <p:sp>
        <p:nvSpPr>
          <p:cNvPr id="715" name="CustomShape 13"/>
          <p:cNvSpPr/>
          <p:nvPr/>
        </p:nvSpPr>
        <p:spPr>
          <a:xfrm>
            <a:off x="-697320" y="5030280"/>
            <a:ext cx="434160" cy="456120"/>
          </a:xfrm>
          <a:prstGeom prst="rect">
            <a:avLst/>
          </a:prstGeom>
          <a:solidFill>
            <a:srgbClr val="475a72"/>
          </a:solidFill>
          <a:ln w="3240">
            <a:solidFill>
              <a:srgbClr val="929daf"/>
            </a:solidFill>
            <a:miter/>
          </a:ln>
        </p:spPr>
        <p:style>
          <a:lnRef idx="0"/>
          <a:fillRef idx="0"/>
          <a:effectRef idx="0"/>
          <a:fontRef idx="minor"/>
        </p:style>
      </p:sp>
      <p:sp>
        <p:nvSpPr>
          <p:cNvPr id="716" name="CustomShape 14"/>
          <p:cNvSpPr/>
          <p:nvPr/>
        </p:nvSpPr>
        <p:spPr>
          <a:xfrm>
            <a:off x="-697320" y="5487840"/>
            <a:ext cx="434160" cy="456120"/>
          </a:xfrm>
          <a:prstGeom prst="rect">
            <a:avLst/>
          </a:prstGeom>
          <a:solidFill>
            <a:srgbClr val="475a72"/>
          </a:solidFill>
          <a:ln w="3240">
            <a:solidFill>
              <a:srgbClr val="929daf"/>
            </a:solidFill>
            <a:miter/>
          </a:ln>
        </p:spPr>
        <p:style>
          <a:lnRef idx="0"/>
          <a:fillRef idx="0"/>
          <a:effectRef idx="0"/>
          <a:fontRef idx="minor"/>
        </p:style>
      </p:sp>
      <p:sp>
        <p:nvSpPr>
          <p:cNvPr id="717" name="CustomShape 15"/>
          <p:cNvSpPr/>
          <p:nvPr/>
        </p:nvSpPr>
        <p:spPr>
          <a:xfrm>
            <a:off x="-697320" y="5945040"/>
            <a:ext cx="434160" cy="456120"/>
          </a:xfrm>
          <a:prstGeom prst="rect">
            <a:avLst/>
          </a:prstGeom>
          <a:solidFill>
            <a:srgbClr val="475a72"/>
          </a:solidFill>
          <a:ln w="3240">
            <a:solidFill>
              <a:srgbClr val="929daf"/>
            </a:solidFill>
            <a:miter/>
          </a:ln>
        </p:spPr>
        <p:style>
          <a:lnRef idx="0"/>
          <a:fillRef idx="0"/>
          <a:effectRef idx="0"/>
          <a:fontRef idx="minor"/>
        </p:style>
      </p:sp>
      <p:sp>
        <p:nvSpPr>
          <p:cNvPr id="718" name="CustomShape 16"/>
          <p:cNvSpPr/>
          <p:nvPr/>
        </p:nvSpPr>
        <p:spPr>
          <a:xfrm>
            <a:off x="-697320" y="6402240"/>
            <a:ext cx="434160" cy="456120"/>
          </a:xfrm>
          <a:prstGeom prst="rect">
            <a:avLst/>
          </a:prstGeom>
          <a:solidFill>
            <a:srgbClr val="475a72"/>
          </a:solidFill>
          <a:ln w="3240">
            <a:solidFill>
              <a:srgbClr val="929daf"/>
            </a:solidFill>
            <a:miter/>
          </a:ln>
        </p:spPr>
        <p:style>
          <a:lnRef idx="0"/>
          <a:fillRef idx="0"/>
          <a:effectRef idx="0"/>
          <a:fontRef idx="minor"/>
        </p:style>
      </p:sp>
      <p:sp>
        <p:nvSpPr>
          <p:cNvPr id="719" name="CustomShape 17"/>
          <p:cNvSpPr/>
          <p:nvPr/>
        </p:nvSpPr>
        <p:spPr>
          <a:xfrm>
            <a:off x="-939960" y="0"/>
            <a:ext cx="218880" cy="229320"/>
          </a:xfrm>
          <a:prstGeom prst="rect">
            <a:avLst/>
          </a:prstGeom>
          <a:solidFill>
            <a:srgbClr val="475a72"/>
          </a:solidFill>
          <a:ln w="3240">
            <a:solidFill>
              <a:srgbClr val="929daf"/>
            </a:solidFill>
            <a:miter/>
          </a:ln>
        </p:spPr>
        <p:style>
          <a:lnRef idx="0"/>
          <a:fillRef idx="0"/>
          <a:effectRef idx="0"/>
          <a:fontRef idx="minor"/>
        </p:style>
      </p:sp>
      <p:sp>
        <p:nvSpPr>
          <p:cNvPr id="720" name="CustomShape 18"/>
          <p:cNvSpPr/>
          <p:nvPr/>
        </p:nvSpPr>
        <p:spPr>
          <a:xfrm>
            <a:off x="-939960" y="457200"/>
            <a:ext cx="218880" cy="229320"/>
          </a:xfrm>
          <a:prstGeom prst="rect">
            <a:avLst/>
          </a:prstGeom>
          <a:solidFill>
            <a:srgbClr val="475a72"/>
          </a:solidFill>
          <a:ln w="3240">
            <a:solidFill>
              <a:srgbClr val="929daf"/>
            </a:solidFill>
            <a:miter/>
          </a:ln>
        </p:spPr>
        <p:style>
          <a:lnRef idx="0"/>
          <a:fillRef idx="0"/>
          <a:effectRef idx="0"/>
          <a:fontRef idx="minor"/>
        </p:style>
      </p:sp>
      <p:sp>
        <p:nvSpPr>
          <p:cNvPr id="721" name="CustomShape 19"/>
          <p:cNvSpPr/>
          <p:nvPr/>
        </p:nvSpPr>
        <p:spPr>
          <a:xfrm>
            <a:off x="-939960" y="914760"/>
            <a:ext cx="218880" cy="229320"/>
          </a:xfrm>
          <a:prstGeom prst="rect">
            <a:avLst/>
          </a:prstGeom>
          <a:solidFill>
            <a:srgbClr val="475a72"/>
          </a:solidFill>
          <a:ln w="3240">
            <a:solidFill>
              <a:srgbClr val="929daf"/>
            </a:solidFill>
            <a:miter/>
          </a:ln>
        </p:spPr>
        <p:style>
          <a:lnRef idx="0"/>
          <a:fillRef idx="0"/>
          <a:effectRef idx="0"/>
          <a:fontRef idx="minor"/>
        </p:style>
      </p:sp>
      <p:sp>
        <p:nvSpPr>
          <p:cNvPr id="722" name="CustomShape 20"/>
          <p:cNvSpPr/>
          <p:nvPr/>
        </p:nvSpPr>
        <p:spPr>
          <a:xfrm>
            <a:off x="-939960" y="1371960"/>
            <a:ext cx="218880" cy="229320"/>
          </a:xfrm>
          <a:prstGeom prst="rect">
            <a:avLst/>
          </a:prstGeom>
          <a:solidFill>
            <a:srgbClr val="475a72"/>
          </a:solidFill>
          <a:ln w="3240">
            <a:solidFill>
              <a:srgbClr val="929daf"/>
            </a:solidFill>
            <a:miter/>
          </a:ln>
        </p:spPr>
        <p:style>
          <a:lnRef idx="0"/>
          <a:fillRef idx="0"/>
          <a:effectRef idx="0"/>
          <a:fontRef idx="minor"/>
        </p:style>
      </p:sp>
      <p:sp>
        <p:nvSpPr>
          <p:cNvPr id="723" name="CustomShape 21"/>
          <p:cNvSpPr/>
          <p:nvPr/>
        </p:nvSpPr>
        <p:spPr>
          <a:xfrm>
            <a:off x="-939960" y="1829160"/>
            <a:ext cx="218880" cy="229320"/>
          </a:xfrm>
          <a:prstGeom prst="rect">
            <a:avLst/>
          </a:prstGeom>
          <a:solidFill>
            <a:srgbClr val="475a72"/>
          </a:solidFill>
          <a:ln w="3240">
            <a:solidFill>
              <a:srgbClr val="929daf"/>
            </a:solidFill>
            <a:miter/>
          </a:ln>
        </p:spPr>
        <p:style>
          <a:lnRef idx="0"/>
          <a:fillRef idx="0"/>
          <a:effectRef idx="0"/>
          <a:fontRef idx="minor"/>
        </p:style>
      </p:sp>
      <p:sp>
        <p:nvSpPr>
          <p:cNvPr id="724" name="CustomShape 22"/>
          <p:cNvSpPr/>
          <p:nvPr/>
        </p:nvSpPr>
        <p:spPr>
          <a:xfrm>
            <a:off x="-939960" y="2286360"/>
            <a:ext cx="218880" cy="229320"/>
          </a:xfrm>
          <a:prstGeom prst="rect">
            <a:avLst/>
          </a:prstGeom>
          <a:solidFill>
            <a:srgbClr val="475a72"/>
          </a:solidFill>
          <a:ln w="3240">
            <a:solidFill>
              <a:srgbClr val="929daf"/>
            </a:solidFill>
            <a:miter/>
          </a:ln>
        </p:spPr>
        <p:style>
          <a:lnRef idx="0"/>
          <a:fillRef idx="0"/>
          <a:effectRef idx="0"/>
          <a:fontRef idx="minor"/>
        </p:style>
      </p:sp>
      <p:sp>
        <p:nvSpPr>
          <p:cNvPr id="725" name="CustomShape 23"/>
          <p:cNvSpPr/>
          <p:nvPr/>
        </p:nvSpPr>
        <p:spPr>
          <a:xfrm>
            <a:off x="-939960" y="2743920"/>
            <a:ext cx="218880" cy="229320"/>
          </a:xfrm>
          <a:prstGeom prst="rect">
            <a:avLst/>
          </a:prstGeom>
          <a:solidFill>
            <a:srgbClr val="475a72"/>
          </a:solidFill>
          <a:ln w="3240">
            <a:solidFill>
              <a:srgbClr val="929daf"/>
            </a:solidFill>
            <a:miter/>
          </a:ln>
        </p:spPr>
        <p:style>
          <a:lnRef idx="0"/>
          <a:fillRef idx="0"/>
          <a:effectRef idx="0"/>
          <a:fontRef idx="minor"/>
        </p:style>
      </p:sp>
      <p:sp>
        <p:nvSpPr>
          <p:cNvPr id="726" name="CustomShape 24"/>
          <p:cNvSpPr/>
          <p:nvPr/>
        </p:nvSpPr>
        <p:spPr>
          <a:xfrm>
            <a:off x="-939960" y="3201120"/>
            <a:ext cx="218880" cy="229320"/>
          </a:xfrm>
          <a:prstGeom prst="rect">
            <a:avLst/>
          </a:prstGeom>
          <a:solidFill>
            <a:srgbClr val="475a72"/>
          </a:solidFill>
          <a:ln w="3240">
            <a:solidFill>
              <a:srgbClr val="929daf"/>
            </a:solidFill>
            <a:miter/>
          </a:ln>
        </p:spPr>
        <p:style>
          <a:lnRef idx="0"/>
          <a:fillRef idx="0"/>
          <a:effectRef idx="0"/>
          <a:fontRef idx="minor"/>
        </p:style>
      </p:sp>
      <p:sp>
        <p:nvSpPr>
          <p:cNvPr id="727" name="CustomShape 25"/>
          <p:cNvSpPr/>
          <p:nvPr/>
        </p:nvSpPr>
        <p:spPr>
          <a:xfrm>
            <a:off x="-939960" y="3658320"/>
            <a:ext cx="218880" cy="229320"/>
          </a:xfrm>
          <a:prstGeom prst="rect">
            <a:avLst/>
          </a:prstGeom>
          <a:solidFill>
            <a:srgbClr val="475a72"/>
          </a:solidFill>
          <a:ln w="3240">
            <a:solidFill>
              <a:srgbClr val="929daf"/>
            </a:solidFill>
            <a:miter/>
          </a:ln>
        </p:spPr>
        <p:style>
          <a:lnRef idx="0"/>
          <a:fillRef idx="0"/>
          <a:effectRef idx="0"/>
          <a:fontRef idx="minor"/>
        </p:style>
      </p:sp>
      <p:sp>
        <p:nvSpPr>
          <p:cNvPr id="728" name="CustomShape 26"/>
          <p:cNvSpPr/>
          <p:nvPr/>
        </p:nvSpPr>
        <p:spPr>
          <a:xfrm>
            <a:off x="-939960" y="4115880"/>
            <a:ext cx="218880" cy="229320"/>
          </a:xfrm>
          <a:prstGeom prst="rect">
            <a:avLst/>
          </a:prstGeom>
          <a:solidFill>
            <a:srgbClr val="475a72"/>
          </a:solidFill>
          <a:ln w="3240">
            <a:solidFill>
              <a:srgbClr val="929daf"/>
            </a:solidFill>
            <a:miter/>
          </a:ln>
        </p:spPr>
        <p:style>
          <a:lnRef idx="0"/>
          <a:fillRef idx="0"/>
          <a:effectRef idx="0"/>
          <a:fontRef idx="minor"/>
        </p:style>
      </p:sp>
      <p:sp>
        <p:nvSpPr>
          <p:cNvPr id="729" name="CustomShape 27"/>
          <p:cNvSpPr/>
          <p:nvPr/>
        </p:nvSpPr>
        <p:spPr>
          <a:xfrm>
            <a:off x="-939960" y="4573080"/>
            <a:ext cx="218880" cy="229320"/>
          </a:xfrm>
          <a:prstGeom prst="rect">
            <a:avLst/>
          </a:prstGeom>
          <a:solidFill>
            <a:srgbClr val="475a72"/>
          </a:solidFill>
          <a:ln w="3240">
            <a:solidFill>
              <a:srgbClr val="929daf"/>
            </a:solidFill>
            <a:miter/>
          </a:ln>
        </p:spPr>
        <p:style>
          <a:lnRef idx="0"/>
          <a:fillRef idx="0"/>
          <a:effectRef idx="0"/>
          <a:fontRef idx="minor"/>
        </p:style>
      </p:sp>
      <p:sp>
        <p:nvSpPr>
          <p:cNvPr id="730" name="CustomShape 28"/>
          <p:cNvSpPr/>
          <p:nvPr/>
        </p:nvSpPr>
        <p:spPr>
          <a:xfrm>
            <a:off x="-939960" y="5030280"/>
            <a:ext cx="218880" cy="229320"/>
          </a:xfrm>
          <a:prstGeom prst="rect">
            <a:avLst/>
          </a:prstGeom>
          <a:solidFill>
            <a:srgbClr val="475a72"/>
          </a:solidFill>
          <a:ln w="3240">
            <a:solidFill>
              <a:srgbClr val="929daf"/>
            </a:solidFill>
            <a:miter/>
          </a:ln>
        </p:spPr>
        <p:style>
          <a:lnRef idx="0"/>
          <a:fillRef idx="0"/>
          <a:effectRef idx="0"/>
          <a:fontRef idx="minor"/>
        </p:style>
      </p:sp>
      <p:sp>
        <p:nvSpPr>
          <p:cNvPr id="731" name="CustomShape 29"/>
          <p:cNvSpPr/>
          <p:nvPr/>
        </p:nvSpPr>
        <p:spPr>
          <a:xfrm>
            <a:off x="-939960" y="5487840"/>
            <a:ext cx="218880" cy="229320"/>
          </a:xfrm>
          <a:prstGeom prst="rect">
            <a:avLst/>
          </a:prstGeom>
          <a:solidFill>
            <a:srgbClr val="475a72"/>
          </a:solidFill>
          <a:ln w="3240">
            <a:solidFill>
              <a:srgbClr val="929daf"/>
            </a:solidFill>
            <a:miter/>
          </a:ln>
        </p:spPr>
        <p:style>
          <a:lnRef idx="0"/>
          <a:fillRef idx="0"/>
          <a:effectRef idx="0"/>
          <a:fontRef idx="minor"/>
        </p:style>
      </p:sp>
      <p:sp>
        <p:nvSpPr>
          <p:cNvPr id="732" name="CustomShape 30"/>
          <p:cNvSpPr/>
          <p:nvPr/>
        </p:nvSpPr>
        <p:spPr>
          <a:xfrm>
            <a:off x="-939960" y="5945040"/>
            <a:ext cx="218880" cy="229320"/>
          </a:xfrm>
          <a:prstGeom prst="rect">
            <a:avLst/>
          </a:prstGeom>
          <a:solidFill>
            <a:srgbClr val="475a72"/>
          </a:solidFill>
          <a:ln w="3240">
            <a:solidFill>
              <a:srgbClr val="929daf"/>
            </a:solidFill>
            <a:miter/>
          </a:ln>
        </p:spPr>
        <p:style>
          <a:lnRef idx="0"/>
          <a:fillRef idx="0"/>
          <a:effectRef idx="0"/>
          <a:fontRef idx="minor"/>
        </p:style>
      </p:sp>
      <p:sp>
        <p:nvSpPr>
          <p:cNvPr id="733" name="CustomShape 31"/>
          <p:cNvSpPr/>
          <p:nvPr/>
        </p:nvSpPr>
        <p:spPr>
          <a:xfrm>
            <a:off x="-939960" y="6402240"/>
            <a:ext cx="218880" cy="229320"/>
          </a:xfrm>
          <a:prstGeom prst="rect">
            <a:avLst/>
          </a:prstGeom>
          <a:solidFill>
            <a:srgbClr val="475a72"/>
          </a:solidFill>
          <a:ln w="3240">
            <a:solidFill>
              <a:srgbClr val="929daf"/>
            </a:solidFill>
            <a:miter/>
          </a:ln>
        </p:spPr>
        <p:style>
          <a:lnRef idx="0"/>
          <a:fillRef idx="0"/>
          <a:effectRef idx="0"/>
          <a:fontRef idx="minor"/>
        </p:style>
      </p:sp>
      <p:sp>
        <p:nvSpPr>
          <p:cNvPr id="734" name="CustomShape 32"/>
          <p:cNvSpPr/>
          <p:nvPr/>
        </p:nvSpPr>
        <p:spPr>
          <a:xfrm rot="16200000">
            <a:off x="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35" name="CustomShape 33"/>
          <p:cNvSpPr/>
          <p:nvPr/>
        </p:nvSpPr>
        <p:spPr>
          <a:xfrm rot="16200000">
            <a:off x="45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36" name="CustomShape 34"/>
          <p:cNvSpPr/>
          <p:nvPr/>
        </p:nvSpPr>
        <p:spPr>
          <a:xfrm rot="16200000">
            <a:off x="914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37" name="CustomShape 35"/>
          <p:cNvSpPr/>
          <p:nvPr/>
        </p:nvSpPr>
        <p:spPr>
          <a:xfrm rot="16200000">
            <a:off x="1371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38" name="CustomShape 36"/>
          <p:cNvSpPr/>
          <p:nvPr/>
        </p:nvSpPr>
        <p:spPr>
          <a:xfrm rot="16200000">
            <a:off x="1828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39" name="CustomShape 37"/>
          <p:cNvSpPr/>
          <p:nvPr/>
        </p:nvSpPr>
        <p:spPr>
          <a:xfrm rot="16200000">
            <a:off x="2286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40" name="CustomShape 38"/>
          <p:cNvSpPr/>
          <p:nvPr/>
        </p:nvSpPr>
        <p:spPr>
          <a:xfrm rot="16200000">
            <a:off x="2743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41" name="CustomShape 39"/>
          <p:cNvSpPr/>
          <p:nvPr/>
        </p:nvSpPr>
        <p:spPr>
          <a:xfrm rot="16200000">
            <a:off x="3200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42" name="CustomShape 40"/>
          <p:cNvSpPr/>
          <p:nvPr/>
        </p:nvSpPr>
        <p:spPr>
          <a:xfrm rot="16200000">
            <a:off x="3657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43" name="CustomShape 41"/>
          <p:cNvSpPr/>
          <p:nvPr/>
        </p:nvSpPr>
        <p:spPr>
          <a:xfrm rot="16200000">
            <a:off x="4114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44" name="CustomShape 42"/>
          <p:cNvSpPr/>
          <p:nvPr/>
        </p:nvSpPr>
        <p:spPr>
          <a:xfrm rot="16200000">
            <a:off x="4572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45" name="CustomShape 43"/>
          <p:cNvSpPr/>
          <p:nvPr/>
        </p:nvSpPr>
        <p:spPr>
          <a:xfrm rot="16200000">
            <a:off x="5029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46" name="CustomShape 44"/>
          <p:cNvSpPr/>
          <p:nvPr/>
        </p:nvSpPr>
        <p:spPr>
          <a:xfrm rot="16200000">
            <a:off x="5486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47" name="CustomShape 45"/>
          <p:cNvSpPr/>
          <p:nvPr/>
        </p:nvSpPr>
        <p:spPr>
          <a:xfrm rot="16200000">
            <a:off x="5943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48" name="CustomShape 46"/>
          <p:cNvSpPr/>
          <p:nvPr/>
        </p:nvSpPr>
        <p:spPr>
          <a:xfrm rot="16200000">
            <a:off x="6400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49" name="CustomShape 47"/>
          <p:cNvSpPr/>
          <p:nvPr/>
        </p:nvSpPr>
        <p:spPr>
          <a:xfrm rot="16200000">
            <a:off x="6858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50" name="CustomShape 48"/>
          <p:cNvSpPr/>
          <p:nvPr/>
        </p:nvSpPr>
        <p:spPr>
          <a:xfrm rot="16200000">
            <a:off x="7315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51" name="CustomShape 49"/>
          <p:cNvSpPr/>
          <p:nvPr/>
        </p:nvSpPr>
        <p:spPr>
          <a:xfrm rot="16200000">
            <a:off x="7772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52" name="CustomShape 50"/>
          <p:cNvSpPr/>
          <p:nvPr/>
        </p:nvSpPr>
        <p:spPr>
          <a:xfrm rot="16200000">
            <a:off x="8229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53" name="CustomShape 51"/>
          <p:cNvSpPr/>
          <p:nvPr/>
        </p:nvSpPr>
        <p:spPr>
          <a:xfrm rot="16200000">
            <a:off x="8686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54" name="CustomShape 52"/>
          <p:cNvSpPr/>
          <p:nvPr/>
        </p:nvSpPr>
        <p:spPr>
          <a:xfrm rot="16200000">
            <a:off x="9144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55" name="CustomShape 53"/>
          <p:cNvSpPr/>
          <p:nvPr/>
        </p:nvSpPr>
        <p:spPr>
          <a:xfrm rot="16200000">
            <a:off x="9601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56" name="CustomShape 54"/>
          <p:cNvSpPr/>
          <p:nvPr/>
        </p:nvSpPr>
        <p:spPr>
          <a:xfrm rot="16200000">
            <a:off x="100584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57" name="CustomShape 55"/>
          <p:cNvSpPr/>
          <p:nvPr/>
        </p:nvSpPr>
        <p:spPr>
          <a:xfrm rot="16200000">
            <a:off x="105156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58" name="CustomShape 56"/>
          <p:cNvSpPr/>
          <p:nvPr/>
        </p:nvSpPr>
        <p:spPr>
          <a:xfrm rot="16200000">
            <a:off x="109728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59" name="CustomShape 57"/>
          <p:cNvSpPr/>
          <p:nvPr/>
        </p:nvSpPr>
        <p:spPr>
          <a:xfrm rot="16200000">
            <a:off x="114300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60" name="CustomShape 58"/>
          <p:cNvSpPr/>
          <p:nvPr/>
        </p:nvSpPr>
        <p:spPr>
          <a:xfrm rot="16200000">
            <a:off x="11887200" y="7078320"/>
            <a:ext cx="456120" cy="456120"/>
          </a:xfrm>
          <a:prstGeom prst="rect">
            <a:avLst/>
          </a:prstGeom>
          <a:solidFill>
            <a:srgbClr val="475a72"/>
          </a:solidFill>
          <a:ln w="3240">
            <a:solidFill>
              <a:srgbClr val="929daf"/>
            </a:solidFill>
            <a:miter/>
          </a:ln>
        </p:spPr>
        <p:style>
          <a:lnRef idx="0"/>
          <a:fillRef idx="0"/>
          <a:effectRef idx="0"/>
          <a:fontRef idx="minor"/>
        </p:style>
      </p:sp>
      <p:sp>
        <p:nvSpPr>
          <p:cNvPr id="761" name="CustomShape 59"/>
          <p:cNvSpPr/>
          <p:nvPr/>
        </p:nvSpPr>
        <p:spPr>
          <a:xfrm rot="16200000">
            <a:off x="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62" name="CustomShape 60"/>
          <p:cNvSpPr/>
          <p:nvPr/>
        </p:nvSpPr>
        <p:spPr>
          <a:xfrm rot="16200000">
            <a:off x="45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63" name="CustomShape 61"/>
          <p:cNvSpPr/>
          <p:nvPr/>
        </p:nvSpPr>
        <p:spPr>
          <a:xfrm rot="16200000">
            <a:off x="914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64" name="CustomShape 62"/>
          <p:cNvSpPr/>
          <p:nvPr/>
        </p:nvSpPr>
        <p:spPr>
          <a:xfrm rot="16200000">
            <a:off x="1371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65" name="CustomShape 63"/>
          <p:cNvSpPr/>
          <p:nvPr/>
        </p:nvSpPr>
        <p:spPr>
          <a:xfrm rot="16200000">
            <a:off x="1828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66" name="CustomShape 64"/>
          <p:cNvSpPr/>
          <p:nvPr/>
        </p:nvSpPr>
        <p:spPr>
          <a:xfrm rot="16200000">
            <a:off x="2285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67" name="CustomShape 65"/>
          <p:cNvSpPr/>
          <p:nvPr/>
        </p:nvSpPr>
        <p:spPr>
          <a:xfrm rot="16200000">
            <a:off x="2742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68" name="CustomShape 66"/>
          <p:cNvSpPr/>
          <p:nvPr/>
        </p:nvSpPr>
        <p:spPr>
          <a:xfrm rot="16200000">
            <a:off x="3200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69" name="CustomShape 67"/>
          <p:cNvSpPr/>
          <p:nvPr/>
        </p:nvSpPr>
        <p:spPr>
          <a:xfrm rot="16200000">
            <a:off x="3657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0" name="CustomShape 68"/>
          <p:cNvSpPr/>
          <p:nvPr/>
        </p:nvSpPr>
        <p:spPr>
          <a:xfrm rot="16200000">
            <a:off x="4114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1" name="CustomShape 69"/>
          <p:cNvSpPr/>
          <p:nvPr/>
        </p:nvSpPr>
        <p:spPr>
          <a:xfrm rot="16200000">
            <a:off x="4571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2" name="CustomShape 70"/>
          <p:cNvSpPr/>
          <p:nvPr/>
        </p:nvSpPr>
        <p:spPr>
          <a:xfrm rot="16200000">
            <a:off x="5028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3" name="CustomShape 71"/>
          <p:cNvSpPr/>
          <p:nvPr/>
        </p:nvSpPr>
        <p:spPr>
          <a:xfrm rot="16200000">
            <a:off x="5486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4" name="CustomShape 72"/>
          <p:cNvSpPr/>
          <p:nvPr/>
        </p:nvSpPr>
        <p:spPr>
          <a:xfrm rot="16200000">
            <a:off x="5943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5" name="CustomShape 73"/>
          <p:cNvSpPr/>
          <p:nvPr/>
        </p:nvSpPr>
        <p:spPr>
          <a:xfrm rot="16200000">
            <a:off x="6400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6" name="CustomShape 74"/>
          <p:cNvSpPr/>
          <p:nvPr/>
        </p:nvSpPr>
        <p:spPr>
          <a:xfrm rot="16200000">
            <a:off x="6857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7" name="CustomShape 75"/>
          <p:cNvSpPr/>
          <p:nvPr/>
        </p:nvSpPr>
        <p:spPr>
          <a:xfrm rot="16200000">
            <a:off x="7314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8" name="CustomShape 76"/>
          <p:cNvSpPr/>
          <p:nvPr/>
        </p:nvSpPr>
        <p:spPr>
          <a:xfrm rot="16200000">
            <a:off x="7772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79" name="CustomShape 77"/>
          <p:cNvSpPr/>
          <p:nvPr/>
        </p:nvSpPr>
        <p:spPr>
          <a:xfrm rot="16200000">
            <a:off x="8229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80" name="CustomShape 78"/>
          <p:cNvSpPr/>
          <p:nvPr/>
        </p:nvSpPr>
        <p:spPr>
          <a:xfrm rot="16200000">
            <a:off x="8686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81" name="CustomShape 79"/>
          <p:cNvSpPr/>
          <p:nvPr/>
        </p:nvSpPr>
        <p:spPr>
          <a:xfrm rot="16200000">
            <a:off x="9143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82" name="CustomShape 80"/>
          <p:cNvSpPr/>
          <p:nvPr/>
        </p:nvSpPr>
        <p:spPr>
          <a:xfrm rot="16200000">
            <a:off x="9600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83" name="CustomShape 81"/>
          <p:cNvSpPr/>
          <p:nvPr/>
        </p:nvSpPr>
        <p:spPr>
          <a:xfrm rot="16200000">
            <a:off x="100580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84" name="CustomShape 82"/>
          <p:cNvSpPr/>
          <p:nvPr/>
        </p:nvSpPr>
        <p:spPr>
          <a:xfrm rot="16200000">
            <a:off x="105152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85" name="CustomShape 83"/>
          <p:cNvSpPr/>
          <p:nvPr/>
        </p:nvSpPr>
        <p:spPr>
          <a:xfrm rot="16200000">
            <a:off x="109724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86" name="CustomShape 84"/>
          <p:cNvSpPr/>
          <p:nvPr/>
        </p:nvSpPr>
        <p:spPr>
          <a:xfrm rot="16200000">
            <a:off x="114296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87" name="CustomShape 85"/>
          <p:cNvSpPr/>
          <p:nvPr/>
        </p:nvSpPr>
        <p:spPr>
          <a:xfrm rot="16200000">
            <a:off x="11886840" y="7529040"/>
            <a:ext cx="229320" cy="228960"/>
          </a:xfrm>
          <a:prstGeom prst="rect">
            <a:avLst/>
          </a:prstGeom>
          <a:solidFill>
            <a:srgbClr val="475a72"/>
          </a:solidFill>
          <a:ln w="3240">
            <a:solidFill>
              <a:srgbClr val="929daf"/>
            </a:solidFill>
            <a:miter/>
          </a:ln>
        </p:spPr>
        <p:style>
          <a:lnRef idx="0"/>
          <a:fillRef idx="0"/>
          <a:effectRef idx="0"/>
          <a:fontRef idx="minor"/>
        </p:style>
      </p:sp>
      <p:sp>
        <p:nvSpPr>
          <p:cNvPr id="788" name="Line 86"/>
          <p:cNvSpPr/>
          <p:nvPr/>
        </p:nvSpPr>
        <p:spPr>
          <a:xfrm flipH="1">
            <a:off x="687240" y="1371600"/>
            <a:ext cx="10969560" cy="360"/>
          </a:xfrm>
          <a:prstGeom prst="line">
            <a:avLst/>
          </a:prstGeom>
          <a:ln w="6480">
            <a:solidFill>
              <a:srgbClr val="000000"/>
            </a:solidFill>
            <a:round/>
          </a:ln>
        </p:spPr>
        <p:style>
          <a:lnRef idx="0"/>
          <a:fillRef idx="0"/>
          <a:effectRef idx="0"/>
          <a:fontRef idx="minor"/>
        </p:style>
      </p:sp>
      <p:pic>
        <p:nvPicPr>
          <p:cNvPr id="789" name="Picture 2" descr=""/>
          <p:cNvPicPr/>
          <p:nvPr/>
        </p:nvPicPr>
        <p:blipFill>
          <a:blip r:embed="rId2"/>
          <a:stretch/>
        </p:blipFill>
        <p:spPr>
          <a:xfrm>
            <a:off x="8344800" y="349200"/>
            <a:ext cx="3405960" cy="680760"/>
          </a:xfrm>
          <a:prstGeom prst="rect">
            <a:avLst/>
          </a:prstGeom>
          <a:ln>
            <a:noFill/>
          </a:ln>
        </p:spPr>
      </p:pic>
      <p:sp>
        <p:nvSpPr>
          <p:cNvPr id="790" name="PlaceHolder 87"/>
          <p:cNvSpPr>
            <a:spLocks noGrp="1"/>
          </p:cNvSpPr>
          <p:nvPr>
            <p:ph type="title"/>
          </p:nvPr>
        </p:nvSpPr>
        <p:spPr>
          <a:xfrm>
            <a:off x="609480" y="273600"/>
            <a:ext cx="10970640" cy="114516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791" name="PlaceHolder 88"/>
          <p:cNvSpPr>
            <a:spLocks noGrp="1"/>
          </p:cNvSpPr>
          <p:nvPr>
            <p:ph type="body"/>
          </p:nvPr>
        </p:nvSpPr>
        <p:spPr>
          <a:xfrm>
            <a:off x="609480" y="1604880"/>
            <a:ext cx="10970640" cy="397800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8.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1" name="CustomShape 1"/>
          <p:cNvSpPr/>
          <p:nvPr/>
        </p:nvSpPr>
        <p:spPr>
          <a:xfrm>
            <a:off x="714240" y="1610280"/>
            <a:ext cx="9800640" cy="2138040"/>
          </a:xfrm>
          <a:prstGeom prst="rect">
            <a:avLst/>
          </a:prstGeom>
          <a:noFill/>
          <a:ln>
            <a:noFill/>
          </a:ln>
        </p:spPr>
        <p:style>
          <a:lnRef idx="0"/>
          <a:fillRef idx="0"/>
          <a:effectRef idx="0"/>
          <a:fontRef idx="minor"/>
        </p:style>
        <p:txBody>
          <a:bodyPr lIns="0" rIns="0" tIns="0" bIns="0" anchor="ctr"/>
          <a:p>
            <a:r>
              <a:rPr b="1" lang="en-US" sz="4800" spc="-1" strike="noStrike">
                <a:solidFill>
                  <a:srgbClr val="000000"/>
                </a:solidFill>
                <a:uFill>
                  <a:solidFill>
                    <a:srgbClr val="ffffff"/>
                  </a:solidFill>
                </a:uFill>
                <a:latin typeface="Arial"/>
                <a:ea typeface="DejaVu Sans"/>
              </a:rPr>
              <a:t>W3C Automotive Working Group</a:t>
            </a:r>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r>
              <a:rPr b="1" lang="en-US" sz="3600" spc="-1" strike="noStrike">
                <a:solidFill>
                  <a:srgbClr val="000000"/>
                </a:solidFill>
                <a:uFill>
                  <a:solidFill>
                    <a:srgbClr val="ffffff"/>
                  </a:solidFill>
                </a:uFill>
                <a:latin typeface="Arial"/>
                <a:ea typeface="DejaVu Sans"/>
              </a:rPr>
              <a:t>Welcome to Jaguar Land Rover</a:t>
            </a:r>
            <a:endParaRPr b="0" lang="en-US" sz="1800" spc="-1" strike="noStrike">
              <a:solidFill>
                <a:srgbClr val="000000"/>
              </a:solidFill>
              <a:uFill>
                <a:solidFill>
                  <a:srgbClr val="ffffff"/>
                </a:solidFill>
              </a:uFill>
              <a:latin typeface="Arial"/>
            </a:endParaRPr>
          </a:p>
          <a:p>
            <a:pPr>
              <a:lnSpc>
                <a:spcPct val="90000"/>
              </a:lnSpc>
            </a:pPr>
            <a:r>
              <a:rPr b="1" lang="en-US" sz="3600" spc="-1" strike="noStrike">
                <a:solidFill>
                  <a:srgbClr val="000000"/>
                </a:solidFill>
                <a:uFill>
                  <a:solidFill>
                    <a:srgbClr val="ffffff"/>
                  </a:solidFill>
                </a:uFill>
                <a:latin typeface="Arial"/>
                <a:ea typeface="DejaVu Sans"/>
              </a:rPr>
              <a:t>Open Software Technology Center (OSTC)</a:t>
            </a:r>
            <a:endParaRPr b="0" lang="en-US" sz="1800" spc="-1" strike="noStrike">
              <a:solidFill>
                <a:srgbClr val="000000"/>
              </a:solidFill>
              <a:uFill>
                <a:solidFill>
                  <a:srgbClr val="ffffff"/>
                </a:solidFill>
              </a:uFill>
              <a:latin typeface="Arial"/>
            </a:endParaRPr>
          </a:p>
        </p:txBody>
      </p:sp>
      <p:sp>
        <p:nvSpPr>
          <p:cNvPr id="832" name="CustomShape 2"/>
          <p:cNvSpPr/>
          <p:nvPr/>
        </p:nvSpPr>
        <p:spPr>
          <a:xfrm>
            <a:off x="690480" y="4023360"/>
            <a:ext cx="8533440" cy="1077120"/>
          </a:xfrm>
          <a:prstGeom prst="rect">
            <a:avLst/>
          </a:prstGeom>
          <a:noFill/>
          <a:ln>
            <a:noFill/>
          </a:ln>
        </p:spPr>
        <p:style>
          <a:lnRef idx="0"/>
          <a:fillRef idx="0"/>
          <a:effectRef idx="0"/>
          <a:fontRef idx="minor"/>
        </p:style>
        <p:txBody>
          <a:bodyPr lIns="0" rIns="0" tIns="0" bIns="0"/>
          <a:p>
            <a:pPr>
              <a:lnSpc>
                <a:spcPct val="90000"/>
              </a:lnSpc>
            </a:pPr>
            <a:endParaRPr b="0" lang="en-US" sz="1800" spc="-1" strike="noStrike">
              <a:solidFill>
                <a:srgbClr val="000000"/>
              </a:solidFill>
              <a:uFill>
                <a:solidFill>
                  <a:srgbClr val="ffffff"/>
                </a:solidFill>
              </a:uFill>
              <a:latin typeface="Arial"/>
            </a:endParaRPr>
          </a:p>
          <a:p>
            <a:pPr>
              <a:lnSpc>
                <a:spcPct val="90000"/>
              </a:lnSpc>
            </a:pPr>
            <a:endParaRPr b="0" lang="en-US" sz="18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ea typeface="DejaVu Sans"/>
              </a:rPr>
              <a:t>July 26 – 28, 2016</a:t>
            </a:r>
            <a:endParaRPr b="0" lang="en-U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4"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1" lang="en-US" sz="2800" spc="-1" strike="noStrike">
                <a:solidFill>
                  <a:srgbClr val="000000"/>
                </a:solidFill>
                <a:uFill>
                  <a:solidFill>
                    <a:srgbClr val="ffffff"/>
                  </a:solidFill>
                </a:uFill>
                <a:latin typeface="Arial"/>
                <a:ea typeface="DejaVu Sans"/>
              </a:rPr>
              <a:t>Recap Wednesday (1/3)</a:t>
            </a:r>
            <a:endParaRPr b="0" lang="en-US" sz="1800" spc="-1" strike="noStrike">
              <a:solidFill>
                <a:srgbClr val="000000"/>
              </a:solidFill>
              <a:uFill>
                <a:solidFill>
                  <a:srgbClr val="ffffff"/>
                </a:solidFill>
              </a:uFill>
              <a:latin typeface="Arial"/>
            </a:endParaRPr>
          </a:p>
        </p:txBody>
      </p:sp>
      <p:sp>
        <p:nvSpPr>
          <p:cNvPr id="855" name="CustomShape 2"/>
          <p:cNvSpPr/>
          <p:nvPr/>
        </p:nvSpPr>
        <p:spPr>
          <a:xfrm>
            <a:off x="698400" y="1610640"/>
            <a:ext cx="1091412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Security and Privacy</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Powell K presented sequence diagram for authentication, authorization and signal access.</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Some signals do not require authorization. The server returns the VOM for those when the client authenticates.</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The client can present authorization tokens to the server at any time. The server responds with an updated VOM.</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Need to define what happens when authorization token expires during an active subscription.</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Need to define multiple token scenario.</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Web Socket Server</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Support wss protocol only. Server must reject any attempts using ws.</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wss protocol implies connection to port 443 (https).</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Use hostname wwwivi. Vehicle-internal network/DNS responsible for hostname resolution.</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External access typically via TCU connecting to server and registering IP address. How external clients obtain that IP address is out of scope. TCU responsible for port forwarding.</a:t>
            </a:r>
            <a:endParaRPr b="0" lang="en-US"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6"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1" lang="en-US" sz="2800" spc="-1" strike="noStrike">
                <a:solidFill>
                  <a:srgbClr val="000000"/>
                </a:solidFill>
                <a:uFill>
                  <a:solidFill>
                    <a:srgbClr val="ffffff"/>
                  </a:solidFill>
                </a:uFill>
                <a:latin typeface="Arial"/>
                <a:ea typeface="DejaVu Sans"/>
              </a:rPr>
              <a:t>Recap Wednesday (2/3)</a:t>
            </a:r>
            <a:endParaRPr b="0" lang="en-US" sz="1800" spc="-1" strike="noStrike">
              <a:solidFill>
                <a:srgbClr val="000000"/>
              </a:solidFill>
              <a:uFill>
                <a:solidFill>
                  <a:srgbClr val="ffffff"/>
                </a:solidFill>
              </a:uFill>
              <a:latin typeface="Arial"/>
            </a:endParaRPr>
          </a:p>
        </p:txBody>
      </p:sp>
      <p:sp>
        <p:nvSpPr>
          <p:cNvPr id="857" name="CustomShape 2"/>
          <p:cNvSpPr/>
          <p:nvPr/>
        </p:nvSpPr>
        <p:spPr>
          <a:xfrm>
            <a:off x="698400" y="1610640"/>
            <a:ext cx="1091412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Collaboration/Liaisons</a:t>
            </a:r>
            <a:endParaRPr b="0" lang="en-US" sz="1800" spc="-1" strike="noStrike">
              <a:solidFill>
                <a:srgbClr val="000000"/>
              </a:solidFill>
              <a:uFill>
                <a:solidFill>
                  <a:srgbClr val="ffffff"/>
                </a:solidFill>
              </a:uFill>
              <a:latin typeface="Arial"/>
            </a:endParaRPr>
          </a:p>
          <a:p>
            <a:pPr lvl="1" marL="432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Sanjeev B.A. presented current status and progress of OCF and IoTivity.</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Automotive project initiated inside of OCF. Approval pending</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Interop demo at OCF F2F in Portland</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Code submission pending to W3C GitHub repo.</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Possible collab demo at GENIVI AMM in Burlingame.</a:t>
            </a:r>
            <a:endParaRPr b="0" lang="en-US" sz="1800" spc="-1" strike="noStrike">
              <a:solidFill>
                <a:srgbClr val="000000"/>
              </a:solidFill>
              <a:uFill>
                <a:solidFill>
                  <a:srgbClr val="ffffff"/>
                </a:solidFill>
              </a:uFill>
              <a:latin typeface="Arial"/>
            </a:endParaRPr>
          </a:p>
          <a:p>
            <a:pPr lvl="1" marL="432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HERE</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Cloud ingestion interface/API of vehicle data.</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Not sure who is participating/contributing beyond the main companies BWM, Audi, Daimler.</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Decision to pick up prior engagement (Paul B) to obtain more details for a possible collaboration.</a:t>
            </a:r>
            <a:endParaRPr b="0" lang="en-US" sz="1800" spc="-1" strike="noStrike">
              <a:solidFill>
                <a:srgbClr val="000000"/>
              </a:solidFill>
              <a:uFill>
                <a:solidFill>
                  <a:srgbClr val="ffffff"/>
                </a:solidFill>
              </a:uFill>
              <a:latin typeface="Arial"/>
            </a:endParaRPr>
          </a:p>
          <a:p>
            <a:pPr lvl="1" marL="432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ITU-T</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Kaz A presented about the ITU event on future vehicle connectivity.</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ITU-T has pubished a series of documents that we should read for better understanding as it is currently not sure how much their activities relate to our effort.</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Decision to observe but not to actively engage at this time.</a:t>
            </a:r>
            <a:endParaRPr b="0" lang="en-US"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8"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1" lang="en-US" sz="2800" spc="-1" strike="noStrike">
                <a:solidFill>
                  <a:srgbClr val="000000"/>
                </a:solidFill>
                <a:uFill>
                  <a:solidFill>
                    <a:srgbClr val="ffffff"/>
                  </a:solidFill>
                </a:uFill>
                <a:latin typeface="Arial"/>
                <a:ea typeface="DejaVu Sans"/>
              </a:rPr>
              <a:t>Recap Wednesday (3/3)</a:t>
            </a:r>
            <a:endParaRPr b="0" lang="en-US" sz="1800" spc="-1" strike="noStrike">
              <a:solidFill>
                <a:srgbClr val="000000"/>
              </a:solidFill>
              <a:uFill>
                <a:solidFill>
                  <a:srgbClr val="ffffff"/>
                </a:solidFill>
              </a:uFill>
              <a:latin typeface="Arial"/>
            </a:endParaRPr>
          </a:p>
        </p:txBody>
      </p:sp>
      <p:sp>
        <p:nvSpPr>
          <p:cNvPr id="859" name="CustomShape 2"/>
          <p:cNvSpPr/>
          <p:nvPr/>
        </p:nvSpPr>
        <p:spPr>
          <a:xfrm>
            <a:off x="698400" y="1610640"/>
            <a:ext cx="1091412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W3C Automotive Working Group Charter</a:t>
            </a:r>
            <a:endParaRPr b="0" lang="en-US" sz="1800" spc="-1" strike="noStrike">
              <a:solidFill>
                <a:srgbClr val="000000"/>
              </a:solidFill>
              <a:uFill>
                <a:solidFill>
                  <a:srgbClr val="ffffff"/>
                </a:solidFill>
              </a:uFill>
              <a:latin typeface="Arial"/>
            </a:endParaRPr>
          </a:p>
          <a:p>
            <a:pPr lvl="1" marL="432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Review of scope, deliverables and milestones.</a:t>
            </a:r>
            <a:endParaRPr b="0" lang="en-US" sz="1800" spc="-1" strike="noStrike">
              <a:solidFill>
                <a:srgbClr val="000000"/>
              </a:solidFill>
              <a:uFill>
                <a:solidFill>
                  <a:srgbClr val="ffffff"/>
                </a:solidFill>
              </a:uFill>
              <a:latin typeface="Arial"/>
            </a:endParaRPr>
          </a:p>
          <a:p>
            <a:pPr lvl="1" marL="432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Modify scope and deliverables:</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Service Specification</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JavaScript Library Specification</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Reference VSS Data Model</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Test Specification</a:t>
            </a:r>
            <a:endParaRPr b="0" lang="en-US" sz="1800" spc="-1" strike="noStrike">
              <a:solidFill>
                <a:srgbClr val="000000"/>
              </a:solidFill>
              <a:uFill>
                <a:solidFill>
                  <a:srgbClr val="ffffff"/>
                </a:solidFill>
              </a:uFill>
              <a:latin typeface="Arial"/>
            </a:endParaRPr>
          </a:p>
          <a:p>
            <a:pPr lvl="1" marL="432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Milestones</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2016Q4: FPWD</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2017Q1: CR</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2017Q2: PR</a:t>
            </a:r>
            <a:endParaRPr b="0" lang="en-US" sz="1800" spc="-1" strike="noStrike">
              <a:solidFill>
                <a:srgbClr val="000000"/>
              </a:solidFill>
              <a:uFill>
                <a:solidFill>
                  <a:srgbClr val="ffffff"/>
                </a:solidFill>
              </a:uFill>
              <a:latin typeface="Arial"/>
            </a:endParaRPr>
          </a:p>
          <a:p>
            <a:pPr lvl="2" marL="648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2017Q3: REC</a:t>
            </a:r>
            <a:endParaRPr b="0" lang="en-US" sz="1800" spc="-1" strike="noStrike">
              <a:solidFill>
                <a:srgbClr val="000000"/>
              </a:solidFill>
              <a:uFill>
                <a:solidFill>
                  <a:srgbClr val="ffffff"/>
                </a:solidFill>
              </a:uFill>
              <a:latin typeface="Arial"/>
            </a:endParaRPr>
          </a:p>
          <a:p>
            <a:pPr lvl="1" marL="432000" indent="-21600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Drive FPWD for TPAC earliest and latest for GENIVI AMM to obtain feedback.</a:t>
            </a:r>
            <a:endParaRPr b="0" lang="en-US"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3"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0" lang="en-US" sz="2800" spc="-1" strike="noStrike">
                <a:solidFill>
                  <a:srgbClr val="000000"/>
                </a:solidFill>
                <a:uFill>
                  <a:solidFill>
                    <a:srgbClr val="ffffff"/>
                  </a:solidFill>
                </a:uFill>
                <a:latin typeface="Arial"/>
                <a:ea typeface="DejaVu Sans"/>
              </a:rPr>
              <a:t>JLR Open Software Technology Center (OSTC)</a:t>
            </a:r>
            <a:endParaRPr b="0" lang="en-US" sz="1800" spc="-1" strike="noStrike">
              <a:solidFill>
                <a:srgbClr val="000000"/>
              </a:solidFill>
              <a:uFill>
                <a:solidFill>
                  <a:srgbClr val="ffffff"/>
                </a:solidFill>
              </a:uFill>
              <a:latin typeface="Arial"/>
            </a:endParaRPr>
          </a:p>
        </p:txBody>
      </p:sp>
      <p:sp>
        <p:nvSpPr>
          <p:cNvPr id="834" name="CustomShape 2"/>
          <p:cNvSpPr/>
          <p:nvPr/>
        </p:nvSpPr>
        <p:spPr>
          <a:xfrm>
            <a:off x="698400" y="5968080"/>
            <a:ext cx="10974960" cy="456480"/>
          </a:xfrm>
          <a:prstGeom prst="rect">
            <a:avLst/>
          </a:prstGeom>
          <a:noFill/>
          <a:ln>
            <a:noFill/>
          </a:ln>
        </p:spPr>
        <p:style>
          <a:lnRef idx="0"/>
          <a:fillRef idx="0"/>
          <a:effectRef idx="0"/>
          <a:fontRef idx="minor"/>
        </p:style>
        <p:txBody>
          <a:bodyPr lIns="0" rIns="0" tIns="0" bIns="0"/>
          <a:p>
            <a:pPr algn="ctr">
              <a:lnSpc>
                <a:spcPct val="100000"/>
              </a:lnSpc>
            </a:pPr>
            <a:r>
              <a:rPr b="1" lang="en-US" sz="2600" spc="-1" strike="noStrike">
                <a:solidFill>
                  <a:srgbClr val="000000"/>
                </a:solidFill>
                <a:uFill>
                  <a:solidFill>
                    <a:srgbClr val="ffffff"/>
                  </a:solidFill>
                </a:uFill>
                <a:latin typeface="Arial"/>
                <a:ea typeface="DejaVu Sans"/>
              </a:rPr>
              <a:t>We want to become the best software company to buy a car from!</a:t>
            </a:r>
            <a:endParaRPr b="0" lang="en-US" sz="1800" spc="-1" strike="noStrike">
              <a:solidFill>
                <a:srgbClr val="000000"/>
              </a:solidFill>
              <a:uFill>
                <a:solidFill>
                  <a:srgbClr val="ffffff"/>
                </a:solidFill>
              </a:uFill>
              <a:latin typeface="Arial"/>
            </a:endParaRPr>
          </a:p>
        </p:txBody>
      </p:sp>
      <p:pic>
        <p:nvPicPr>
          <p:cNvPr id="835" name="" descr=""/>
          <p:cNvPicPr/>
          <p:nvPr/>
        </p:nvPicPr>
        <p:blipFill>
          <a:blip r:embed="rId1"/>
          <a:stretch/>
        </p:blipFill>
        <p:spPr>
          <a:xfrm>
            <a:off x="541440" y="1554480"/>
            <a:ext cx="11263320" cy="420552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6"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0" lang="en-US" sz="2800" spc="-1" strike="noStrike">
                <a:solidFill>
                  <a:srgbClr val="000000"/>
                </a:solidFill>
                <a:uFill>
                  <a:solidFill>
                    <a:srgbClr val="ffffff"/>
                  </a:solidFill>
                </a:uFill>
                <a:latin typeface="Arial"/>
                <a:ea typeface="DejaVu Sans"/>
              </a:rPr>
              <a:t>Jaguar Land Rover (JLR)</a:t>
            </a:r>
            <a:endParaRPr b="0" lang="en-US" sz="1800" spc="-1" strike="noStrike">
              <a:solidFill>
                <a:srgbClr val="000000"/>
              </a:solidFill>
              <a:uFill>
                <a:solidFill>
                  <a:srgbClr val="ffffff"/>
                </a:solidFill>
              </a:uFill>
              <a:latin typeface="Arial"/>
            </a:endParaRPr>
          </a:p>
        </p:txBody>
      </p:sp>
      <p:sp>
        <p:nvSpPr>
          <p:cNvPr id="837" name="CustomShape 2"/>
          <p:cNvSpPr/>
          <p:nvPr/>
        </p:nvSpPr>
        <p:spPr>
          <a:xfrm>
            <a:off x="698400" y="5486400"/>
            <a:ext cx="10974960" cy="456480"/>
          </a:xfrm>
          <a:prstGeom prst="rect">
            <a:avLst/>
          </a:prstGeom>
          <a:noFill/>
          <a:ln>
            <a:noFill/>
          </a:ln>
        </p:spPr>
        <p:style>
          <a:lnRef idx="0"/>
          <a:fillRef idx="0"/>
          <a:effectRef idx="0"/>
          <a:fontRef idx="minor"/>
        </p:style>
        <p:txBody>
          <a:bodyPr lIns="0" rIns="0" tIns="0" bIns="0"/>
          <a:p>
            <a:pPr algn="ctr">
              <a:lnSpc>
                <a:spcPct val="100000"/>
              </a:lnSpc>
            </a:pPr>
            <a:r>
              <a:rPr b="1" lang="en-US" sz="2600" spc="-1" strike="noStrike">
                <a:solidFill>
                  <a:srgbClr val="000000"/>
                </a:solidFill>
                <a:uFill>
                  <a:solidFill>
                    <a:srgbClr val="ffffff"/>
                  </a:solidFill>
                </a:uFill>
                <a:latin typeface="Arial"/>
                <a:ea typeface="DejaVu Sans"/>
              </a:rPr>
              <a:t>JLR is the UK's largest automotive business, built around the two iconic British car brands Jaguar and Land Rover.</a:t>
            </a:r>
            <a:endParaRPr b="0" lang="en-US" sz="1800" spc="-1" strike="noStrike">
              <a:solidFill>
                <a:srgbClr val="000000"/>
              </a:solidFill>
              <a:uFill>
                <a:solidFill>
                  <a:srgbClr val="ffffff"/>
                </a:solidFill>
              </a:uFill>
              <a:latin typeface="Arial"/>
            </a:endParaRPr>
          </a:p>
        </p:txBody>
      </p:sp>
      <p:pic>
        <p:nvPicPr>
          <p:cNvPr id="838" name="" descr=""/>
          <p:cNvPicPr/>
          <p:nvPr/>
        </p:nvPicPr>
        <p:blipFill>
          <a:blip r:embed="rId1"/>
          <a:stretch/>
        </p:blipFill>
        <p:spPr>
          <a:xfrm>
            <a:off x="17280" y="1479240"/>
            <a:ext cx="12189240" cy="37321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9"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1" lang="en-US" sz="2800" spc="-1" strike="noStrike">
                <a:solidFill>
                  <a:srgbClr val="000000"/>
                </a:solidFill>
                <a:uFill>
                  <a:solidFill>
                    <a:srgbClr val="ffffff"/>
                  </a:solidFill>
                </a:uFill>
                <a:latin typeface="Arial"/>
                <a:ea typeface="DejaVu Sans"/>
              </a:rPr>
              <a:t>Agenda Tuesday, July 26</a:t>
            </a:r>
            <a:endParaRPr b="0" lang="en-US" sz="1800" spc="-1" strike="noStrike">
              <a:solidFill>
                <a:srgbClr val="000000"/>
              </a:solidFill>
              <a:uFill>
                <a:solidFill>
                  <a:srgbClr val="ffffff"/>
                </a:solidFill>
              </a:uFill>
              <a:latin typeface="Arial"/>
            </a:endParaRPr>
          </a:p>
        </p:txBody>
      </p:sp>
      <p:sp>
        <p:nvSpPr>
          <p:cNvPr id="840" name="CustomShape 2"/>
          <p:cNvSpPr/>
          <p:nvPr/>
        </p:nvSpPr>
        <p:spPr>
          <a:xfrm>
            <a:off x="698400" y="1610640"/>
            <a:ext cx="541080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0900 - 0930: Roll Call, Introductions, Housekeeping</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0930 - 1030: Review of Agenda and Current Status</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1030 - 1045: Morning Break</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1045 - 1215: Vehicle Signal Specification</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Data Model</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Signal Naming</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Signal Tree</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1215 - 1300: Lunch</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1300 - 1330: Tour of OSTC2</a:t>
            </a:r>
            <a:endParaRPr b="0" lang="en-US" sz="1800" spc="-1" strike="noStrike">
              <a:solidFill>
                <a:srgbClr val="000000"/>
              </a:solidFill>
              <a:uFill>
                <a:solidFill>
                  <a:srgbClr val="ffffff"/>
                </a:solidFill>
              </a:uFill>
              <a:latin typeface="Arial"/>
            </a:endParaRPr>
          </a:p>
        </p:txBody>
      </p:sp>
      <p:sp>
        <p:nvSpPr>
          <p:cNvPr id="841" name="CustomShape 3"/>
          <p:cNvSpPr/>
          <p:nvPr/>
        </p:nvSpPr>
        <p:spPr>
          <a:xfrm>
            <a:off x="6262560" y="1610640"/>
            <a:ext cx="541080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1300 - 1500: JavaScript API</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JavaScript Library for Web Socket Server</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Mapping of Current API to VSS and Web Socket Server</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Reference Implementation and Test Suite</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CR Procedure</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1500 - 1515: Afternoon Break</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1515 – 1530: CarFit</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1530 - 1700: Security</a:t>
            </a:r>
            <a:endParaRPr b="0" lang="en-US"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2"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1" lang="en-US" sz="2800" spc="-1" strike="noStrike">
                <a:solidFill>
                  <a:srgbClr val="000000"/>
                </a:solidFill>
                <a:uFill>
                  <a:solidFill>
                    <a:srgbClr val="ffffff"/>
                  </a:solidFill>
                </a:uFill>
                <a:latin typeface="Arial"/>
                <a:ea typeface="DejaVu Sans"/>
              </a:rPr>
              <a:t>Agenda Wednesday, July 27</a:t>
            </a:r>
            <a:endParaRPr b="0" lang="en-US" sz="1800" spc="-1" strike="noStrike">
              <a:solidFill>
                <a:srgbClr val="000000"/>
              </a:solidFill>
              <a:uFill>
                <a:solidFill>
                  <a:srgbClr val="ffffff"/>
                </a:solidFill>
              </a:uFill>
              <a:latin typeface="Arial"/>
            </a:endParaRPr>
          </a:p>
        </p:txBody>
      </p:sp>
      <p:sp>
        <p:nvSpPr>
          <p:cNvPr id="843" name="CustomShape 2"/>
          <p:cNvSpPr/>
          <p:nvPr/>
        </p:nvSpPr>
        <p:spPr>
          <a:xfrm>
            <a:off x="698400" y="1610640"/>
            <a:ext cx="541080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900 - 0915: Recap of Previous Day</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0930 – 1030: Security &amp; Privacy</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1030 – 1045: Morning Break</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1045 - 1145: JS Library</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API Definitions for Signals</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API Definitions for VOM Query</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1145 - 1215: Web Socket Server</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Message Definition</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Error Handling</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VOM Discovery</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1215 - 1300: Lunch</a:t>
            </a:r>
            <a:endParaRPr b="0" lang="en-US" sz="1800" spc="-1" strike="noStrike">
              <a:solidFill>
                <a:srgbClr val="000000"/>
              </a:solidFill>
              <a:uFill>
                <a:solidFill>
                  <a:srgbClr val="ffffff"/>
                </a:solidFill>
              </a:uFill>
              <a:latin typeface="Arial"/>
            </a:endParaRPr>
          </a:p>
        </p:txBody>
      </p:sp>
      <p:sp>
        <p:nvSpPr>
          <p:cNvPr id="844" name="CustomShape 3"/>
          <p:cNvSpPr/>
          <p:nvPr/>
        </p:nvSpPr>
        <p:spPr>
          <a:xfrm>
            <a:off x="6262560" y="1610640"/>
            <a:ext cx="541080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1300 - 1500: Tour of OSTC1 and Test Drive in JLR Vehicle Simulator</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1500 - 1615: Collaboration</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OCF / IoTivity</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HERE</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ITU-T</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1615 - 1630: Afternoon Break</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1630 - 1730: Amendment of Charter</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Review Milestones</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1730 – 1800: Summarize Day</a:t>
            </a:r>
            <a:endParaRPr b="0" lang="en-US"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5"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1" lang="en-US" sz="2800" spc="-1" strike="noStrike">
                <a:solidFill>
                  <a:srgbClr val="000000"/>
                </a:solidFill>
                <a:uFill>
                  <a:solidFill>
                    <a:srgbClr val="ffffff"/>
                  </a:solidFill>
                </a:uFill>
                <a:latin typeface="Arial"/>
                <a:ea typeface="DejaVu Sans"/>
              </a:rPr>
              <a:t>Agenda Thursday, July 28</a:t>
            </a:r>
            <a:endParaRPr b="0" lang="en-US" sz="1800" spc="-1" strike="noStrike">
              <a:solidFill>
                <a:srgbClr val="000000"/>
              </a:solidFill>
              <a:uFill>
                <a:solidFill>
                  <a:srgbClr val="ffffff"/>
                </a:solidFill>
              </a:uFill>
              <a:latin typeface="Arial"/>
            </a:endParaRPr>
          </a:p>
        </p:txBody>
      </p:sp>
      <p:sp>
        <p:nvSpPr>
          <p:cNvPr id="846" name="CustomShape 2"/>
          <p:cNvSpPr/>
          <p:nvPr/>
        </p:nvSpPr>
        <p:spPr>
          <a:xfrm>
            <a:off x="6262560" y="1610640"/>
            <a:ext cx="5410800" cy="4405320"/>
          </a:xfrm>
          <a:prstGeom prst="rect">
            <a:avLst/>
          </a:prstGeom>
          <a:noFill/>
          <a:ln>
            <a:noFill/>
          </a:ln>
        </p:spPr>
        <p:style>
          <a:lnRef idx="0"/>
          <a:fillRef idx="0"/>
          <a:effectRef idx="0"/>
          <a:fontRef idx="minor"/>
        </p:style>
      </p:sp>
      <p:sp>
        <p:nvSpPr>
          <p:cNvPr id="847" name="CustomShape 3"/>
          <p:cNvSpPr/>
          <p:nvPr/>
        </p:nvSpPr>
        <p:spPr>
          <a:xfrm>
            <a:off x="698400" y="1610640"/>
            <a:ext cx="1018296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0900 - 0915: Recap of Previous Day</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0915 – 0930: Collaboration OCF (Magnus F)</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0930 – 1045:  JS Library</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API Definitions for Signals</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API Definitions for VOM Query</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1045 – 1100: Morning Break</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1100 - 1230: Web Socket Server</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Message Definition</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Error Handling</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VOM Discovery</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1230 - 1330: Lunch</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1330 – 1500: Planning</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TPAC Lisbon</a:t>
            </a:r>
            <a:endParaRPr b="0" lang="en-US" sz="1800" spc="-1" strike="noStrike">
              <a:solidFill>
                <a:srgbClr val="000000"/>
              </a:solidFill>
              <a:uFill>
                <a:solidFill>
                  <a:srgbClr val="ffffff"/>
                </a:solidFill>
              </a:uFill>
              <a:latin typeface="Arial"/>
            </a:endParaRPr>
          </a:p>
          <a:p>
            <a:pPr lvl="1" marL="864000" indent="-323280">
              <a:lnSpc>
                <a:spcPct val="100000"/>
              </a:lnSpc>
              <a:buClr>
                <a:srgbClr val="000000"/>
              </a:buClr>
              <a:buSzPct val="75000"/>
              <a:buFont typeface="Symbol"/>
              <a:buChar char=""/>
            </a:pPr>
            <a:r>
              <a:rPr b="0" lang="en-US" sz="2000" spc="-1" strike="noStrike">
                <a:solidFill>
                  <a:srgbClr val="000000"/>
                </a:solidFill>
                <a:uFill>
                  <a:solidFill>
                    <a:srgbClr val="ffffff"/>
                  </a:solidFill>
                </a:uFill>
                <a:latin typeface="Arial"/>
                <a:ea typeface="DejaVu Sans"/>
              </a:rPr>
              <a:t>GENIVI AMM Burlingame</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1500: Wrap Up</a:t>
            </a:r>
            <a:endParaRPr b="0" lang="en-US"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8"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1" lang="en-US" sz="2800" spc="-1" strike="noStrike">
                <a:solidFill>
                  <a:srgbClr val="000000"/>
                </a:solidFill>
                <a:uFill>
                  <a:solidFill>
                    <a:srgbClr val="ffffff"/>
                  </a:solidFill>
                </a:uFill>
                <a:latin typeface="Arial"/>
                <a:ea typeface="DejaVu Sans"/>
              </a:rPr>
              <a:t>Recap Tuesday (1/3)</a:t>
            </a:r>
            <a:endParaRPr b="0" lang="en-US" sz="1800" spc="-1" strike="noStrike">
              <a:solidFill>
                <a:srgbClr val="000000"/>
              </a:solidFill>
              <a:uFill>
                <a:solidFill>
                  <a:srgbClr val="ffffff"/>
                </a:solidFill>
              </a:uFill>
              <a:latin typeface="Arial"/>
            </a:endParaRPr>
          </a:p>
        </p:txBody>
      </p:sp>
      <p:sp>
        <p:nvSpPr>
          <p:cNvPr id="849" name="CustomShape 2"/>
          <p:cNvSpPr/>
          <p:nvPr/>
        </p:nvSpPr>
        <p:spPr>
          <a:xfrm>
            <a:off x="698400" y="1610640"/>
            <a:ext cx="1091412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VSS</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Agreement on moving forward with VSS</a:t>
            </a:r>
            <a:endParaRPr b="0" lang="en-US" sz="1800" spc="-1" strike="noStrike">
              <a:solidFill>
                <a:srgbClr val="000000"/>
              </a:solidFill>
              <a:uFill>
                <a:solidFill>
                  <a:srgbClr val="ffffff"/>
                </a:solidFill>
              </a:uFill>
              <a:latin typeface="Arial"/>
            </a:endParaRPr>
          </a:p>
          <a:p>
            <a:pPr lvl="1" marL="432000" indent="-2156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Add branch for static/configuration data (Magnus F)</a:t>
            </a:r>
            <a:endParaRPr b="0" lang="en-US" sz="1800" spc="-1" strike="noStrike">
              <a:solidFill>
                <a:srgbClr val="000000"/>
              </a:solidFill>
              <a:uFill>
                <a:solidFill>
                  <a:srgbClr val="ffffff"/>
                </a:solidFill>
              </a:uFill>
              <a:latin typeface="Arial"/>
            </a:endParaRPr>
          </a:p>
          <a:p>
            <a:pPr lvl="1" marL="432000" indent="-2156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Add chassis information (Peter H)</a:t>
            </a:r>
            <a:endParaRPr b="0" lang="en-US" sz="1800" spc="-1" strike="noStrike">
              <a:solidFill>
                <a:srgbClr val="000000"/>
              </a:solidFill>
              <a:uFill>
                <a:solidFill>
                  <a:srgbClr val="ffffff"/>
                </a:solidFill>
              </a:uFill>
              <a:latin typeface="Arial"/>
            </a:endParaRPr>
          </a:p>
          <a:p>
            <a:pPr lvl="1" marL="432000" indent="-2156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Continue to use row * column * level zone model for simple location designation such as seats etc. 3 * 3 * 3 is typically sufficient for passenger vehicles, but n * 3 * 3 can easily be used for vans etc. These zones can be used in tree names e.g. body.door.front.left</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Adopt ISO 8855 for high precision location designation for sensors, cameras etc. where required. Add ISO 8855 to VSS (Magnus F).</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Add access mode to signals (r = read, w = write, rw = read and write). VSS provides the default. OEMs can restrict access via authorization.</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Add global signal definitions for easy access. These can be mapped to actual signals, e.g. </a:t>
            </a:r>
            <a:r>
              <a:rPr b="0" lang="en-US" sz="2000" spc="-1" strike="noStrike">
                <a:solidFill>
                  <a:srgbClr val="000000"/>
                </a:solidFill>
                <a:uFill>
                  <a:solidFill>
                    <a:srgbClr val="ffffff"/>
                  </a:solidFill>
                </a:uFill>
                <a:latin typeface="Courier 10 Pitch"/>
                <a:ea typeface="DejaVu Sans"/>
              </a:rPr>
              <a:t>global.speed chassis.transmission.speed</a:t>
            </a:r>
            <a:r>
              <a:rPr b="0" lang="en-US" sz="2000" spc="-1" strike="noStrike">
                <a:solidFill>
                  <a:srgbClr val="000000"/>
                </a:solidFill>
                <a:uFill>
                  <a:solidFill>
                    <a:srgbClr val="ffffff"/>
                  </a:solidFill>
                </a:uFill>
                <a:latin typeface="Arial"/>
                <a:ea typeface="DejaVu Sans"/>
              </a:rPr>
              <a:t>. There can be multiple sources for a signal such as speed. The mapping allows for choosing the most appropriate one. (Magnus F)</a:t>
            </a:r>
            <a:endParaRPr b="0" lang="en-US"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0"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1" lang="en-US" sz="2800" spc="-1" strike="noStrike">
                <a:solidFill>
                  <a:srgbClr val="000000"/>
                </a:solidFill>
                <a:uFill>
                  <a:solidFill>
                    <a:srgbClr val="ffffff"/>
                  </a:solidFill>
                </a:uFill>
                <a:latin typeface="Arial"/>
                <a:ea typeface="DejaVu Sans"/>
              </a:rPr>
              <a:t>Recap Tuesday (2/3)</a:t>
            </a:r>
            <a:endParaRPr b="0" lang="en-US" sz="1800" spc="-1" strike="noStrike">
              <a:solidFill>
                <a:srgbClr val="000000"/>
              </a:solidFill>
              <a:uFill>
                <a:solidFill>
                  <a:srgbClr val="ffffff"/>
                </a:solidFill>
              </a:uFill>
              <a:latin typeface="Arial"/>
            </a:endParaRPr>
          </a:p>
        </p:txBody>
      </p:sp>
      <p:sp>
        <p:nvSpPr>
          <p:cNvPr id="851" name="CustomShape 2"/>
          <p:cNvSpPr/>
          <p:nvPr/>
        </p:nvSpPr>
        <p:spPr>
          <a:xfrm>
            <a:off x="698400" y="1610640"/>
            <a:ext cx="1091412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JavaScript Library</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Working Group members to implement a reference library. Multiple implementations from different vendors are acceptable and desirable.</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For flexibility the APIs will be implemented as JS library. The APIs could still be described using WebIDL and browser implementers could add native support for it to the browser. Decision to be made after defintion of web services.</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Small set of APIs for getting, setting, subscribing and unsubscribing to signals.</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Set of APIs to query Vehicle Object Model (VOM) as described by the VSS.</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If there is sufficient interest and support current Vehicle Information Access API could be wrapper around new API providing the currently specified information. However, there will be no back-porting of new signals. That would provide a path for migrations if desired.</a:t>
            </a:r>
            <a:endParaRPr b="0" lang="en-US" sz="1800" spc="-1" strike="noStrike">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CarFit</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Peter H gave an introduction into CarFit.</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Interesting concept of monitoring vehicle health by analyzing steering wheel vibrations.</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CarFit is interested in providing some of the information as signals specified via VSS.</a:t>
            </a:r>
            <a:endParaRPr b="0" lang="en-US"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2" name="CustomShape 1"/>
          <p:cNvSpPr/>
          <p:nvPr/>
        </p:nvSpPr>
        <p:spPr>
          <a:xfrm>
            <a:off x="693720" y="214200"/>
            <a:ext cx="7534800" cy="961200"/>
          </a:xfrm>
          <a:prstGeom prst="rect">
            <a:avLst/>
          </a:prstGeom>
          <a:noFill/>
          <a:ln>
            <a:noFill/>
          </a:ln>
        </p:spPr>
        <p:style>
          <a:lnRef idx="0"/>
          <a:fillRef idx="0"/>
          <a:effectRef idx="0"/>
          <a:fontRef idx="minor"/>
        </p:style>
        <p:txBody>
          <a:bodyPr lIns="0" rIns="0" tIns="0" bIns="0" anchor="ctr"/>
          <a:p>
            <a:pPr>
              <a:lnSpc>
                <a:spcPct val="95000"/>
              </a:lnSpc>
            </a:pPr>
            <a:r>
              <a:rPr b="1" lang="en-US" sz="2800" spc="-1" strike="noStrike">
                <a:solidFill>
                  <a:srgbClr val="000000"/>
                </a:solidFill>
                <a:uFill>
                  <a:solidFill>
                    <a:srgbClr val="ffffff"/>
                  </a:solidFill>
                </a:uFill>
                <a:latin typeface="Arial"/>
                <a:ea typeface="DejaVu Sans"/>
              </a:rPr>
              <a:t>Recap Tuesday (3/3)</a:t>
            </a:r>
            <a:endParaRPr b="0" lang="en-US" sz="1800" spc="-1" strike="noStrike">
              <a:solidFill>
                <a:srgbClr val="000000"/>
              </a:solidFill>
              <a:uFill>
                <a:solidFill>
                  <a:srgbClr val="ffffff"/>
                </a:solidFill>
              </a:uFill>
              <a:latin typeface="Arial"/>
            </a:endParaRPr>
          </a:p>
        </p:txBody>
      </p:sp>
      <p:sp>
        <p:nvSpPr>
          <p:cNvPr id="853" name="CustomShape 2"/>
          <p:cNvSpPr/>
          <p:nvPr/>
        </p:nvSpPr>
        <p:spPr>
          <a:xfrm>
            <a:off x="698400" y="1610640"/>
            <a:ext cx="10914120" cy="4405320"/>
          </a:xfrm>
          <a:prstGeom prst="rect">
            <a:avLst/>
          </a:prstGeom>
          <a:noFill/>
          <a:ln>
            <a:noFill/>
          </a:ln>
        </p:spPr>
        <p:style>
          <a:lnRef idx="0"/>
          <a:fillRef idx="0"/>
          <a:effectRef idx="0"/>
          <a:fontRef idx="minor"/>
        </p:style>
        <p:txBody>
          <a:bodyPr lIns="0" rIns="0" tIns="0" bIns="0"/>
          <a:p>
            <a:pPr marL="432000" indent="-32328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Security and Privacy</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Security is about controlling access to information through technical means. Privacy are the policies to protect sensitive information about drivers, passengers and third parties. We are focusing on security as the means of controlling access.</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However, privacy use cases potentially influence the definition of the security model.</a:t>
            </a:r>
            <a:endParaRPr b="0" lang="en-US" sz="1800" spc="-1" strike="noStrike">
              <a:solidFill>
                <a:srgbClr val="000000"/>
              </a:solidFill>
              <a:uFill>
                <a:solidFill>
                  <a:srgbClr val="ffffff"/>
                </a:solidFill>
              </a:uFill>
              <a:latin typeface="Arial"/>
            </a:endParaRPr>
          </a:p>
          <a:p>
            <a:pPr lvl="1" marL="439200" indent="-219240">
              <a:lnSpc>
                <a:spcPct val="100000"/>
              </a:lnSpc>
              <a:buClr>
                <a:srgbClr val="000000"/>
              </a:buClr>
              <a:buSzPct val="45000"/>
              <a:buFont typeface="Wingdings" charset="2"/>
              <a:buChar char=""/>
            </a:pPr>
            <a:r>
              <a:rPr b="0" lang="en-US" sz="2000" spc="-1" strike="noStrike">
                <a:solidFill>
                  <a:srgbClr val="000000"/>
                </a:solidFill>
                <a:uFill>
                  <a:solidFill>
                    <a:srgbClr val="ffffff"/>
                  </a:solidFill>
                </a:uFill>
                <a:latin typeface="Arial"/>
                <a:ea typeface="DejaVu Sans"/>
              </a:rPr>
              <a:t>Agreement on the token model. Powell K is going to add sequence diagrams and narrative to the wiki as discussed during the meeting.</a:t>
            </a:r>
            <a:endParaRPr b="0" lang="en-US"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2531</TotalTime>
  <Application>LibreOffice/5.0.6.2$Linux_X86_64 LibreOffice_project/00$Build-2</Application>
  <Paragraphs>130</Paragraphs>
  <Company>supervisor</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2012-06-14T10:02:22Z</dcterms:created>
  <dc:creator>Software Supervisor</dc:creator>
  <dc:language>en-US</dc:language>
  <cp:lastPrinted>2012-09-05T16:14:27Z</cp:lastPrinted>
  <dcterms:modified xsi:type="dcterms:W3CDTF">2016-07-28T16:04:23Z</dcterms:modified>
  <cp:revision>178</cp:revision>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supervisor</vt:lpwstr>
  </property>
  <property fmtid="{D5CDD505-2E9C-101B-9397-08002B2CF9AE}" pid="4" name="ContentTypeId">
    <vt:lpwstr>0x010100140A30DDCC3B044AB0DD05419F32AF07</vt:lpwstr>
  </property>
  <property fmtid="{D5CDD505-2E9C-101B-9397-08002B2CF9AE}" pid="5" name="HiddenSlides">
    <vt:i4>0</vt:i4>
  </property>
  <property fmtid="{D5CDD505-2E9C-101B-9397-08002B2CF9AE}" pid="6" name="HyperlinksChanged">
    <vt:bool>0</vt:bool>
  </property>
  <property fmtid="{D5CDD505-2E9C-101B-9397-08002B2CF9AE}" pid="7" name="LinksUpToDate">
    <vt:bool>0</vt:bool>
  </property>
  <property fmtid="{D5CDD505-2E9C-101B-9397-08002B2CF9AE}" pid="8" name="MMClips">
    <vt:i4>0</vt:i4>
  </property>
  <property fmtid="{D5CDD505-2E9C-101B-9397-08002B2CF9AE}" pid="9" name="Notes">
    <vt:i4>2</vt:i4>
  </property>
  <property fmtid="{D5CDD505-2E9C-101B-9397-08002B2CF9AE}" pid="10" name="PresentationFormat">
    <vt:lpwstr>Custom</vt:lpwstr>
  </property>
  <property fmtid="{D5CDD505-2E9C-101B-9397-08002B2CF9AE}" pid="11" name="ScaleCrop">
    <vt:bool>0</vt:bool>
  </property>
  <property fmtid="{D5CDD505-2E9C-101B-9397-08002B2CF9AE}" pid="12" name="ShareDoc">
    <vt:bool>0</vt:bool>
  </property>
  <property fmtid="{D5CDD505-2E9C-101B-9397-08002B2CF9AE}" pid="13" name="Slides">
    <vt:i4>13</vt:i4>
  </property>
</Properties>
</file>