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A580-A526-4EA8-AEBF-CDB519B84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5D294-F91A-478B-A4F1-AEEE69482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294E5-014E-4FD2-8E44-B4B2AE1A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6E606-3002-4F7E-BB8F-7737EA6C0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88CE5-0C09-4BD2-8C63-46C4BF9C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4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339D-EE66-4D14-860C-ACCDF997E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DCDFC-7F2A-4221-AC40-6F608AA9B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4B82E-11B3-4397-8478-1F1D8E2E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D86A8-5B49-4F13-8C6B-368116C4F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23C7A-354C-443C-A57F-6401792B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4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A58DA3-E032-4A29-9469-B115D7790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D1A85-608A-493F-89FC-AD30DD480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79FC1-0FEA-4DDB-91A4-2B1BE5825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AD983-B694-4293-A138-E87496C4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8E490-B825-43AE-9832-BA63AC46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9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609C4-AE94-4FBD-9E59-F3E27936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0D91F-8841-4270-8BD0-00746CBBE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EA18D-41D9-4880-B8EC-A563C3D5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C899A-D1CF-4300-829E-2ED181EE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49BB4-C000-4D37-AE3E-52543A34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7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1C46-03E8-4CAD-AC2D-ADEA7EC78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DCC7A-9A91-4A6D-9382-F5C9D96DE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30DCD-06AB-452E-B285-3E19ADAC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82F01-F878-4DEB-822E-6E767F82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4EDE6-79D9-404D-AE3C-F083499D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1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003FE-3195-4060-ADFC-C4B816FA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C8B10-1D43-431F-9E9E-D51E8EB81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FC4B7-7B2E-4AA9-99E7-3FBE520D4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C5B30-0244-42E8-BD89-8FC505A8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CBAA3-8C66-4047-A591-CA82A8A5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0F646-64D0-4F14-9ECA-A301596A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2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DE023-406F-4D46-A11A-89F02DC27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AD2CC-1B97-4A12-8089-8D0A70564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C335C-393C-4924-BFDF-1AB6373DC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749F5-2BA6-46D1-B713-ADB00CCBF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1C95A-70B2-42F1-8883-F48A2A481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61CE3-A75D-4425-BB33-600903A7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73B33-0E90-4F36-AE91-CC575C83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67B9B-9732-4758-A5B3-5016AE5F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58C3-F868-4503-8E08-56AAA112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46BCD-8E15-4D5E-BEEE-7005B350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FDE01-ECB2-456A-A191-D55DB99A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070E7-7AB9-4988-A2D7-226A49DB9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37DAD7-E24A-4D56-A782-F816330AB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E73AC-440E-4808-A683-2E12D051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FCDBE-BE36-42F8-8233-CFEA697D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8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5D71-CB63-4B36-AC48-EFB8BAA1C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0FA4B-70F7-42E0-B427-E7451DDA1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6DE61-BBF6-4184-A312-F8C96DB67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551B3-6BE8-43F6-BDA3-9AC99BC5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967CD-7F6C-49FB-9510-F70844DD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FA880-EBDB-41A7-AD20-1C83490CD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0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38FE-18F6-4917-B36D-B91271E8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02D65F-75B1-4344-B7BA-486AF37E0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8E64C-3930-44EB-90C0-D8E52856E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3291F-A5FF-48B5-B555-FCDF6E2E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9E1EC-9867-4E65-BD52-759EC175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98BB4-88C9-415F-AE77-07E0DC8B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3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A25B3-9711-4DE1-A77B-ED5D5FD98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E416C-F192-44EE-A203-952DF4F53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8C311-0034-497F-B8F7-85990DAA8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64E4-2BBA-4A2D-9D95-1494F35D9A9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12519-CFD7-4B1C-BA6E-0C9B70B33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F4DD1-39C5-4DB8-8E59-91AEC9C51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53A3-1E29-46FC-86B3-EA6C307D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9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Knowledge_representation_and_reason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stratml.u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pulse/consciously-connected-communities-owen-ambur/" TargetMode="External"/><Relationship Id="rId3" Type="http://schemas.openxmlformats.org/officeDocument/2006/relationships/image" Target="../media/image3.jpg"/><Relationship Id="rId7" Type="http://schemas.openxmlformats.org/officeDocument/2006/relationships/hyperlink" Target="https://www.iso.org/standard/59859.html" TargetMode="External"/><Relationship Id="rId2" Type="http://schemas.openxmlformats.org/officeDocument/2006/relationships/hyperlink" Target="http://connectedcommunity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atml.us/" TargetMode="External"/><Relationship Id="rId5" Type="http://schemas.openxmlformats.org/officeDocument/2006/relationships/hyperlink" Target="https://en.wikipedia.org/wiki/Machine-readable_document" TargetMode="External"/><Relationship Id="rId10" Type="http://schemas.openxmlformats.org/officeDocument/2006/relationships/hyperlink" Target="mailto:Owen.Ambur@verizon.net" TargetMode="External"/><Relationship Id="rId4" Type="http://schemas.openxmlformats.org/officeDocument/2006/relationships/hyperlink" Target="https://en.wikipedia.org/wiki/Strategy_Markup_Language" TargetMode="External"/><Relationship Id="rId9" Type="http://schemas.openxmlformats.org/officeDocument/2006/relationships/hyperlink" Target="https://www.linkedin.com/pulse/i-only-had-brain-evolving-prefrontal-core-text-internet-owen-ambu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B4E525-B9CC-4ADE-AF2B-76D458D777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8" b="7397"/>
          <a:stretch/>
        </p:blipFill>
        <p:spPr>
          <a:xfrm>
            <a:off x="0" y="754487"/>
            <a:ext cx="9509377" cy="5349026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EE287-6959-4E58-BB7A-A7032D8B0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/>
              <a:t>KR &amp; StratML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01AD20-7D56-4EBF-B61A-F160DE6B2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US" sz="2000"/>
              <a:t>Knowledge for Results in the *Strategic* Semantic Web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25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72C0-4209-401E-A38E-685CB87BE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EB71A-E1DA-402B-A937-B4A1280F4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4099"/>
            <a:ext cx="10834396" cy="38528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Early work in knowledge representation focused on problem solvers</a:t>
            </a:r>
          </a:p>
          <a:p>
            <a:r>
              <a:rPr lang="en-US" dirty="0"/>
              <a:t>Data structures for planning and decomposition</a:t>
            </a:r>
          </a:p>
          <a:p>
            <a:pPr lvl="1"/>
            <a:r>
              <a:rPr lang="en-US" dirty="0"/>
              <a:t>Begin with a goal</a:t>
            </a:r>
          </a:p>
          <a:p>
            <a:pPr lvl="1"/>
            <a:r>
              <a:rPr lang="en-US" dirty="0"/>
              <a:t>Decompose into sub-goals</a:t>
            </a:r>
          </a:p>
          <a:p>
            <a:pPr lvl="1"/>
            <a:r>
              <a:rPr lang="en-US" dirty="0"/>
              <a:t>Construct strategies to accomplish each subgoal</a:t>
            </a:r>
          </a:p>
          <a:p>
            <a:r>
              <a:rPr lang="en-US" dirty="0"/>
              <a:t>Semantic Web</a:t>
            </a:r>
          </a:p>
          <a:p>
            <a:pPr lvl="1"/>
            <a:r>
              <a:rPr lang="en-US" dirty="0"/>
              <a:t>Integrates concepts from knowledge representation and reasoning with markup languages based on XML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Source: </a:t>
            </a:r>
            <a:r>
              <a:rPr lang="en-US" dirty="0">
                <a:hlinkClick r:id="rId2"/>
              </a:rPr>
              <a:t>https://en.wikipedia.org/wiki/Knowledge_representation_and_reasoning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939AC3-14FC-4275-937A-FF426F8ED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629" y="60958"/>
            <a:ext cx="5203371" cy="226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0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D8D0A-FD2E-437F-AE79-F9255219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Markup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C45BD-CDE1-4455-A3AA-794D3B257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52735"/>
            <a:ext cx="10787744" cy="41242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XML Vocabulary &amp; Schema for Strategic &amp; Performance Plans &amp; Reports</a:t>
            </a:r>
          </a:p>
          <a:p>
            <a:pPr lvl="1"/>
            <a:r>
              <a:rPr lang="en-US" dirty="0"/>
              <a:t>Core Elements:</a:t>
            </a:r>
          </a:p>
          <a:p>
            <a:pPr lvl="2"/>
            <a:r>
              <a:rPr lang="en-US" dirty="0"/>
              <a:t>Mission</a:t>
            </a:r>
          </a:p>
          <a:p>
            <a:pPr lvl="2"/>
            <a:r>
              <a:rPr lang="en-US" dirty="0"/>
              <a:t>Vision</a:t>
            </a:r>
          </a:p>
          <a:p>
            <a:pPr lvl="2"/>
            <a:r>
              <a:rPr lang="en-US" dirty="0"/>
              <a:t>Values</a:t>
            </a:r>
          </a:p>
          <a:p>
            <a:pPr lvl="2"/>
            <a:r>
              <a:rPr lang="en-US" dirty="0"/>
              <a:t>Goals</a:t>
            </a:r>
          </a:p>
          <a:p>
            <a:pPr lvl="2"/>
            <a:r>
              <a:rPr lang="en-US" dirty="0"/>
              <a:t>Objectives (sub-goals)</a:t>
            </a:r>
          </a:p>
          <a:p>
            <a:pPr lvl="2"/>
            <a:r>
              <a:rPr lang="en-US" dirty="0"/>
              <a:t>Stakeholders (performers &amp; beneficiaries)</a:t>
            </a:r>
          </a:p>
          <a:p>
            <a:pPr lvl="2"/>
            <a:r>
              <a:rPr lang="en-US" dirty="0"/>
              <a:t>Performance Indicators (inputs, processes, outputs &amp; outcomes)</a:t>
            </a:r>
          </a:p>
          <a:p>
            <a:r>
              <a:rPr lang="en-US" dirty="0"/>
              <a:t>Enables the *Strategic* Semantic Web</a:t>
            </a:r>
          </a:p>
          <a:p>
            <a:pPr lvl="1"/>
            <a:r>
              <a:rPr lang="en-US" dirty="0"/>
              <a:t>Linked Open Data for the Realization of Human Objectives</a:t>
            </a:r>
          </a:p>
          <a:p>
            <a:pPr lvl="1"/>
            <a:r>
              <a:rPr lang="en-US" dirty="0"/>
              <a:t>Truly Connected Communities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5D8AB593-0652-459F-9443-146305422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822" y="77771"/>
            <a:ext cx="2672253" cy="190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4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468DFFBB-CC4F-45D0-AB46-36D802AC9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641" y="0"/>
            <a:ext cx="3198312" cy="2223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8D9AFE-B633-464E-A44A-083D5193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D2108-9472-47C8-BACB-7C1EF7E02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https://en.wikipedia.org/wiki/Strategy_Markup_Language</a:t>
            </a:r>
            <a:endParaRPr lang="en-US" dirty="0"/>
          </a:p>
          <a:p>
            <a:r>
              <a:rPr lang="en-US" dirty="0">
                <a:hlinkClick r:id="rId5"/>
              </a:rPr>
              <a:t>https://en.wikipedia.org/wiki/Machine-readable_document</a:t>
            </a:r>
            <a:endParaRPr lang="en-US" dirty="0">
              <a:hlinkClick r:id="rId6"/>
            </a:endParaRPr>
          </a:p>
          <a:p>
            <a:r>
              <a:rPr lang="en-US" dirty="0">
                <a:hlinkClick r:id="rId6"/>
              </a:rPr>
              <a:t>http://stratml.us/</a:t>
            </a:r>
            <a:endParaRPr lang="en-US" dirty="0"/>
          </a:p>
          <a:p>
            <a:r>
              <a:rPr lang="en-US" dirty="0">
                <a:hlinkClick r:id="rId7"/>
              </a:rPr>
              <a:t>https://www.iso.org/standard/59859.html</a:t>
            </a:r>
            <a:endParaRPr lang="en-US" dirty="0"/>
          </a:p>
          <a:p>
            <a:r>
              <a:rPr lang="en-US" dirty="0">
                <a:hlinkClick r:id="rId8"/>
              </a:rPr>
              <a:t>https://www.linkedin.com/pulse/consciously-connected-communities-owen-ambur/</a:t>
            </a:r>
            <a:endParaRPr lang="en-US" dirty="0"/>
          </a:p>
          <a:p>
            <a:r>
              <a:rPr lang="en-US" dirty="0">
                <a:hlinkClick r:id="rId9"/>
              </a:rPr>
              <a:t>https://www.linkedin.com/pulse/i-only-had-brain-evolving-prefrontal-core-text-internet-owen-ambur/</a:t>
            </a:r>
            <a:endParaRPr lang="en-US" dirty="0"/>
          </a:p>
          <a:p>
            <a:r>
              <a:rPr lang="en-US" dirty="0">
                <a:hlinkClick r:id="rId10"/>
              </a:rPr>
              <a:t>Owen.Ambur@verizon.net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218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KR &amp; StratML</vt:lpstr>
      <vt:lpstr>Knowledge Representation</vt:lpstr>
      <vt:lpstr>Strategy Markup Language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 &amp; StratML</dc:title>
  <dc:creator>Owen Ambur</dc:creator>
  <cp:lastModifiedBy>Owen Ambur</cp:lastModifiedBy>
  <cp:revision>6</cp:revision>
  <dcterms:created xsi:type="dcterms:W3CDTF">2019-08-21T21:08:43Z</dcterms:created>
  <dcterms:modified xsi:type="dcterms:W3CDTF">2019-08-22T02:02:29Z</dcterms:modified>
</cp:coreProperties>
</file>