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DA580-A526-4EA8-AEBF-CDB519B84D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55D294-F91A-478B-A4F1-AEEE694829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294E5-014E-4FD2-8E44-B4B2AE1AC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64E4-2BBA-4A2D-9D95-1494F35D9A93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6E606-3002-4F7E-BB8F-7737EA6C0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88CE5-0C09-4BD2-8C63-46C4BF9C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53A3-1E29-46FC-86B3-EA6C307DB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244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6339D-EE66-4D14-860C-ACCDF997E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1DCDFC-7F2A-4221-AC40-6F608AA9B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4B82E-11B3-4397-8478-1F1D8E2EE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64E4-2BBA-4A2D-9D95-1494F35D9A93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6D86A8-5B49-4F13-8C6B-368116C4F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23C7A-354C-443C-A57F-6401792B8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53A3-1E29-46FC-86B3-EA6C307DB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947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A58DA3-E032-4A29-9469-B115D77907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BD1A85-608A-493F-89FC-AD30DD4805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679FC1-0FEA-4DDB-91A4-2B1BE5825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64E4-2BBA-4A2D-9D95-1494F35D9A93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2AD983-B694-4293-A138-E87496C42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48E490-B825-43AE-9832-BA63AC461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53A3-1E29-46FC-86B3-EA6C307DB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95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609C4-AE94-4FBD-9E59-F3E279368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0D91F-8841-4270-8BD0-00746CBBE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3EA18D-41D9-4880-B8EC-A563C3D5C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64E4-2BBA-4A2D-9D95-1494F35D9A93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C899A-D1CF-4300-829E-2ED181EE6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B49BB4-C000-4D37-AE3E-52543A348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53A3-1E29-46FC-86B3-EA6C307DB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71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41C46-03E8-4CAD-AC2D-ADEA7EC78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ADCC7A-9A91-4A6D-9382-F5C9D96DEC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30DCD-06AB-452E-B285-3E19ADAC6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64E4-2BBA-4A2D-9D95-1494F35D9A93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82F01-F878-4DEB-822E-6E767F823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4EDE6-79D9-404D-AE3C-F083499D0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53A3-1E29-46FC-86B3-EA6C307DB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014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003FE-3195-4060-ADFC-C4B816FAD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C8B10-1D43-431F-9E9E-D51E8EB816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FFC4B7-7B2E-4AA9-99E7-3FBE520D4E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BC5B30-0244-42E8-BD89-8FC505A8F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64E4-2BBA-4A2D-9D95-1494F35D9A93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CBAA3-8C66-4047-A591-CA82A8A5B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F0F646-64D0-4F14-9ECA-A301596A2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53A3-1E29-46FC-86B3-EA6C307DB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620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E023-406F-4D46-A11A-89F02DC27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7AD2CC-1B97-4A12-8089-8D0A705646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3C335C-393C-4924-BFDF-1AB6373DCD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D749F5-2BA6-46D1-B713-ADB00CCBFB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F1C95A-70B2-42F1-8883-F48A2A481A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A61CE3-A75D-4425-BB33-600903A7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64E4-2BBA-4A2D-9D95-1494F35D9A93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873B33-0E90-4F36-AE91-CC575C83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E67B9B-9732-4758-A5B3-5016AE5FF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53A3-1E29-46FC-86B3-EA6C307DB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1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558C3-F868-4503-8E08-56AAA112C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846BCD-8E15-4D5E-BEEE-7005B350F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64E4-2BBA-4A2D-9D95-1494F35D9A93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AFDE01-ECB2-456A-A191-D55DB99AA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8070E7-7AB9-4988-A2D7-226A49DB9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53A3-1E29-46FC-86B3-EA6C307DB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433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37DAD7-E24A-4D56-A782-F816330AB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64E4-2BBA-4A2D-9D95-1494F35D9A93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8E73AC-440E-4808-A683-2E12D051B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DFCDBE-BE36-42F8-8233-CFEA697DC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53A3-1E29-46FC-86B3-EA6C307DB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80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3E5D71-CB63-4B36-AC48-EFB8BAA1C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0FA4B-70F7-42E0-B427-E7451DDA1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D6DE61-BBF6-4184-A312-F8C96DB677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D551B3-6BE8-43F6-BDA3-9AC99BC51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64E4-2BBA-4A2D-9D95-1494F35D9A93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D967CD-7F6C-49FB-9510-F70844DD5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AFA880-EBDB-41A7-AD20-1C83490CD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53A3-1E29-46FC-86B3-EA6C307DB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804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938FE-18F6-4917-B36D-B91271E82C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802D65F-75B1-4344-B7BA-486AF37E0A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68E64C-3930-44EB-90C0-D8E52856E4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B3291F-A5FF-48B5-B555-FCDF6E2EA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464E4-2BBA-4A2D-9D95-1494F35D9A93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9E1EC-9867-4E65-BD52-759EC175F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598BB4-88C9-415F-AE77-07E0DC8BF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953A3-1E29-46FC-86B3-EA6C307DB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530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0A25B3-9711-4DE1-A77B-ED5D5FD98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6E416C-F192-44EE-A203-952DF4F53A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8C311-0034-497F-B8F7-85990DAA83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464E4-2BBA-4A2D-9D95-1494F35D9A93}" type="datetimeFigureOut">
              <a:rPr lang="en-US" smtClean="0"/>
              <a:t>8/21/2019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12519-CFD7-4B1C-BA6E-0C9B70B33A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F4DD1-39C5-4DB8-8E59-91AEC9C51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953A3-1E29-46FC-86B3-EA6C307DB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9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n.wikipedia.org/wiki/Knowledge_representation_and_reasoni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stratml.u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pulse/consciously-connected-communities-owen-ambur/" TargetMode="External"/><Relationship Id="rId3" Type="http://schemas.openxmlformats.org/officeDocument/2006/relationships/image" Target="../media/image3.jpg"/><Relationship Id="rId7" Type="http://schemas.openxmlformats.org/officeDocument/2006/relationships/hyperlink" Target="https://www.iso.org/standard/59859.html" TargetMode="External"/><Relationship Id="rId2" Type="http://schemas.openxmlformats.org/officeDocument/2006/relationships/hyperlink" Target="http://connectedcommunity.ne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ratml.us/" TargetMode="External"/><Relationship Id="rId5" Type="http://schemas.openxmlformats.org/officeDocument/2006/relationships/hyperlink" Target="https://en.wikipedia.org/wiki/Machine-readable_document" TargetMode="External"/><Relationship Id="rId10" Type="http://schemas.openxmlformats.org/officeDocument/2006/relationships/hyperlink" Target="mailto:Owen.Ambur@verizon.net" TargetMode="External"/><Relationship Id="rId4" Type="http://schemas.openxmlformats.org/officeDocument/2006/relationships/hyperlink" Target="https://en.wikipedia.org/wiki/Strategy_Markup_Language" TargetMode="External"/><Relationship Id="rId9" Type="http://schemas.openxmlformats.org/officeDocument/2006/relationships/hyperlink" Target="https://www.linkedin.com/pulse/i-only-had-brain-evolving-prefrontal-core-text-internet-owen-ambur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AB4E525-B9CC-4ADE-AF2B-76D458D7775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78" b="7397"/>
          <a:stretch/>
        </p:blipFill>
        <p:spPr>
          <a:xfrm>
            <a:off x="0" y="754487"/>
            <a:ext cx="9509377" cy="5349026"/>
          </a:xfrm>
          <a:prstGeom prst="rect">
            <a:avLst/>
          </a:prstGeom>
        </p:spPr>
      </p:pic>
      <p:sp>
        <p:nvSpPr>
          <p:cNvPr id="14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BEE287-6959-4E58-BB7A-A7032D8B0E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22021" y="3231931"/>
            <a:ext cx="3852041" cy="1834056"/>
          </a:xfrm>
        </p:spPr>
        <p:txBody>
          <a:bodyPr>
            <a:normAutofit/>
          </a:bodyPr>
          <a:lstStyle/>
          <a:p>
            <a:r>
              <a:rPr lang="en-US" sz="4000"/>
              <a:t>KR &amp; StratML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01AD20-7D56-4EBF-B61A-F160DE6B2A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82910" y="5242675"/>
            <a:ext cx="4330262" cy="683284"/>
          </a:xfrm>
        </p:spPr>
        <p:txBody>
          <a:bodyPr>
            <a:normAutofit/>
          </a:bodyPr>
          <a:lstStyle/>
          <a:p>
            <a:r>
              <a:rPr lang="en-US" sz="2000"/>
              <a:t>Knowledge for Results in the *Strategic* Semantic Web</a:t>
            </a:r>
          </a:p>
        </p:txBody>
      </p:sp>
      <p:cxnSp>
        <p:nvCxnSpPr>
          <p:cNvPr id="15" name="Straight Connector 11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8256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972C0-4209-401E-A38E-685CB87BE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Representation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EB71A-E1DA-402B-A937-B4A1280F4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24099"/>
            <a:ext cx="10834396" cy="38528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Early work in knowledge representation focused on problem solvers</a:t>
            </a:r>
          </a:p>
          <a:p>
            <a:r>
              <a:rPr lang="en-US" dirty="0"/>
              <a:t>Data structures for planning and decomposition</a:t>
            </a:r>
          </a:p>
          <a:p>
            <a:pPr lvl="1"/>
            <a:r>
              <a:rPr lang="en-US" dirty="0"/>
              <a:t>Begin with a goal</a:t>
            </a:r>
          </a:p>
          <a:p>
            <a:pPr lvl="1"/>
            <a:r>
              <a:rPr lang="en-US" dirty="0"/>
              <a:t>Decompose into sub-goals</a:t>
            </a:r>
          </a:p>
          <a:p>
            <a:pPr lvl="1"/>
            <a:r>
              <a:rPr lang="en-US" dirty="0"/>
              <a:t>Construct strategies to accomplish each subgoal</a:t>
            </a:r>
          </a:p>
          <a:p>
            <a:r>
              <a:rPr lang="en-US" dirty="0"/>
              <a:t>Semantic Web</a:t>
            </a:r>
          </a:p>
          <a:p>
            <a:pPr lvl="1"/>
            <a:r>
              <a:rPr lang="en-US" dirty="0"/>
              <a:t>Integrates concepts from knowledge representation and reasoning with markup languages based on XML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Source: </a:t>
            </a:r>
            <a:r>
              <a:rPr lang="en-US" dirty="0">
                <a:hlinkClick r:id="rId2"/>
              </a:rPr>
              <a:t>https://en.wikipedia.org/wiki/Knowledge_representation_and_reasoning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939AC3-14FC-4275-937A-FF426F8EDC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8629" y="60958"/>
            <a:ext cx="5203371" cy="2263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500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D8D0A-FD2E-437F-AE79-F92552198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Strategy Markup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6C45BD-CDE1-4455-A3AA-794D3B257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052735"/>
            <a:ext cx="10787744" cy="412422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XML Vocabulary &amp; Schema for Strategic &amp; Performance Plans &amp; Reports</a:t>
            </a:r>
          </a:p>
          <a:p>
            <a:pPr lvl="1"/>
            <a:r>
              <a:rPr lang="en-US" dirty="0"/>
              <a:t>Core Elements:</a:t>
            </a:r>
          </a:p>
          <a:p>
            <a:pPr lvl="2"/>
            <a:r>
              <a:rPr lang="en-US" dirty="0"/>
              <a:t>Mission</a:t>
            </a:r>
          </a:p>
          <a:p>
            <a:pPr lvl="2"/>
            <a:r>
              <a:rPr lang="en-US" dirty="0"/>
              <a:t>Vision</a:t>
            </a:r>
          </a:p>
          <a:p>
            <a:pPr lvl="2"/>
            <a:r>
              <a:rPr lang="en-US" dirty="0"/>
              <a:t>Values</a:t>
            </a:r>
          </a:p>
          <a:p>
            <a:pPr lvl="2"/>
            <a:r>
              <a:rPr lang="en-US" dirty="0"/>
              <a:t>Goals</a:t>
            </a:r>
          </a:p>
          <a:p>
            <a:pPr lvl="2"/>
            <a:r>
              <a:rPr lang="en-US" dirty="0"/>
              <a:t>Objectives (sub-goals)</a:t>
            </a:r>
          </a:p>
          <a:p>
            <a:pPr lvl="2"/>
            <a:r>
              <a:rPr lang="en-US" dirty="0"/>
              <a:t>Stakeholders (performers &amp; beneficiaries)</a:t>
            </a:r>
          </a:p>
          <a:p>
            <a:pPr lvl="2"/>
            <a:r>
              <a:rPr lang="en-US" dirty="0"/>
              <a:t>Performance Indicators (inputs, processes, outputs &amp; outcomes)</a:t>
            </a:r>
          </a:p>
          <a:p>
            <a:r>
              <a:rPr lang="en-US" dirty="0"/>
              <a:t>Enables the *Strategic* Semantic Web</a:t>
            </a:r>
          </a:p>
          <a:p>
            <a:pPr lvl="1"/>
            <a:r>
              <a:rPr lang="en-US" dirty="0"/>
              <a:t>Linked Open Data for the Realization of Human Objectives</a:t>
            </a:r>
          </a:p>
          <a:p>
            <a:pPr lvl="1"/>
            <a:r>
              <a:rPr lang="en-US" dirty="0"/>
              <a:t>Truly Connected Communities</a:t>
            </a:r>
          </a:p>
        </p:txBody>
      </p:sp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5D8AB593-0652-459F-9443-1463054228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4822" y="77771"/>
            <a:ext cx="2672253" cy="1900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544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hlinkClick r:id="rId2"/>
            <a:extLst>
              <a:ext uri="{FF2B5EF4-FFF2-40B4-BE49-F238E27FC236}">
                <a16:creationId xmlns:a16="http://schemas.microsoft.com/office/drawing/2014/main" id="{468DFFBB-CC4F-45D0-AB46-36D802AC92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9641" y="0"/>
            <a:ext cx="3198312" cy="222329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8D9AFE-B633-464E-A44A-083D51934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D2108-9472-47C8-BACB-7C1EF7E02E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4"/>
              </a:rPr>
              <a:t>https://en.wikipedia.org/wiki/Strategy_Markup_Language</a:t>
            </a:r>
            <a:endParaRPr lang="en-US" dirty="0"/>
          </a:p>
          <a:p>
            <a:r>
              <a:rPr lang="en-US" dirty="0">
                <a:hlinkClick r:id="rId5"/>
              </a:rPr>
              <a:t>https://en.wikipedia.org/wiki/Machine-readable_document</a:t>
            </a:r>
            <a:endParaRPr lang="en-US" dirty="0">
              <a:hlinkClick r:id="rId6"/>
            </a:endParaRPr>
          </a:p>
          <a:p>
            <a:r>
              <a:rPr lang="en-US" dirty="0">
                <a:hlinkClick r:id="rId6"/>
              </a:rPr>
              <a:t>http://stratml.us/</a:t>
            </a:r>
            <a:endParaRPr lang="en-US" dirty="0"/>
          </a:p>
          <a:p>
            <a:r>
              <a:rPr lang="en-US" dirty="0">
                <a:hlinkClick r:id="rId7"/>
              </a:rPr>
              <a:t>https://www.iso.org/standard/59859.html</a:t>
            </a:r>
            <a:endParaRPr lang="en-US" dirty="0"/>
          </a:p>
          <a:p>
            <a:r>
              <a:rPr lang="en-US" dirty="0">
                <a:hlinkClick r:id="rId8"/>
              </a:rPr>
              <a:t>https://www.linkedin.com/pulse/consciously-connected-communities-owen-ambur/</a:t>
            </a:r>
            <a:endParaRPr lang="en-US" dirty="0"/>
          </a:p>
          <a:p>
            <a:r>
              <a:rPr lang="en-US" dirty="0">
                <a:hlinkClick r:id="rId9"/>
              </a:rPr>
              <a:t>https://www.linkedin.com/pulse/i-only-had-brain-evolving-prefrontal-core-text-internet-owen-ambur/</a:t>
            </a:r>
            <a:endParaRPr lang="en-US" dirty="0"/>
          </a:p>
          <a:p>
            <a:r>
              <a:rPr lang="en-US" dirty="0">
                <a:hlinkClick r:id="rId10"/>
              </a:rPr>
              <a:t>Owen.Ambur@verizon.net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35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218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KR &amp; StratML</vt:lpstr>
      <vt:lpstr>Knowledge Representation</vt:lpstr>
      <vt:lpstr>Strategy Markup Language</vt:lpstr>
      <vt:lpstr>More Information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 &amp; StratML</dc:title>
  <dc:creator>Owen Ambur</dc:creator>
  <cp:lastModifiedBy>Owen Ambur</cp:lastModifiedBy>
  <cp:revision>6</cp:revision>
  <dcterms:created xsi:type="dcterms:W3CDTF">2019-08-21T21:08:43Z</dcterms:created>
  <dcterms:modified xsi:type="dcterms:W3CDTF">2019-08-22T02:02:29Z</dcterms:modified>
</cp:coreProperties>
</file>