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9"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9"/>
    <p:restoredTop sz="94678"/>
  </p:normalViewPr>
  <p:slideViewPr>
    <p:cSldViewPr snapToGrid="0">
      <p:cViewPr varScale="1">
        <p:scale>
          <a:sx n="101" d="100"/>
          <a:sy n="101" d="100"/>
        </p:scale>
        <p:origin x="21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等线"/>
      </a:defRPr>
    </a:lvl1pPr>
    <a:lvl2pPr indent="228600" latinLnBrk="0">
      <a:defRPr sz="1200">
        <a:latin typeface="+mn-lt"/>
        <a:ea typeface="+mn-ea"/>
        <a:cs typeface="+mn-cs"/>
        <a:sym typeface="等线"/>
      </a:defRPr>
    </a:lvl2pPr>
    <a:lvl3pPr indent="457200" latinLnBrk="0">
      <a:defRPr sz="1200">
        <a:latin typeface="+mn-lt"/>
        <a:ea typeface="+mn-ea"/>
        <a:cs typeface="+mn-cs"/>
        <a:sym typeface="等线"/>
      </a:defRPr>
    </a:lvl3pPr>
    <a:lvl4pPr indent="685800" latinLnBrk="0">
      <a:defRPr sz="1200">
        <a:latin typeface="+mn-lt"/>
        <a:ea typeface="+mn-ea"/>
        <a:cs typeface="+mn-cs"/>
        <a:sym typeface="等线"/>
      </a:defRPr>
    </a:lvl4pPr>
    <a:lvl5pPr indent="914400" latinLnBrk="0">
      <a:defRPr sz="1200">
        <a:latin typeface="+mn-lt"/>
        <a:ea typeface="+mn-ea"/>
        <a:cs typeface="+mn-cs"/>
        <a:sym typeface="等线"/>
      </a:defRPr>
    </a:lvl5pPr>
    <a:lvl6pPr indent="1143000" latinLnBrk="0">
      <a:defRPr sz="1200">
        <a:latin typeface="+mn-lt"/>
        <a:ea typeface="+mn-ea"/>
        <a:cs typeface="+mn-cs"/>
        <a:sym typeface="等线"/>
      </a:defRPr>
    </a:lvl6pPr>
    <a:lvl7pPr indent="1371600" latinLnBrk="0">
      <a:defRPr sz="1200">
        <a:latin typeface="+mn-lt"/>
        <a:ea typeface="+mn-ea"/>
        <a:cs typeface="+mn-cs"/>
        <a:sym typeface="等线"/>
      </a:defRPr>
    </a:lvl7pPr>
    <a:lvl8pPr indent="1600200" latinLnBrk="0">
      <a:defRPr sz="1200">
        <a:latin typeface="+mn-lt"/>
        <a:ea typeface="+mn-ea"/>
        <a:cs typeface="+mn-cs"/>
        <a:sym typeface="等线"/>
      </a:defRPr>
    </a:lvl8pPr>
    <a:lvl9pPr indent="1828800" latinLnBrk="0">
      <a:defRPr sz="1200">
        <a:latin typeface="+mn-lt"/>
        <a:ea typeface="+mn-ea"/>
        <a:cs typeface="+mn-cs"/>
        <a:sym typeface="等线"/>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14" name="单击此处编辑标题"/>
          <p:cNvSpPr txBox="1">
            <a:spLocks noGrp="1"/>
          </p:cNvSpPr>
          <p:nvPr>
            <p:ph type="title" hasCustomPrompt="1"/>
          </p:nvPr>
        </p:nvSpPr>
        <p:spPr>
          <a:xfrm>
            <a:off x="1196398" y="1433803"/>
            <a:ext cx="9799202" cy="1352659"/>
          </a:xfrm>
          <a:prstGeom prst="rect">
            <a:avLst/>
          </a:prstGeom>
        </p:spPr>
        <p:txBody>
          <a:bodyPr lIns="46799" tIns="46799" rIns="46799" bIns="46799" anchor="b"/>
          <a:lstStyle>
            <a:lvl1pPr algn="ctr">
              <a:defRPr sz="5400" b="1">
                <a:solidFill>
                  <a:srgbClr val="FFFFFF"/>
                </a:solidFill>
                <a:effectLst>
                  <a:outerShdw blurRad="50800" dist="38100" dir="5400000" rotWithShape="0">
                    <a:srgbClr val="0E5FB1">
                      <a:alpha val="40000"/>
                    </a:srgbClr>
                  </a:outerShdw>
                </a:effectLst>
                <a:latin typeface="+mj-lt"/>
                <a:ea typeface="+mj-ea"/>
                <a:cs typeface="+mj-cs"/>
                <a:sym typeface="Helvetica"/>
              </a:defRPr>
            </a:lvl1pPr>
          </a:lstStyle>
          <a:p>
            <a:r>
              <a:t>单击此处编辑标题</a:t>
            </a:r>
          </a:p>
        </p:txBody>
      </p:sp>
      <p:sp>
        <p:nvSpPr>
          <p:cNvPr id="15" name="正文级别 1…"/>
          <p:cNvSpPr txBox="1">
            <a:spLocks noGrp="1"/>
          </p:cNvSpPr>
          <p:nvPr>
            <p:ph type="body" sz="quarter" idx="1"/>
          </p:nvPr>
        </p:nvSpPr>
        <p:spPr>
          <a:xfrm>
            <a:off x="1196398" y="3021551"/>
            <a:ext cx="9799202" cy="814897"/>
          </a:xfrm>
          <a:prstGeom prst="rect">
            <a:avLst/>
          </a:prstGeom>
        </p:spPr>
        <p:txBody>
          <a:bodyPr lIns="46799" tIns="46799" rIns="46799" bIns="46799"/>
          <a:lstStyle>
            <a:lvl1pPr marL="0" indent="0" algn="ctr">
              <a:lnSpc>
                <a:spcPct val="110000"/>
              </a:lnSpc>
              <a:buSzTx/>
              <a:buFontTx/>
              <a:buNone/>
              <a:defRPr sz="2400" spc="200">
                <a:solidFill>
                  <a:srgbClr val="FFFFFF"/>
                </a:solidFill>
                <a:latin typeface="+mj-lt"/>
                <a:ea typeface="+mj-ea"/>
                <a:cs typeface="+mj-cs"/>
                <a:sym typeface="Helvetica"/>
              </a:defRPr>
            </a:lvl1pPr>
            <a:lvl2pPr marL="0" indent="457200" algn="ctr">
              <a:lnSpc>
                <a:spcPct val="110000"/>
              </a:lnSpc>
              <a:buSzTx/>
              <a:buFontTx/>
              <a:buNone/>
              <a:defRPr sz="2400" spc="200">
                <a:solidFill>
                  <a:srgbClr val="FFFFFF"/>
                </a:solidFill>
                <a:latin typeface="+mj-lt"/>
                <a:ea typeface="+mj-ea"/>
                <a:cs typeface="+mj-cs"/>
                <a:sym typeface="Helvetica"/>
              </a:defRPr>
            </a:lvl2pPr>
            <a:lvl3pPr marL="0" indent="914400" algn="ctr">
              <a:lnSpc>
                <a:spcPct val="110000"/>
              </a:lnSpc>
              <a:buSzTx/>
              <a:buFontTx/>
              <a:buNone/>
              <a:defRPr sz="2400" spc="200">
                <a:solidFill>
                  <a:srgbClr val="FFFFFF"/>
                </a:solidFill>
                <a:latin typeface="+mj-lt"/>
                <a:ea typeface="+mj-ea"/>
                <a:cs typeface="+mj-cs"/>
                <a:sym typeface="Helvetica"/>
              </a:defRPr>
            </a:lvl3pPr>
            <a:lvl4pPr marL="0" indent="1371600" algn="ctr">
              <a:lnSpc>
                <a:spcPct val="110000"/>
              </a:lnSpc>
              <a:buSzTx/>
              <a:buFontTx/>
              <a:buNone/>
              <a:defRPr sz="2400" spc="200">
                <a:solidFill>
                  <a:srgbClr val="FFFFFF"/>
                </a:solidFill>
                <a:latin typeface="+mj-lt"/>
                <a:ea typeface="+mj-ea"/>
                <a:cs typeface="+mj-cs"/>
                <a:sym typeface="Helvetica"/>
              </a:defRPr>
            </a:lvl4pPr>
            <a:lvl5pPr marL="0" indent="1828800" algn="ctr">
              <a:lnSpc>
                <a:spcPct val="110000"/>
              </a:lnSpc>
              <a:buSzTx/>
              <a:buFontTx/>
              <a:buNone/>
              <a:defRPr sz="2400" spc="200">
                <a:solidFill>
                  <a:srgbClr val="FFFFFF"/>
                </a:solidFill>
                <a:latin typeface="+mj-lt"/>
                <a:ea typeface="+mj-ea"/>
                <a:cs typeface="+mj-cs"/>
                <a:sym typeface="Helvetica"/>
              </a:defRPr>
            </a:lvl5pPr>
          </a:lstStyle>
          <a:p>
            <a:r>
              <a:t>正文级别 1</a:t>
            </a:r>
          </a:p>
          <a:p>
            <a:pPr lvl="1"/>
            <a:r>
              <a:t>正文级别 2</a:t>
            </a:r>
          </a:p>
          <a:p>
            <a:pPr lvl="2"/>
            <a:r>
              <a:t>正文级别 3</a:t>
            </a:r>
          </a:p>
          <a:p>
            <a:pPr lvl="3"/>
            <a:r>
              <a:t>正文级别 4</a:t>
            </a:r>
          </a:p>
          <a:p>
            <a:pPr lvl="4"/>
            <a:r>
              <a:t>正文级别 5</a:t>
            </a:r>
          </a:p>
        </p:txBody>
      </p:sp>
      <p:sp>
        <p:nvSpPr>
          <p:cNvPr id="1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竖排标题与文本">
    <p:spTree>
      <p:nvGrpSpPr>
        <p:cNvPr id="1" name=""/>
        <p:cNvGrpSpPr/>
        <p:nvPr/>
      </p:nvGrpSpPr>
      <p:grpSpPr>
        <a:xfrm>
          <a:off x="0" y="0"/>
          <a:ext cx="0" cy="0"/>
          <a:chOff x="0" y="0"/>
          <a:chExt cx="0" cy="0"/>
        </a:xfrm>
      </p:grpSpPr>
      <p:sp>
        <p:nvSpPr>
          <p:cNvPr id="12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9" name="幻灯片编号"/>
          <p:cNvSpPr txBox="1">
            <a:spLocks noGrp="1"/>
          </p:cNvSpPr>
          <p:nvPr>
            <p:ph type="sldNum" sz="quarter" idx="2"/>
          </p:nvPr>
        </p:nvSpPr>
        <p:spPr>
          <a:xfrm>
            <a:off x="5892800" y="6172199"/>
            <a:ext cx="2844801" cy="368301"/>
          </a:xfrm>
          <a:prstGeom prst="rect">
            <a:avLst/>
          </a:prstGeom>
        </p:spPr>
        <p:txBody>
          <a:bodyPr lIns="38100" tIns="38100" rIns="38100" bIns="38100"/>
          <a:lstStyle>
            <a:lvl1pPr defTabSz="762000">
              <a:defRPr sz="1000">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2_节标题">
    <p:spTree>
      <p:nvGrpSpPr>
        <p:cNvPr id="1" name=""/>
        <p:cNvGrpSpPr/>
        <p:nvPr/>
      </p:nvGrpSpPr>
      <p:grpSpPr>
        <a:xfrm>
          <a:off x="0" y="0"/>
          <a:ext cx="0" cy="0"/>
          <a:chOff x="0" y="0"/>
          <a:chExt cx="0" cy="0"/>
        </a:xfrm>
      </p:grpSpPr>
      <p:pic>
        <p:nvPicPr>
          <p:cNvPr id="136" name="已粘贴的影片.png" descr="已粘贴的影片.png"/>
          <p:cNvPicPr>
            <a:picLocks noChangeAspect="1"/>
          </p:cNvPicPr>
          <p:nvPr/>
        </p:nvPicPr>
        <p:blipFill>
          <a:blip r:embed="rId2"/>
          <a:stretch>
            <a:fillRect/>
          </a:stretch>
        </p:blipFill>
        <p:spPr>
          <a:xfrm>
            <a:off x="11187176" y="252449"/>
            <a:ext cx="787401" cy="254001"/>
          </a:xfrm>
          <a:prstGeom prst="rect">
            <a:avLst/>
          </a:prstGeom>
          <a:ln w="12700">
            <a:miter lim="400000"/>
          </a:ln>
        </p:spPr>
      </p:pic>
      <p:sp>
        <p:nvSpPr>
          <p:cNvPr id="13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节标题">
    <p:spTree>
      <p:nvGrpSpPr>
        <p:cNvPr id="1" name=""/>
        <p:cNvGrpSpPr/>
        <p:nvPr/>
      </p:nvGrpSpPr>
      <p:grpSpPr>
        <a:xfrm>
          <a:off x="0" y="0"/>
          <a:ext cx="0" cy="0"/>
          <a:chOff x="0" y="0"/>
          <a:chExt cx="0" cy="0"/>
        </a:xfrm>
      </p:grpSpPr>
      <p:pic>
        <p:nvPicPr>
          <p:cNvPr id="144" name="已粘贴的影片.png" descr="已粘贴的影片.png"/>
          <p:cNvPicPr>
            <a:picLocks noChangeAspect="1"/>
          </p:cNvPicPr>
          <p:nvPr/>
        </p:nvPicPr>
        <p:blipFill>
          <a:blip r:embed="rId2"/>
          <a:stretch>
            <a:fillRect/>
          </a:stretch>
        </p:blipFill>
        <p:spPr>
          <a:xfrm>
            <a:off x="11187176" y="252449"/>
            <a:ext cx="787401" cy="254001"/>
          </a:xfrm>
          <a:prstGeom prst="rect">
            <a:avLst/>
          </a:prstGeom>
          <a:ln w="12700">
            <a:miter lim="400000"/>
          </a:ln>
        </p:spPr>
      </p:pic>
      <p:sp>
        <p:nvSpPr>
          <p:cNvPr id="14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标题幻灯片">
    <p:spTree>
      <p:nvGrpSpPr>
        <p:cNvPr id="1" name=""/>
        <p:cNvGrpSpPr/>
        <p:nvPr/>
      </p:nvGrpSpPr>
      <p:grpSpPr>
        <a:xfrm>
          <a:off x="0" y="0"/>
          <a:ext cx="0" cy="0"/>
          <a:chOff x="0" y="0"/>
          <a:chExt cx="0" cy="0"/>
        </a:xfrm>
      </p:grpSpPr>
      <p:pic>
        <p:nvPicPr>
          <p:cNvPr id="152" name="Image 1" descr="Image 1"/>
          <p:cNvPicPr>
            <a:picLocks noChangeAspect="1"/>
          </p:cNvPicPr>
          <p:nvPr/>
        </p:nvPicPr>
        <p:blipFill>
          <a:blip r:embed="rId2"/>
          <a:stretch>
            <a:fillRect/>
          </a:stretch>
        </p:blipFill>
        <p:spPr>
          <a:xfrm>
            <a:off x="781253" y="4523018"/>
            <a:ext cx="2450810" cy="1960648"/>
          </a:xfrm>
          <a:prstGeom prst="rect">
            <a:avLst/>
          </a:prstGeom>
          <a:ln w="12700">
            <a:miter lim="400000"/>
          </a:ln>
        </p:spPr>
      </p:pic>
      <p:pic>
        <p:nvPicPr>
          <p:cNvPr id="153" name="已粘贴的影片.png" descr="已粘贴的影片.png"/>
          <p:cNvPicPr>
            <a:picLocks noChangeAspect="1"/>
          </p:cNvPicPr>
          <p:nvPr/>
        </p:nvPicPr>
        <p:blipFill>
          <a:blip r:embed="rId3"/>
          <a:stretch>
            <a:fillRect/>
          </a:stretch>
        </p:blipFill>
        <p:spPr>
          <a:xfrm>
            <a:off x="11187176" y="252449"/>
            <a:ext cx="787401" cy="254001"/>
          </a:xfrm>
          <a:prstGeom prst="rect">
            <a:avLst/>
          </a:prstGeom>
          <a:ln w="12700">
            <a:miter lim="400000"/>
          </a:ln>
        </p:spPr>
      </p:pic>
      <p:sp>
        <p:nvSpPr>
          <p:cNvPr id="15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标题和内容">
    <p:spTree>
      <p:nvGrpSpPr>
        <p:cNvPr id="1" name=""/>
        <p:cNvGrpSpPr/>
        <p:nvPr/>
      </p:nvGrpSpPr>
      <p:grpSpPr>
        <a:xfrm>
          <a:off x="0" y="0"/>
          <a:ext cx="0" cy="0"/>
          <a:chOff x="0" y="0"/>
          <a:chExt cx="0" cy="0"/>
        </a:xfrm>
      </p:grpSpPr>
      <p:sp>
        <p:nvSpPr>
          <p:cNvPr id="161" name="标题文本"/>
          <p:cNvSpPr txBox="1">
            <a:spLocks noGrp="1"/>
          </p:cNvSpPr>
          <p:nvPr>
            <p:ph type="title"/>
          </p:nvPr>
        </p:nvSpPr>
        <p:spPr>
          <a:xfrm>
            <a:off x="838200" y="365125"/>
            <a:ext cx="10515600" cy="1325563"/>
          </a:xfrm>
          <a:prstGeom prst="rect">
            <a:avLst/>
          </a:prstGeom>
        </p:spPr>
        <p:txBody>
          <a:bodyPr/>
          <a:lstStyle/>
          <a:p>
            <a:r>
              <a:t>标题文本</a:t>
            </a:r>
          </a:p>
        </p:txBody>
      </p:sp>
      <p:sp>
        <p:nvSpPr>
          <p:cNvPr id="162" name="正文级别 1…"/>
          <p:cNvSpPr txBox="1">
            <a:spLocks noGrp="1"/>
          </p:cNvSpPr>
          <p:nvPr>
            <p:ph type="body" idx="1"/>
          </p:nvPr>
        </p:nvSpPr>
        <p:spPr>
          <a:xfrm>
            <a:off x="838200" y="1825625"/>
            <a:ext cx="10515600" cy="43513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63" name="幻灯片编号"/>
          <p:cNvSpPr txBox="1">
            <a:spLocks noGrp="1"/>
          </p:cNvSpPr>
          <p:nvPr>
            <p:ph type="sldNum" sz="quarter" idx="2"/>
          </p:nvPr>
        </p:nvSpPr>
        <p:spPr>
          <a:xfrm>
            <a:off x="11080144" y="6404292"/>
            <a:ext cx="273657" cy="269241"/>
          </a:xfrm>
          <a:prstGeom prst="rect">
            <a:avLst/>
          </a:prstGeom>
        </p:spPr>
        <p:txBody>
          <a:bodyPr/>
          <a:lstStyle>
            <a:lvl1pPr>
              <a:defRPr>
                <a:solidFill>
                  <a:srgbClr val="757575"/>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标题幻灯片">
    <p:spTree>
      <p:nvGrpSpPr>
        <p:cNvPr id="1" name=""/>
        <p:cNvGrpSpPr/>
        <p:nvPr/>
      </p:nvGrpSpPr>
      <p:grpSpPr>
        <a:xfrm>
          <a:off x="0" y="0"/>
          <a:ext cx="0" cy="0"/>
          <a:chOff x="0" y="0"/>
          <a:chExt cx="0" cy="0"/>
        </a:xfrm>
      </p:grpSpPr>
      <p:pic>
        <p:nvPicPr>
          <p:cNvPr id="23" name="图片 13" descr="图片 13"/>
          <p:cNvPicPr>
            <a:picLocks noChangeAspect="1"/>
          </p:cNvPicPr>
          <p:nvPr/>
        </p:nvPicPr>
        <p:blipFill>
          <a:blip r:embed="rId2"/>
          <a:stretch>
            <a:fillRect/>
          </a:stretch>
        </p:blipFill>
        <p:spPr>
          <a:xfrm>
            <a:off x="0" y="0"/>
            <a:ext cx="12192000" cy="6864626"/>
          </a:xfrm>
          <a:prstGeom prst="rect">
            <a:avLst/>
          </a:prstGeom>
          <a:ln w="12700">
            <a:miter lim="400000"/>
          </a:ln>
        </p:spPr>
      </p:pic>
      <p:sp>
        <p:nvSpPr>
          <p:cNvPr id="24" name="标题文本"/>
          <p:cNvSpPr txBox="1">
            <a:spLocks noGrp="1"/>
          </p:cNvSpPr>
          <p:nvPr>
            <p:ph type="title"/>
          </p:nvPr>
        </p:nvSpPr>
        <p:spPr>
          <a:xfrm>
            <a:off x="1196398" y="1433803"/>
            <a:ext cx="9799202" cy="1352659"/>
          </a:xfrm>
          <a:prstGeom prst="rect">
            <a:avLst/>
          </a:prstGeom>
        </p:spPr>
        <p:txBody>
          <a:bodyPr lIns="46799" tIns="46799" rIns="46799" bIns="46799" anchor="b"/>
          <a:lstStyle>
            <a:lvl1pPr algn="ctr">
              <a:defRPr sz="5000" b="1">
                <a:solidFill>
                  <a:srgbClr val="FFFFFF"/>
                </a:solidFill>
                <a:latin typeface="+mj-lt"/>
                <a:ea typeface="+mj-ea"/>
                <a:cs typeface="+mj-cs"/>
                <a:sym typeface="Helvetica"/>
              </a:defRPr>
            </a:lvl1pPr>
          </a:lstStyle>
          <a:p>
            <a:r>
              <a:t>标题文本</a:t>
            </a:r>
          </a:p>
        </p:txBody>
      </p:sp>
      <p:sp>
        <p:nvSpPr>
          <p:cNvPr id="25" name="正文级别 1…"/>
          <p:cNvSpPr txBox="1">
            <a:spLocks noGrp="1"/>
          </p:cNvSpPr>
          <p:nvPr>
            <p:ph type="body" sz="quarter" idx="1"/>
          </p:nvPr>
        </p:nvSpPr>
        <p:spPr>
          <a:xfrm>
            <a:off x="1196398" y="3021551"/>
            <a:ext cx="9799202" cy="814897"/>
          </a:xfrm>
          <a:prstGeom prst="rect">
            <a:avLst/>
          </a:prstGeom>
        </p:spPr>
        <p:txBody>
          <a:bodyPr lIns="46799" tIns="46799" rIns="46799" bIns="46799"/>
          <a:lstStyle>
            <a:lvl1pPr marL="0" indent="0" algn="ctr">
              <a:lnSpc>
                <a:spcPct val="110000"/>
              </a:lnSpc>
              <a:buSzTx/>
              <a:buFontTx/>
              <a:buNone/>
              <a:defRPr sz="2400" spc="200">
                <a:solidFill>
                  <a:srgbClr val="FFFFFF"/>
                </a:solidFill>
                <a:latin typeface="+mj-lt"/>
                <a:ea typeface="+mj-ea"/>
                <a:cs typeface="+mj-cs"/>
                <a:sym typeface="Helvetica"/>
              </a:defRPr>
            </a:lvl1pPr>
            <a:lvl2pPr marL="0" indent="457200" algn="ctr">
              <a:lnSpc>
                <a:spcPct val="110000"/>
              </a:lnSpc>
              <a:buSzTx/>
              <a:buFontTx/>
              <a:buNone/>
              <a:defRPr sz="2400" spc="200">
                <a:solidFill>
                  <a:srgbClr val="FFFFFF"/>
                </a:solidFill>
                <a:latin typeface="+mj-lt"/>
                <a:ea typeface="+mj-ea"/>
                <a:cs typeface="+mj-cs"/>
                <a:sym typeface="Helvetica"/>
              </a:defRPr>
            </a:lvl2pPr>
            <a:lvl3pPr marL="0" indent="914400" algn="ctr">
              <a:lnSpc>
                <a:spcPct val="110000"/>
              </a:lnSpc>
              <a:buSzTx/>
              <a:buFontTx/>
              <a:buNone/>
              <a:defRPr sz="2400" spc="200">
                <a:solidFill>
                  <a:srgbClr val="FFFFFF"/>
                </a:solidFill>
                <a:latin typeface="+mj-lt"/>
                <a:ea typeface="+mj-ea"/>
                <a:cs typeface="+mj-cs"/>
                <a:sym typeface="Helvetica"/>
              </a:defRPr>
            </a:lvl3pPr>
            <a:lvl4pPr marL="0" indent="1371600" algn="ctr">
              <a:lnSpc>
                <a:spcPct val="110000"/>
              </a:lnSpc>
              <a:buSzTx/>
              <a:buFontTx/>
              <a:buNone/>
              <a:defRPr sz="2400" spc="200">
                <a:solidFill>
                  <a:srgbClr val="FFFFFF"/>
                </a:solidFill>
                <a:latin typeface="+mj-lt"/>
                <a:ea typeface="+mj-ea"/>
                <a:cs typeface="+mj-cs"/>
                <a:sym typeface="Helvetica"/>
              </a:defRPr>
            </a:lvl4pPr>
            <a:lvl5pPr marL="0" indent="1828800" algn="ctr">
              <a:lnSpc>
                <a:spcPct val="110000"/>
              </a:lnSpc>
              <a:buSzTx/>
              <a:buFontTx/>
              <a:buNone/>
              <a:defRPr sz="2400" spc="200">
                <a:solidFill>
                  <a:srgbClr val="FFFFFF"/>
                </a:solidFill>
                <a:latin typeface="+mj-lt"/>
                <a:ea typeface="+mj-ea"/>
                <a:cs typeface="+mj-cs"/>
                <a:sym typeface="Helvetica"/>
              </a:defRPr>
            </a:lvl5pPr>
          </a:lstStyle>
          <a:p>
            <a:r>
              <a:t>正文级别 1</a:t>
            </a:r>
          </a:p>
          <a:p>
            <a:pPr lvl="1"/>
            <a:r>
              <a:t>正文级别 2</a:t>
            </a:r>
          </a:p>
          <a:p>
            <a:pPr lvl="2"/>
            <a:r>
              <a:t>正文级别 3</a:t>
            </a:r>
          </a:p>
          <a:p>
            <a:pPr lvl="3"/>
            <a:r>
              <a:t>正文级别 4</a:t>
            </a:r>
          </a:p>
          <a:p>
            <a:pPr lvl="4"/>
            <a:r>
              <a:t>正文级别 5</a:t>
            </a:r>
          </a:p>
        </p:txBody>
      </p:sp>
      <p:pic>
        <p:nvPicPr>
          <p:cNvPr id="26" name="图片 4" descr="图片 4"/>
          <p:cNvPicPr>
            <a:picLocks noChangeAspect="1"/>
          </p:cNvPicPr>
          <p:nvPr/>
        </p:nvPicPr>
        <p:blipFill>
          <a:blip r:embed="rId3"/>
          <a:stretch>
            <a:fillRect/>
          </a:stretch>
        </p:blipFill>
        <p:spPr>
          <a:xfrm>
            <a:off x="311616" y="315602"/>
            <a:ext cx="2821330" cy="327337"/>
          </a:xfrm>
          <a:prstGeom prst="rect">
            <a:avLst/>
          </a:prstGeom>
          <a:ln w="12700">
            <a:miter lim="400000"/>
          </a:ln>
        </p:spPr>
      </p:pic>
      <p:pic>
        <p:nvPicPr>
          <p:cNvPr id="27" name="图片 1" descr="图片 1"/>
          <p:cNvPicPr>
            <a:picLocks noChangeAspect="1"/>
          </p:cNvPicPr>
          <p:nvPr/>
        </p:nvPicPr>
        <p:blipFill>
          <a:blip r:embed="rId4"/>
          <a:stretch>
            <a:fillRect/>
          </a:stretch>
        </p:blipFill>
        <p:spPr>
          <a:xfrm>
            <a:off x="10158411" y="185739"/>
            <a:ext cx="1795258" cy="558486"/>
          </a:xfrm>
          <a:prstGeom prst="rect">
            <a:avLst/>
          </a:prstGeom>
          <a:ln w="12700">
            <a:miter lim="400000"/>
          </a:ln>
        </p:spPr>
      </p:pic>
      <p:sp>
        <p:nvSpPr>
          <p:cNvPr id="2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标题和内容">
    <p:spTree>
      <p:nvGrpSpPr>
        <p:cNvPr id="1" name=""/>
        <p:cNvGrpSpPr/>
        <p:nvPr/>
      </p:nvGrpSpPr>
      <p:grpSpPr>
        <a:xfrm>
          <a:off x="0" y="0"/>
          <a:ext cx="0" cy="0"/>
          <a:chOff x="0" y="0"/>
          <a:chExt cx="0" cy="0"/>
        </a:xfrm>
      </p:grpSpPr>
      <p:pic>
        <p:nvPicPr>
          <p:cNvPr id="35" name="图片 11" descr="图片 11"/>
          <p:cNvPicPr>
            <a:picLocks noChangeAspect="1"/>
          </p:cNvPicPr>
          <p:nvPr/>
        </p:nvPicPr>
        <p:blipFill>
          <a:blip r:embed="rId2"/>
          <a:stretch>
            <a:fillRect/>
          </a:stretch>
        </p:blipFill>
        <p:spPr>
          <a:xfrm>
            <a:off x="0" y="0"/>
            <a:ext cx="12192000" cy="6864626"/>
          </a:xfrm>
          <a:prstGeom prst="rect">
            <a:avLst/>
          </a:prstGeom>
          <a:ln w="12700">
            <a:miter lim="400000"/>
          </a:ln>
        </p:spPr>
      </p:pic>
      <p:sp>
        <p:nvSpPr>
          <p:cNvPr id="36" name="正文级别 1…"/>
          <p:cNvSpPr txBox="1">
            <a:spLocks noGrp="1"/>
          </p:cNvSpPr>
          <p:nvPr>
            <p:ph type="body" sz="quarter" idx="1" hasCustomPrompt="1"/>
          </p:nvPr>
        </p:nvSpPr>
        <p:spPr>
          <a:xfrm>
            <a:off x="3034913" y="2074397"/>
            <a:ext cx="6162041" cy="399417"/>
          </a:xfrm>
          <a:prstGeom prst="rect">
            <a:avLst/>
          </a:prstGeom>
        </p:spPr>
        <p:txBody>
          <a:bodyPr lIns="34290" tIns="34290" rIns="34290" bIns="34290"/>
          <a:lstStyle>
            <a:lvl1pPr marL="0" indent="0">
              <a:buSzTx/>
              <a:buFontTx/>
              <a:buNone/>
              <a:defRPr>
                <a:solidFill>
                  <a:srgbClr val="FFFFFF"/>
                </a:solidFill>
                <a:latin typeface="+mj-lt"/>
                <a:ea typeface="+mj-ea"/>
                <a:cs typeface="+mj-cs"/>
                <a:sym typeface="Helvetica"/>
              </a:defRPr>
            </a:lvl1pPr>
            <a:lvl2pPr>
              <a:buFontTx/>
              <a:defRPr>
                <a:solidFill>
                  <a:srgbClr val="FFFFFF"/>
                </a:solidFill>
                <a:latin typeface="+mj-lt"/>
                <a:ea typeface="+mj-ea"/>
                <a:cs typeface="+mj-cs"/>
                <a:sym typeface="Helvetica"/>
              </a:defRPr>
            </a:lvl2pPr>
            <a:lvl3pPr>
              <a:buFontTx/>
              <a:defRPr>
                <a:solidFill>
                  <a:srgbClr val="FFFFFF"/>
                </a:solidFill>
                <a:latin typeface="+mj-lt"/>
                <a:ea typeface="+mj-ea"/>
                <a:cs typeface="+mj-cs"/>
                <a:sym typeface="Helvetica"/>
              </a:defRPr>
            </a:lvl3pPr>
            <a:lvl4pPr>
              <a:buFontTx/>
              <a:defRPr>
                <a:solidFill>
                  <a:srgbClr val="FFFFFF"/>
                </a:solidFill>
                <a:latin typeface="+mj-lt"/>
                <a:ea typeface="+mj-ea"/>
                <a:cs typeface="+mj-cs"/>
                <a:sym typeface="Helvetica"/>
              </a:defRPr>
            </a:lvl4pPr>
            <a:lvl5pPr>
              <a:buFontTx/>
              <a:defRPr>
                <a:solidFill>
                  <a:srgbClr val="FFFFFF"/>
                </a:solidFill>
                <a:latin typeface="+mj-lt"/>
                <a:ea typeface="+mj-ea"/>
                <a:cs typeface="+mj-cs"/>
                <a:sym typeface="Helvetica"/>
              </a:defRPr>
            </a:lvl5pPr>
          </a:lstStyle>
          <a:p>
            <a:r>
              <a:t>01：</a:t>
            </a:r>
          </a:p>
          <a:p>
            <a:pPr lvl="1"/>
            <a:endParaRPr/>
          </a:p>
          <a:p>
            <a:pPr lvl="2"/>
            <a:endParaRPr/>
          </a:p>
          <a:p>
            <a:pPr lvl="3"/>
            <a:endParaRPr/>
          </a:p>
          <a:p>
            <a:pPr lvl="4"/>
            <a:endParaRPr/>
          </a:p>
        </p:txBody>
      </p:sp>
      <p:sp>
        <p:nvSpPr>
          <p:cNvPr id="37" name="文本占位符 2"/>
          <p:cNvSpPr>
            <a:spLocks noGrp="1"/>
          </p:cNvSpPr>
          <p:nvPr>
            <p:ph type="body" sz="quarter" idx="21" hasCustomPrompt="1"/>
          </p:nvPr>
        </p:nvSpPr>
        <p:spPr>
          <a:xfrm>
            <a:off x="3034913" y="2877037"/>
            <a:ext cx="6162041" cy="399416"/>
          </a:xfrm>
          <a:prstGeom prst="rect">
            <a:avLst/>
          </a:prstGeom>
        </p:spPr>
        <p:txBody>
          <a:bodyPr lIns="34290" tIns="34290" rIns="34290" bIns="34290"/>
          <a:lstStyle>
            <a:lvl1pPr marL="0" indent="0" defTabSz="621791">
              <a:spcBef>
                <a:spcPts val="600"/>
              </a:spcBef>
              <a:buSzTx/>
              <a:buFontTx/>
              <a:buNone/>
              <a:defRPr sz="1904">
                <a:solidFill>
                  <a:srgbClr val="FFFFFF"/>
                </a:solidFill>
                <a:latin typeface="+mj-lt"/>
                <a:ea typeface="+mj-ea"/>
                <a:cs typeface="+mj-cs"/>
                <a:sym typeface="Helvetica"/>
              </a:defRPr>
            </a:lvl1pPr>
          </a:lstStyle>
          <a:p>
            <a:r>
              <a:t>02：</a:t>
            </a:r>
          </a:p>
        </p:txBody>
      </p:sp>
      <p:sp>
        <p:nvSpPr>
          <p:cNvPr id="38" name="文本占位符 2"/>
          <p:cNvSpPr>
            <a:spLocks noGrp="1"/>
          </p:cNvSpPr>
          <p:nvPr>
            <p:ph type="body" sz="quarter" idx="22" hasCustomPrompt="1"/>
          </p:nvPr>
        </p:nvSpPr>
        <p:spPr>
          <a:xfrm>
            <a:off x="3034913" y="3679678"/>
            <a:ext cx="6162041" cy="399416"/>
          </a:xfrm>
          <a:prstGeom prst="rect">
            <a:avLst/>
          </a:prstGeom>
        </p:spPr>
        <p:txBody>
          <a:bodyPr lIns="34290" tIns="34290" rIns="34290" bIns="34290"/>
          <a:lstStyle>
            <a:lvl1pPr marL="0" indent="0" defTabSz="621791">
              <a:spcBef>
                <a:spcPts val="600"/>
              </a:spcBef>
              <a:buSzTx/>
              <a:buFontTx/>
              <a:buNone/>
              <a:defRPr sz="1904">
                <a:solidFill>
                  <a:srgbClr val="FFFFFF"/>
                </a:solidFill>
                <a:latin typeface="+mj-lt"/>
                <a:ea typeface="+mj-ea"/>
                <a:cs typeface="+mj-cs"/>
                <a:sym typeface="Helvetica"/>
              </a:defRPr>
            </a:lvl1pPr>
          </a:lstStyle>
          <a:p>
            <a:r>
              <a:t>03：</a:t>
            </a:r>
          </a:p>
        </p:txBody>
      </p:sp>
      <p:sp>
        <p:nvSpPr>
          <p:cNvPr id="39" name="文本占位符 2"/>
          <p:cNvSpPr>
            <a:spLocks noGrp="1"/>
          </p:cNvSpPr>
          <p:nvPr>
            <p:ph type="body" sz="quarter" idx="23" hasCustomPrompt="1"/>
          </p:nvPr>
        </p:nvSpPr>
        <p:spPr>
          <a:xfrm>
            <a:off x="3034913" y="4482317"/>
            <a:ext cx="6162041" cy="399416"/>
          </a:xfrm>
          <a:prstGeom prst="rect">
            <a:avLst/>
          </a:prstGeom>
        </p:spPr>
        <p:txBody>
          <a:bodyPr lIns="34290" tIns="34290" rIns="34290" bIns="34290"/>
          <a:lstStyle>
            <a:lvl1pPr marL="0" indent="0" defTabSz="621791">
              <a:spcBef>
                <a:spcPts val="600"/>
              </a:spcBef>
              <a:buSzTx/>
              <a:buFontTx/>
              <a:buNone/>
              <a:defRPr sz="1904">
                <a:solidFill>
                  <a:srgbClr val="FFFFFF"/>
                </a:solidFill>
                <a:latin typeface="+mj-lt"/>
                <a:ea typeface="+mj-ea"/>
                <a:cs typeface="+mj-cs"/>
                <a:sym typeface="Helvetica"/>
              </a:defRPr>
            </a:lvl1pPr>
          </a:lstStyle>
          <a:p>
            <a:r>
              <a:t>04：</a:t>
            </a:r>
          </a:p>
        </p:txBody>
      </p:sp>
      <p:sp>
        <p:nvSpPr>
          <p:cNvPr id="40" name="文本框 27"/>
          <p:cNvSpPr txBox="1"/>
          <p:nvPr/>
        </p:nvSpPr>
        <p:spPr>
          <a:xfrm>
            <a:off x="2886614" y="1272822"/>
            <a:ext cx="923804" cy="662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b="1">
                <a:solidFill>
                  <a:srgbClr val="FFFFFF"/>
                </a:solidFill>
                <a:latin typeface="+mj-lt"/>
                <a:ea typeface="+mj-ea"/>
                <a:cs typeface="+mj-cs"/>
                <a:sym typeface="Helvetica"/>
              </a:defRPr>
            </a:lvl1pPr>
          </a:lstStyle>
          <a:p>
            <a:r>
              <a:t>目录</a:t>
            </a:r>
          </a:p>
        </p:txBody>
      </p:sp>
      <p:sp>
        <p:nvSpPr>
          <p:cNvPr id="41" name="文本框 7"/>
          <p:cNvSpPr txBox="1"/>
          <p:nvPr/>
        </p:nvSpPr>
        <p:spPr>
          <a:xfrm>
            <a:off x="3841894" y="1349032"/>
            <a:ext cx="2330382"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2800" b="1">
                <a:solidFill>
                  <a:srgbClr val="FFFFFF"/>
                </a:solidFill>
                <a:latin typeface="+mj-lt"/>
                <a:ea typeface="+mj-ea"/>
                <a:cs typeface="+mj-cs"/>
                <a:sym typeface="Helvetica"/>
              </a:defRPr>
            </a:lvl1pPr>
          </a:lstStyle>
          <a:p>
            <a:r>
              <a:t>CONTENTS</a:t>
            </a:r>
          </a:p>
        </p:txBody>
      </p:sp>
      <p:pic>
        <p:nvPicPr>
          <p:cNvPr id="42" name="图片 2" descr="图片 2"/>
          <p:cNvPicPr>
            <a:picLocks noChangeAspect="1"/>
          </p:cNvPicPr>
          <p:nvPr/>
        </p:nvPicPr>
        <p:blipFill>
          <a:blip r:embed="rId3"/>
          <a:stretch>
            <a:fillRect/>
          </a:stretch>
        </p:blipFill>
        <p:spPr>
          <a:xfrm>
            <a:off x="10158411" y="185739"/>
            <a:ext cx="1795258" cy="558486"/>
          </a:xfrm>
          <a:prstGeom prst="rect">
            <a:avLst/>
          </a:prstGeom>
          <a:ln w="12700">
            <a:miter lim="400000"/>
          </a:ln>
        </p:spPr>
      </p:pic>
      <p:sp>
        <p:nvSpPr>
          <p:cNvPr id="4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4_节标题">
    <p:spTree>
      <p:nvGrpSpPr>
        <p:cNvPr id="1" name=""/>
        <p:cNvGrpSpPr/>
        <p:nvPr/>
      </p:nvGrpSpPr>
      <p:grpSpPr>
        <a:xfrm>
          <a:off x="0" y="0"/>
          <a:ext cx="0" cy="0"/>
          <a:chOff x="0" y="0"/>
          <a:chExt cx="0" cy="0"/>
        </a:xfrm>
      </p:grpSpPr>
      <p:pic>
        <p:nvPicPr>
          <p:cNvPr id="50" name="图片 10" descr="图片 10"/>
          <p:cNvPicPr>
            <a:picLocks noChangeAspect="1"/>
          </p:cNvPicPr>
          <p:nvPr/>
        </p:nvPicPr>
        <p:blipFill>
          <a:blip r:embed="rId2"/>
          <a:stretch>
            <a:fillRect/>
          </a:stretch>
        </p:blipFill>
        <p:spPr>
          <a:xfrm>
            <a:off x="0" y="0"/>
            <a:ext cx="12192000" cy="6864626"/>
          </a:xfrm>
          <a:prstGeom prst="rect">
            <a:avLst/>
          </a:prstGeom>
          <a:ln w="12700">
            <a:miter lim="400000"/>
          </a:ln>
        </p:spPr>
      </p:pic>
      <p:sp>
        <p:nvSpPr>
          <p:cNvPr id="51" name="01"/>
          <p:cNvSpPr txBox="1">
            <a:spLocks noGrp="1"/>
          </p:cNvSpPr>
          <p:nvPr>
            <p:ph type="title" hasCustomPrompt="1"/>
          </p:nvPr>
        </p:nvSpPr>
        <p:spPr>
          <a:xfrm>
            <a:off x="1256840" y="2112359"/>
            <a:ext cx="9799201" cy="860047"/>
          </a:xfrm>
          <a:prstGeom prst="rect">
            <a:avLst/>
          </a:prstGeom>
        </p:spPr>
        <p:txBody>
          <a:bodyPr lIns="46799" tIns="46799" rIns="46799" bIns="46799"/>
          <a:lstStyle>
            <a:lvl1pPr algn="ctr">
              <a:defRPr sz="8800" b="1">
                <a:gradFill flip="none" rotWithShape="1">
                  <a:gsLst>
                    <a:gs pos="23000">
                      <a:srgbClr val="FFFFFF"/>
                    </a:gs>
                    <a:gs pos="71000">
                      <a:srgbClr val="FFFFFF">
                        <a:alpha val="0"/>
                      </a:srgbClr>
                    </a:gs>
                  </a:gsLst>
                  <a:lin ang="5400000" scaled="0"/>
                </a:gradFill>
                <a:latin typeface="+mj-lt"/>
                <a:ea typeface="+mj-ea"/>
                <a:cs typeface="+mj-cs"/>
                <a:sym typeface="Helvetica"/>
              </a:defRPr>
            </a:lvl1pPr>
          </a:lstStyle>
          <a:p>
            <a:r>
              <a:t>01</a:t>
            </a:r>
          </a:p>
        </p:txBody>
      </p:sp>
      <p:sp>
        <p:nvSpPr>
          <p:cNvPr id="52" name="正文级别 1…"/>
          <p:cNvSpPr txBox="1">
            <a:spLocks noGrp="1"/>
          </p:cNvSpPr>
          <p:nvPr>
            <p:ph type="body" sz="quarter" idx="1" hasCustomPrompt="1"/>
          </p:nvPr>
        </p:nvSpPr>
        <p:spPr>
          <a:xfrm>
            <a:off x="1712844" y="3025550"/>
            <a:ext cx="8887194" cy="860046"/>
          </a:xfrm>
          <a:prstGeom prst="rect">
            <a:avLst/>
          </a:prstGeom>
        </p:spPr>
        <p:txBody>
          <a:bodyPr lIns="34290" tIns="34290" rIns="34290" bIns="34290" anchor="ctr"/>
          <a:lstStyle>
            <a:lvl1pPr marL="0" indent="0" algn="ctr">
              <a:buSzTx/>
              <a:buFontTx/>
              <a:buNone/>
              <a:defRPr sz="3600" b="1">
                <a:solidFill>
                  <a:srgbClr val="FFFFFF"/>
                </a:solidFill>
                <a:effectLst>
                  <a:outerShdw blurRad="50800" dist="38100" dir="5400000" rotWithShape="0">
                    <a:srgbClr val="0E5FB1">
                      <a:alpha val="40000"/>
                    </a:srgbClr>
                  </a:outerShdw>
                </a:effectLst>
                <a:latin typeface="+mj-lt"/>
                <a:ea typeface="+mj-ea"/>
                <a:cs typeface="+mj-cs"/>
                <a:sym typeface="Helvetica"/>
              </a:defRPr>
            </a:lvl1pPr>
            <a:lvl2pPr marL="800100" indent="-342900" algn="ctr">
              <a:buFontTx/>
              <a:defRPr sz="3600" b="1">
                <a:solidFill>
                  <a:srgbClr val="FFFFFF"/>
                </a:solidFill>
                <a:effectLst>
                  <a:outerShdw blurRad="50800" dist="38100" dir="5400000" rotWithShape="0">
                    <a:srgbClr val="0E5FB1">
                      <a:alpha val="40000"/>
                    </a:srgbClr>
                  </a:outerShdw>
                </a:effectLst>
                <a:latin typeface="+mj-lt"/>
                <a:ea typeface="+mj-ea"/>
                <a:cs typeface="+mj-cs"/>
                <a:sym typeface="Helvetica"/>
              </a:defRPr>
            </a:lvl2pPr>
            <a:lvl3pPr marL="1325879" indent="-411479" algn="ctr">
              <a:buFontTx/>
              <a:defRPr sz="3600" b="1">
                <a:solidFill>
                  <a:srgbClr val="FFFFFF"/>
                </a:solidFill>
                <a:effectLst>
                  <a:outerShdw blurRad="50800" dist="38100" dir="5400000" rotWithShape="0">
                    <a:srgbClr val="0E5FB1">
                      <a:alpha val="40000"/>
                    </a:srgbClr>
                  </a:outerShdw>
                </a:effectLst>
                <a:latin typeface="+mj-lt"/>
                <a:ea typeface="+mj-ea"/>
                <a:cs typeface="+mj-cs"/>
                <a:sym typeface="Helvetica"/>
              </a:defRPr>
            </a:lvl3pPr>
            <a:lvl4pPr marL="1828800" indent="-457200" algn="ctr">
              <a:buFontTx/>
              <a:defRPr sz="3600" b="1">
                <a:solidFill>
                  <a:srgbClr val="FFFFFF"/>
                </a:solidFill>
                <a:effectLst>
                  <a:outerShdw blurRad="50800" dist="38100" dir="5400000" rotWithShape="0">
                    <a:srgbClr val="0E5FB1">
                      <a:alpha val="40000"/>
                    </a:srgbClr>
                  </a:outerShdw>
                </a:effectLst>
                <a:latin typeface="+mj-lt"/>
                <a:ea typeface="+mj-ea"/>
                <a:cs typeface="+mj-cs"/>
                <a:sym typeface="Helvetica"/>
              </a:defRPr>
            </a:lvl4pPr>
            <a:lvl5pPr marL="2286000" indent="-457200" algn="ctr">
              <a:buFontTx/>
              <a:defRPr sz="3600" b="1">
                <a:solidFill>
                  <a:srgbClr val="FFFFFF"/>
                </a:solidFill>
                <a:effectLst>
                  <a:outerShdw blurRad="50800" dist="38100" dir="5400000" rotWithShape="0">
                    <a:srgbClr val="0E5FB1">
                      <a:alpha val="40000"/>
                    </a:srgbClr>
                  </a:outerShdw>
                </a:effectLst>
                <a:latin typeface="+mj-lt"/>
                <a:ea typeface="+mj-ea"/>
                <a:cs typeface="+mj-cs"/>
                <a:sym typeface="Helvetica"/>
              </a:defRPr>
            </a:lvl5pPr>
          </a:lstStyle>
          <a:p>
            <a:r>
              <a:t>单击此处添加标题</a:t>
            </a:r>
          </a:p>
          <a:p>
            <a:pPr lvl="1"/>
            <a:endParaRPr/>
          </a:p>
          <a:p>
            <a:pPr lvl="2"/>
            <a:endParaRPr/>
          </a:p>
          <a:p>
            <a:pPr lvl="3"/>
            <a:endParaRPr/>
          </a:p>
          <a:p>
            <a:pPr lvl="4"/>
            <a:endParaRPr/>
          </a:p>
        </p:txBody>
      </p:sp>
      <p:pic>
        <p:nvPicPr>
          <p:cNvPr id="53" name="图片 1" descr="图片 1"/>
          <p:cNvPicPr>
            <a:picLocks noChangeAspect="1"/>
          </p:cNvPicPr>
          <p:nvPr/>
        </p:nvPicPr>
        <p:blipFill>
          <a:blip r:embed="rId3"/>
          <a:stretch>
            <a:fillRect/>
          </a:stretch>
        </p:blipFill>
        <p:spPr>
          <a:xfrm>
            <a:off x="10158411" y="185739"/>
            <a:ext cx="1795258" cy="558486"/>
          </a:xfrm>
          <a:prstGeom prst="rect">
            <a:avLst/>
          </a:prstGeom>
          <a:ln w="12700">
            <a:miter lim="400000"/>
          </a:ln>
        </p:spPr>
      </p:pic>
      <p:sp>
        <p:nvSpPr>
          <p:cNvPr id="5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节标题">
    <p:spTree>
      <p:nvGrpSpPr>
        <p:cNvPr id="1" name=""/>
        <p:cNvGrpSpPr/>
        <p:nvPr/>
      </p:nvGrpSpPr>
      <p:grpSpPr>
        <a:xfrm>
          <a:off x="0" y="0"/>
          <a:ext cx="0" cy="0"/>
          <a:chOff x="0" y="0"/>
          <a:chExt cx="0" cy="0"/>
        </a:xfrm>
      </p:grpSpPr>
      <p:pic>
        <p:nvPicPr>
          <p:cNvPr id="61" name="图片 17" descr="图片 17"/>
          <p:cNvPicPr>
            <a:picLocks noChangeAspect="1"/>
          </p:cNvPicPr>
          <p:nvPr/>
        </p:nvPicPr>
        <p:blipFill>
          <a:blip r:embed="rId2"/>
          <a:stretch>
            <a:fillRect/>
          </a:stretch>
        </p:blipFill>
        <p:spPr>
          <a:xfrm>
            <a:off x="-2" y="-2"/>
            <a:ext cx="12192001" cy="6864627"/>
          </a:xfrm>
          <a:prstGeom prst="rect">
            <a:avLst/>
          </a:prstGeom>
          <a:ln w="12700">
            <a:miter lim="400000"/>
          </a:ln>
        </p:spPr>
      </p:pic>
      <p:sp>
        <p:nvSpPr>
          <p:cNvPr id="62" name="正文级别 1…"/>
          <p:cNvSpPr txBox="1">
            <a:spLocks noGrp="1"/>
          </p:cNvSpPr>
          <p:nvPr>
            <p:ph type="body" sz="quarter" idx="1" hasCustomPrompt="1"/>
          </p:nvPr>
        </p:nvSpPr>
        <p:spPr>
          <a:xfrm>
            <a:off x="654187" y="564198"/>
            <a:ext cx="9265896" cy="399416"/>
          </a:xfrm>
          <a:prstGeom prst="rect">
            <a:avLst/>
          </a:prstGeom>
        </p:spPr>
        <p:txBody>
          <a:bodyPr lIns="34290" tIns="34290" rIns="34290" bIns="34290"/>
          <a:lstStyle>
            <a:lvl1pPr marL="0" indent="0">
              <a:buSzTx/>
              <a:buFontTx/>
              <a:buNone/>
              <a:defRPr sz="3500">
                <a:solidFill>
                  <a:srgbClr val="FFFFFF"/>
                </a:solidFill>
                <a:latin typeface="+mj-lt"/>
                <a:ea typeface="+mj-ea"/>
                <a:cs typeface="+mj-cs"/>
                <a:sym typeface="Helvetica"/>
              </a:defRPr>
            </a:lvl1pPr>
            <a:lvl2pPr>
              <a:buFontTx/>
              <a:defRPr sz="3500">
                <a:solidFill>
                  <a:srgbClr val="FFFFFF"/>
                </a:solidFill>
                <a:latin typeface="+mj-lt"/>
                <a:ea typeface="+mj-ea"/>
                <a:cs typeface="+mj-cs"/>
                <a:sym typeface="Helvetica"/>
              </a:defRPr>
            </a:lvl2pPr>
            <a:lvl3pPr>
              <a:buFontTx/>
              <a:defRPr sz="3500">
                <a:solidFill>
                  <a:srgbClr val="FFFFFF"/>
                </a:solidFill>
                <a:latin typeface="+mj-lt"/>
                <a:ea typeface="+mj-ea"/>
                <a:cs typeface="+mj-cs"/>
                <a:sym typeface="Helvetica"/>
              </a:defRPr>
            </a:lvl3pPr>
            <a:lvl4pPr>
              <a:buFontTx/>
              <a:defRPr sz="3500">
                <a:solidFill>
                  <a:srgbClr val="FFFFFF"/>
                </a:solidFill>
                <a:latin typeface="+mj-lt"/>
                <a:ea typeface="+mj-ea"/>
                <a:cs typeface="+mj-cs"/>
                <a:sym typeface="Helvetica"/>
              </a:defRPr>
            </a:lvl4pPr>
            <a:lvl5pPr>
              <a:buFontTx/>
              <a:defRPr sz="3500">
                <a:solidFill>
                  <a:srgbClr val="FFFFFF"/>
                </a:solidFill>
                <a:latin typeface="+mj-lt"/>
                <a:ea typeface="+mj-ea"/>
                <a:cs typeface="+mj-cs"/>
                <a:sym typeface="Helvetica"/>
              </a:defRPr>
            </a:lvl5pPr>
          </a:lstStyle>
          <a:p>
            <a:r>
              <a:t>单击此处添加标题</a:t>
            </a:r>
          </a:p>
          <a:p>
            <a:pPr lvl="1"/>
            <a:endParaRPr/>
          </a:p>
          <a:p>
            <a:pPr lvl="2"/>
            <a:endParaRPr/>
          </a:p>
          <a:p>
            <a:pPr lvl="3"/>
            <a:endParaRPr/>
          </a:p>
          <a:p>
            <a:pPr lvl="4"/>
            <a:endParaRPr/>
          </a:p>
        </p:txBody>
      </p:sp>
      <p:sp>
        <p:nvSpPr>
          <p:cNvPr id="63" name="单击此处添加内容"/>
          <p:cNvSpPr txBox="1">
            <a:spLocks noGrp="1"/>
          </p:cNvSpPr>
          <p:nvPr>
            <p:ph type="title" hasCustomPrompt="1"/>
          </p:nvPr>
        </p:nvSpPr>
        <p:spPr>
          <a:xfrm>
            <a:off x="654187" y="1449867"/>
            <a:ext cx="10888458" cy="4513611"/>
          </a:xfrm>
          <a:prstGeom prst="rect">
            <a:avLst/>
          </a:prstGeom>
        </p:spPr>
        <p:txBody>
          <a:bodyPr anchor="t"/>
          <a:lstStyle>
            <a:lvl1pPr>
              <a:defRPr sz="2000">
                <a:solidFill>
                  <a:srgbClr val="FFFFFF"/>
                </a:solidFill>
                <a:latin typeface="+mj-lt"/>
                <a:ea typeface="+mj-ea"/>
                <a:cs typeface="+mj-cs"/>
                <a:sym typeface="Helvetica"/>
              </a:defRPr>
            </a:lvl1pPr>
          </a:lstStyle>
          <a:p>
            <a:r>
              <a:t>单击此处添加内容</a:t>
            </a:r>
          </a:p>
        </p:txBody>
      </p:sp>
      <p:pic>
        <p:nvPicPr>
          <p:cNvPr id="64" name="图片 8" descr="图片 8"/>
          <p:cNvPicPr>
            <a:picLocks noChangeAspect="1"/>
          </p:cNvPicPr>
          <p:nvPr/>
        </p:nvPicPr>
        <p:blipFill>
          <a:blip r:embed="rId3"/>
          <a:stretch>
            <a:fillRect/>
          </a:stretch>
        </p:blipFill>
        <p:spPr>
          <a:xfrm>
            <a:off x="10158411" y="185739"/>
            <a:ext cx="1795258" cy="558486"/>
          </a:xfrm>
          <a:prstGeom prst="rect">
            <a:avLst/>
          </a:prstGeom>
          <a:ln w="12700">
            <a:miter lim="400000"/>
          </a:ln>
        </p:spPr>
      </p:pic>
      <p:pic>
        <p:nvPicPr>
          <p:cNvPr id="65" name="图片 14" descr="图片 14"/>
          <p:cNvPicPr>
            <a:picLocks noChangeAspect="1"/>
          </p:cNvPicPr>
          <p:nvPr/>
        </p:nvPicPr>
        <p:blipFill>
          <a:blip r:embed="rId4"/>
          <a:stretch>
            <a:fillRect/>
          </a:stretch>
        </p:blipFill>
        <p:spPr>
          <a:xfrm>
            <a:off x="143784" y="5846859"/>
            <a:ext cx="1011142" cy="1011141"/>
          </a:xfrm>
          <a:prstGeom prst="rect">
            <a:avLst/>
          </a:prstGeom>
          <a:ln w="12700">
            <a:miter lim="400000"/>
          </a:ln>
        </p:spPr>
      </p:pic>
      <p:sp>
        <p:nvSpPr>
          <p:cNvPr id="66" name="矩形 15"/>
          <p:cNvSpPr/>
          <p:nvPr/>
        </p:nvSpPr>
        <p:spPr>
          <a:xfrm>
            <a:off x="0" y="6586456"/>
            <a:ext cx="12192000" cy="271545"/>
          </a:xfrm>
          <a:prstGeom prst="rect">
            <a:avLst/>
          </a:prstGeom>
          <a:solidFill>
            <a:srgbClr val="568DC4"/>
          </a:solidFill>
          <a:ln w="12700">
            <a:miter lim="400000"/>
          </a:ln>
        </p:spPr>
        <p:txBody>
          <a:bodyPr lIns="45719" rIns="45719" anchor="ctr"/>
          <a:lstStyle/>
          <a:p>
            <a:pPr algn="ctr">
              <a:defRPr>
                <a:solidFill>
                  <a:srgbClr val="FFFFFF"/>
                </a:solidFill>
              </a:defRPr>
            </a:pPr>
            <a:endParaRPr/>
          </a:p>
        </p:txBody>
      </p:sp>
      <p:sp>
        <p:nvSpPr>
          <p:cNvPr id="6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节标题">
    <p:spTree>
      <p:nvGrpSpPr>
        <p:cNvPr id="1" name=""/>
        <p:cNvGrpSpPr/>
        <p:nvPr/>
      </p:nvGrpSpPr>
      <p:grpSpPr>
        <a:xfrm>
          <a:off x="0" y="0"/>
          <a:ext cx="0" cy="0"/>
          <a:chOff x="0" y="0"/>
          <a:chExt cx="0" cy="0"/>
        </a:xfrm>
      </p:grpSpPr>
      <p:pic>
        <p:nvPicPr>
          <p:cNvPr id="74" name="图片 3" descr="图片 3"/>
          <p:cNvPicPr>
            <a:picLocks noChangeAspect="1"/>
          </p:cNvPicPr>
          <p:nvPr/>
        </p:nvPicPr>
        <p:blipFill>
          <a:blip r:embed="rId2"/>
          <a:stretch>
            <a:fillRect/>
          </a:stretch>
        </p:blipFill>
        <p:spPr>
          <a:xfrm>
            <a:off x="-2" y="-2"/>
            <a:ext cx="12192001" cy="6864627"/>
          </a:xfrm>
          <a:prstGeom prst="rect">
            <a:avLst/>
          </a:prstGeom>
          <a:ln w="12700">
            <a:miter lim="400000"/>
          </a:ln>
        </p:spPr>
      </p:pic>
      <p:sp>
        <p:nvSpPr>
          <p:cNvPr id="75" name="正文级别 1…"/>
          <p:cNvSpPr txBox="1">
            <a:spLocks noGrp="1"/>
          </p:cNvSpPr>
          <p:nvPr>
            <p:ph type="body" sz="quarter" idx="1" hasCustomPrompt="1"/>
          </p:nvPr>
        </p:nvSpPr>
        <p:spPr>
          <a:xfrm>
            <a:off x="654187" y="282099"/>
            <a:ext cx="9265895" cy="885670"/>
          </a:xfrm>
          <a:prstGeom prst="rect">
            <a:avLst/>
          </a:prstGeom>
        </p:spPr>
        <p:txBody>
          <a:bodyPr lIns="34290" tIns="34290" rIns="34290" bIns="34290"/>
          <a:lstStyle>
            <a:lvl1pPr marL="0" indent="0">
              <a:buSzTx/>
              <a:buFontTx/>
              <a:buNone/>
              <a:defRPr>
                <a:solidFill>
                  <a:srgbClr val="FFFFFF"/>
                </a:solidFill>
                <a:latin typeface="+mj-lt"/>
                <a:ea typeface="+mj-ea"/>
                <a:cs typeface="+mj-cs"/>
                <a:sym typeface="Helvetica"/>
              </a:defRPr>
            </a:lvl1pPr>
            <a:lvl2pPr>
              <a:buFontTx/>
              <a:defRPr>
                <a:solidFill>
                  <a:srgbClr val="FFFFFF"/>
                </a:solidFill>
                <a:latin typeface="+mj-lt"/>
                <a:ea typeface="+mj-ea"/>
                <a:cs typeface="+mj-cs"/>
                <a:sym typeface="Helvetica"/>
              </a:defRPr>
            </a:lvl2pPr>
            <a:lvl3pPr>
              <a:buFontTx/>
              <a:defRPr>
                <a:solidFill>
                  <a:srgbClr val="FFFFFF"/>
                </a:solidFill>
                <a:latin typeface="+mj-lt"/>
                <a:ea typeface="+mj-ea"/>
                <a:cs typeface="+mj-cs"/>
                <a:sym typeface="Helvetica"/>
              </a:defRPr>
            </a:lvl3pPr>
            <a:lvl4pPr>
              <a:buFontTx/>
              <a:defRPr>
                <a:solidFill>
                  <a:srgbClr val="FFFFFF"/>
                </a:solidFill>
                <a:latin typeface="+mj-lt"/>
                <a:ea typeface="+mj-ea"/>
                <a:cs typeface="+mj-cs"/>
                <a:sym typeface="Helvetica"/>
              </a:defRPr>
            </a:lvl4pPr>
            <a:lvl5pPr>
              <a:buFontTx/>
              <a:defRPr>
                <a:solidFill>
                  <a:srgbClr val="FFFFFF"/>
                </a:solidFill>
                <a:latin typeface="+mj-lt"/>
                <a:ea typeface="+mj-ea"/>
                <a:cs typeface="+mj-cs"/>
                <a:sym typeface="Helvetica"/>
              </a:defRPr>
            </a:lvl5pPr>
          </a:lstStyle>
          <a:p>
            <a:r>
              <a:t>第一行标题</a:t>
            </a:r>
          </a:p>
          <a:p>
            <a:pPr lvl="1"/>
            <a:endParaRPr/>
          </a:p>
          <a:p>
            <a:pPr lvl="2"/>
            <a:endParaRPr/>
          </a:p>
          <a:p>
            <a:pPr lvl="3"/>
            <a:endParaRPr/>
          </a:p>
          <a:p>
            <a:pPr lvl="4"/>
            <a:endParaRPr/>
          </a:p>
        </p:txBody>
      </p:sp>
      <p:sp>
        <p:nvSpPr>
          <p:cNvPr id="76" name="单击此处添加内容"/>
          <p:cNvSpPr txBox="1">
            <a:spLocks noGrp="1"/>
          </p:cNvSpPr>
          <p:nvPr>
            <p:ph type="title" hasCustomPrompt="1"/>
          </p:nvPr>
        </p:nvSpPr>
        <p:spPr>
          <a:xfrm>
            <a:off x="654187" y="1449867"/>
            <a:ext cx="10888458" cy="4513611"/>
          </a:xfrm>
          <a:prstGeom prst="rect">
            <a:avLst/>
          </a:prstGeom>
        </p:spPr>
        <p:txBody>
          <a:bodyPr anchor="t"/>
          <a:lstStyle>
            <a:lvl1pPr>
              <a:defRPr sz="2000">
                <a:solidFill>
                  <a:srgbClr val="FFFFFF"/>
                </a:solidFill>
                <a:latin typeface="+mj-lt"/>
                <a:ea typeface="+mj-ea"/>
                <a:cs typeface="+mj-cs"/>
                <a:sym typeface="Helvetica"/>
              </a:defRPr>
            </a:lvl1pPr>
          </a:lstStyle>
          <a:p>
            <a:r>
              <a:t>单击此处添加内容</a:t>
            </a:r>
          </a:p>
        </p:txBody>
      </p:sp>
      <p:pic>
        <p:nvPicPr>
          <p:cNvPr id="77" name="图片 1" descr="图片 1"/>
          <p:cNvPicPr>
            <a:picLocks noChangeAspect="1"/>
          </p:cNvPicPr>
          <p:nvPr/>
        </p:nvPicPr>
        <p:blipFill>
          <a:blip r:embed="rId3"/>
          <a:stretch>
            <a:fillRect/>
          </a:stretch>
        </p:blipFill>
        <p:spPr>
          <a:xfrm>
            <a:off x="10158411" y="185739"/>
            <a:ext cx="1795258" cy="558486"/>
          </a:xfrm>
          <a:prstGeom prst="rect">
            <a:avLst/>
          </a:prstGeom>
          <a:ln w="12700">
            <a:miter lim="400000"/>
          </a:ln>
        </p:spPr>
      </p:pic>
      <p:pic>
        <p:nvPicPr>
          <p:cNvPr id="78" name="图片 10" descr="图片 10"/>
          <p:cNvPicPr>
            <a:picLocks noChangeAspect="1"/>
          </p:cNvPicPr>
          <p:nvPr/>
        </p:nvPicPr>
        <p:blipFill>
          <a:blip r:embed="rId4"/>
          <a:stretch>
            <a:fillRect/>
          </a:stretch>
        </p:blipFill>
        <p:spPr>
          <a:xfrm>
            <a:off x="143784" y="5846859"/>
            <a:ext cx="1011142" cy="1011141"/>
          </a:xfrm>
          <a:prstGeom prst="rect">
            <a:avLst/>
          </a:prstGeom>
          <a:ln w="12700">
            <a:miter lim="400000"/>
          </a:ln>
        </p:spPr>
      </p:pic>
      <p:sp>
        <p:nvSpPr>
          <p:cNvPr id="79" name="矩形 13"/>
          <p:cNvSpPr/>
          <p:nvPr/>
        </p:nvSpPr>
        <p:spPr>
          <a:xfrm>
            <a:off x="0" y="6586456"/>
            <a:ext cx="12192000" cy="271545"/>
          </a:xfrm>
          <a:prstGeom prst="rect">
            <a:avLst/>
          </a:prstGeom>
          <a:solidFill>
            <a:srgbClr val="568DC4"/>
          </a:solidFill>
          <a:ln w="12700">
            <a:miter lim="400000"/>
          </a:ln>
        </p:spPr>
        <p:txBody>
          <a:bodyPr lIns="45719" rIns="45719" anchor="ctr"/>
          <a:lstStyle/>
          <a:p>
            <a:pPr algn="ctr">
              <a:defRPr>
                <a:solidFill>
                  <a:srgbClr val="FFFFFF"/>
                </a:solidFill>
              </a:defRPr>
            </a:pPr>
            <a:endParaRPr/>
          </a:p>
        </p:txBody>
      </p:sp>
      <p:sp>
        <p:nvSpPr>
          <p:cNvPr id="8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节标题">
    <p:bg>
      <p:bgPr>
        <a:solidFill>
          <a:srgbClr val="FFFFFF">
            <a:alpha val="70000"/>
          </a:srgbClr>
        </a:solidFill>
        <a:effectLst/>
      </p:bgPr>
    </p:bg>
    <p:spTree>
      <p:nvGrpSpPr>
        <p:cNvPr id="1" name=""/>
        <p:cNvGrpSpPr/>
        <p:nvPr/>
      </p:nvGrpSpPr>
      <p:grpSpPr>
        <a:xfrm>
          <a:off x="0" y="0"/>
          <a:ext cx="0" cy="0"/>
          <a:chOff x="0" y="0"/>
          <a:chExt cx="0" cy="0"/>
        </a:xfrm>
      </p:grpSpPr>
      <p:pic>
        <p:nvPicPr>
          <p:cNvPr id="87" name="图片 1" descr="图片 1"/>
          <p:cNvPicPr>
            <a:picLocks noChangeAspect="1"/>
          </p:cNvPicPr>
          <p:nvPr/>
        </p:nvPicPr>
        <p:blipFill>
          <a:blip r:embed="rId2"/>
          <a:stretch>
            <a:fillRect/>
          </a:stretch>
        </p:blipFill>
        <p:spPr>
          <a:xfrm>
            <a:off x="-2" y="-2"/>
            <a:ext cx="12192001" cy="6864627"/>
          </a:xfrm>
          <a:prstGeom prst="rect">
            <a:avLst/>
          </a:prstGeom>
          <a:ln w="12700">
            <a:miter lim="400000"/>
          </a:ln>
        </p:spPr>
      </p:pic>
      <p:sp>
        <p:nvSpPr>
          <p:cNvPr id="88" name="正文级别 1…"/>
          <p:cNvSpPr txBox="1">
            <a:spLocks noGrp="1"/>
          </p:cNvSpPr>
          <p:nvPr>
            <p:ph type="body" sz="half" idx="1" hasCustomPrompt="1"/>
          </p:nvPr>
        </p:nvSpPr>
        <p:spPr>
          <a:xfrm>
            <a:off x="654185" y="1449867"/>
            <a:ext cx="5441815" cy="4351338"/>
          </a:xfrm>
          <a:prstGeom prst="rect">
            <a:avLst/>
          </a:prstGeom>
        </p:spPr>
        <p:txBody>
          <a:bodyPr/>
          <a:lstStyle>
            <a:lvl1pPr>
              <a:defRPr sz="2000">
                <a:solidFill>
                  <a:srgbClr val="FFFFFF"/>
                </a:solidFill>
                <a:latin typeface="+mj-lt"/>
                <a:ea typeface="+mj-ea"/>
                <a:cs typeface="+mj-cs"/>
                <a:sym typeface="Helvetica"/>
              </a:defRPr>
            </a:lvl1pPr>
            <a:lvl2pPr marL="711200" indent="-254000">
              <a:defRPr sz="2000">
                <a:solidFill>
                  <a:srgbClr val="FFFFFF"/>
                </a:solidFill>
                <a:latin typeface="+mj-lt"/>
                <a:ea typeface="+mj-ea"/>
                <a:cs typeface="+mj-cs"/>
                <a:sym typeface="Helvetica"/>
              </a:defRPr>
            </a:lvl2pPr>
            <a:lvl3pPr marL="1200150" indent="-285750">
              <a:defRPr sz="2000">
                <a:solidFill>
                  <a:srgbClr val="FFFFFF"/>
                </a:solidFill>
                <a:latin typeface="+mj-lt"/>
                <a:ea typeface="+mj-ea"/>
                <a:cs typeface="+mj-cs"/>
                <a:sym typeface="Helvetica"/>
              </a:defRPr>
            </a:lvl3pPr>
            <a:lvl4pPr marL="1625600" indent="-254000">
              <a:defRPr sz="2000">
                <a:solidFill>
                  <a:srgbClr val="FFFFFF"/>
                </a:solidFill>
                <a:latin typeface="+mj-lt"/>
                <a:ea typeface="+mj-ea"/>
                <a:cs typeface="+mj-cs"/>
                <a:sym typeface="Helvetica"/>
              </a:defRPr>
            </a:lvl4pPr>
            <a:lvl5pPr marL="0" indent="1828800">
              <a:buSzTx/>
              <a:buNone/>
              <a:defRPr sz="2000">
                <a:solidFill>
                  <a:srgbClr val="FFFFFF"/>
                </a:solidFill>
                <a:latin typeface="+mj-lt"/>
                <a:ea typeface="+mj-ea"/>
                <a:cs typeface="+mj-cs"/>
                <a:sym typeface="Helvetica"/>
              </a:defRPr>
            </a:lvl5pPr>
          </a:lstStyle>
          <a:p>
            <a:r>
              <a:t>单击此处添加内容</a:t>
            </a:r>
          </a:p>
          <a:p>
            <a:pPr lvl="1"/>
            <a:endParaRPr/>
          </a:p>
          <a:p>
            <a:pPr lvl="2"/>
            <a:endParaRPr/>
          </a:p>
          <a:p>
            <a:pPr lvl="3"/>
            <a:endParaRPr/>
          </a:p>
          <a:p>
            <a:pPr lvl="4"/>
            <a:endParaRPr/>
          </a:p>
        </p:txBody>
      </p:sp>
      <p:sp>
        <p:nvSpPr>
          <p:cNvPr id="89" name="文本占位符 2"/>
          <p:cNvSpPr>
            <a:spLocks noGrp="1"/>
          </p:cNvSpPr>
          <p:nvPr>
            <p:ph type="body" sz="quarter" idx="21" hasCustomPrompt="1"/>
          </p:nvPr>
        </p:nvSpPr>
        <p:spPr>
          <a:xfrm>
            <a:off x="654186" y="564198"/>
            <a:ext cx="9265396" cy="399416"/>
          </a:xfrm>
          <a:prstGeom prst="rect">
            <a:avLst/>
          </a:prstGeom>
        </p:spPr>
        <p:txBody>
          <a:bodyPr lIns="34290" tIns="34290" rIns="34290" bIns="34290"/>
          <a:lstStyle>
            <a:lvl1pPr marL="0" indent="0" defTabSz="493776">
              <a:spcBef>
                <a:spcPts val="500"/>
              </a:spcBef>
              <a:buSzTx/>
              <a:buFontTx/>
              <a:buNone/>
              <a:defRPr sz="1890">
                <a:solidFill>
                  <a:srgbClr val="FFFFFF"/>
                </a:solidFill>
                <a:latin typeface="+mj-lt"/>
                <a:ea typeface="+mj-ea"/>
                <a:cs typeface="+mj-cs"/>
                <a:sym typeface="Helvetica"/>
              </a:defRPr>
            </a:lvl1pPr>
          </a:lstStyle>
          <a:p>
            <a:r>
              <a:t>单击此处添加标题</a:t>
            </a:r>
          </a:p>
        </p:txBody>
      </p:sp>
      <p:pic>
        <p:nvPicPr>
          <p:cNvPr id="90" name="图片 4" descr="图片 4"/>
          <p:cNvPicPr>
            <a:picLocks noChangeAspect="1"/>
          </p:cNvPicPr>
          <p:nvPr/>
        </p:nvPicPr>
        <p:blipFill>
          <a:blip r:embed="rId3"/>
          <a:stretch>
            <a:fillRect/>
          </a:stretch>
        </p:blipFill>
        <p:spPr>
          <a:xfrm>
            <a:off x="10158411" y="185739"/>
            <a:ext cx="1795258" cy="558486"/>
          </a:xfrm>
          <a:prstGeom prst="rect">
            <a:avLst/>
          </a:prstGeom>
          <a:ln w="12700">
            <a:miter lim="400000"/>
          </a:ln>
        </p:spPr>
      </p:pic>
      <p:pic>
        <p:nvPicPr>
          <p:cNvPr id="91" name="图片 13" descr="图片 13"/>
          <p:cNvPicPr>
            <a:picLocks noChangeAspect="1"/>
          </p:cNvPicPr>
          <p:nvPr/>
        </p:nvPicPr>
        <p:blipFill>
          <a:blip r:embed="rId4"/>
          <a:stretch>
            <a:fillRect/>
          </a:stretch>
        </p:blipFill>
        <p:spPr>
          <a:xfrm>
            <a:off x="143784" y="5846859"/>
            <a:ext cx="1011142" cy="1011141"/>
          </a:xfrm>
          <a:prstGeom prst="rect">
            <a:avLst/>
          </a:prstGeom>
          <a:ln w="12700">
            <a:miter lim="400000"/>
          </a:ln>
        </p:spPr>
      </p:pic>
      <p:sp>
        <p:nvSpPr>
          <p:cNvPr id="92" name="矩形 14"/>
          <p:cNvSpPr/>
          <p:nvPr/>
        </p:nvSpPr>
        <p:spPr>
          <a:xfrm>
            <a:off x="0" y="6586456"/>
            <a:ext cx="12192000" cy="271545"/>
          </a:xfrm>
          <a:prstGeom prst="rect">
            <a:avLst/>
          </a:prstGeom>
          <a:solidFill>
            <a:srgbClr val="568DC4"/>
          </a:solidFill>
          <a:ln w="12700">
            <a:miter lim="400000"/>
          </a:ln>
        </p:spPr>
        <p:txBody>
          <a:bodyPr lIns="45719" rIns="45719" anchor="ctr"/>
          <a:lstStyle/>
          <a:p>
            <a:pPr algn="ctr">
              <a:defRPr>
                <a:solidFill>
                  <a:srgbClr val="FFFFFF"/>
                </a:solidFill>
              </a:defRPr>
            </a:pPr>
            <a:endParaRPr/>
          </a:p>
        </p:txBody>
      </p:sp>
      <p:sp>
        <p:nvSpPr>
          <p:cNvPr id="9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节标题">
    <p:spTree>
      <p:nvGrpSpPr>
        <p:cNvPr id="1" name=""/>
        <p:cNvGrpSpPr/>
        <p:nvPr/>
      </p:nvGrpSpPr>
      <p:grpSpPr>
        <a:xfrm>
          <a:off x="0" y="0"/>
          <a:ext cx="0" cy="0"/>
          <a:chOff x="0" y="0"/>
          <a:chExt cx="0" cy="0"/>
        </a:xfrm>
      </p:grpSpPr>
      <p:pic>
        <p:nvPicPr>
          <p:cNvPr id="100" name="图片 6" descr="图片 6"/>
          <p:cNvPicPr>
            <a:picLocks noChangeAspect="1"/>
          </p:cNvPicPr>
          <p:nvPr/>
        </p:nvPicPr>
        <p:blipFill>
          <a:blip r:embed="rId2"/>
          <a:stretch>
            <a:fillRect/>
          </a:stretch>
        </p:blipFill>
        <p:spPr>
          <a:xfrm>
            <a:off x="-2" y="-2"/>
            <a:ext cx="12192001" cy="6864627"/>
          </a:xfrm>
          <a:prstGeom prst="rect">
            <a:avLst/>
          </a:prstGeom>
          <a:ln w="12700">
            <a:miter lim="400000"/>
          </a:ln>
        </p:spPr>
      </p:pic>
      <p:sp>
        <p:nvSpPr>
          <p:cNvPr id="101" name="图片占位符 2"/>
          <p:cNvSpPr>
            <a:spLocks noGrp="1"/>
          </p:cNvSpPr>
          <p:nvPr>
            <p:ph type="pic" sz="half" idx="21"/>
          </p:nvPr>
        </p:nvSpPr>
        <p:spPr>
          <a:xfrm>
            <a:off x="5457135" y="1527811"/>
            <a:ext cx="6172201" cy="4333239"/>
          </a:xfrm>
          <a:prstGeom prst="rect">
            <a:avLst/>
          </a:prstGeom>
        </p:spPr>
        <p:txBody>
          <a:bodyPr lIns="91439" rIns="91439">
            <a:noAutofit/>
          </a:bodyPr>
          <a:lstStyle/>
          <a:p>
            <a:endParaRPr/>
          </a:p>
        </p:txBody>
      </p:sp>
      <p:sp>
        <p:nvSpPr>
          <p:cNvPr id="102" name="正文级别 1…"/>
          <p:cNvSpPr txBox="1">
            <a:spLocks noGrp="1"/>
          </p:cNvSpPr>
          <p:nvPr>
            <p:ph type="body" sz="half" idx="1" hasCustomPrompt="1"/>
          </p:nvPr>
        </p:nvSpPr>
        <p:spPr>
          <a:xfrm>
            <a:off x="654187" y="1475582"/>
            <a:ext cx="4562389" cy="4393406"/>
          </a:xfrm>
          <a:prstGeom prst="rect">
            <a:avLst/>
          </a:prstGeom>
        </p:spPr>
        <p:txBody>
          <a:bodyPr/>
          <a:lstStyle>
            <a:lvl1pPr marL="0" indent="0">
              <a:buSzTx/>
              <a:buFontTx/>
              <a:buNone/>
              <a:defRPr sz="2000">
                <a:solidFill>
                  <a:srgbClr val="FFFFFF"/>
                </a:solidFill>
                <a:latin typeface="+mj-lt"/>
                <a:ea typeface="+mj-ea"/>
                <a:cs typeface="+mj-cs"/>
                <a:sym typeface="Helvetica"/>
              </a:defRPr>
            </a:lvl1pPr>
            <a:lvl2pPr marL="0" indent="457200">
              <a:buSzTx/>
              <a:buFontTx/>
              <a:buNone/>
              <a:defRPr sz="2000">
                <a:solidFill>
                  <a:srgbClr val="FFFFFF"/>
                </a:solidFill>
                <a:latin typeface="+mj-lt"/>
                <a:ea typeface="+mj-ea"/>
                <a:cs typeface="+mj-cs"/>
                <a:sym typeface="Helvetica"/>
              </a:defRPr>
            </a:lvl2pPr>
            <a:lvl3pPr marL="0" indent="914400">
              <a:buSzTx/>
              <a:buFontTx/>
              <a:buNone/>
              <a:defRPr sz="2000">
                <a:solidFill>
                  <a:srgbClr val="FFFFFF"/>
                </a:solidFill>
                <a:latin typeface="+mj-lt"/>
                <a:ea typeface="+mj-ea"/>
                <a:cs typeface="+mj-cs"/>
                <a:sym typeface="Helvetica"/>
              </a:defRPr>
            </a:lvl3pPr>
            <a:lvl4pPr marL="0" indent="1371600">
              <a:buSzTx/>
              <a:buFontTx/>
              <a:buNone/>
              <a:defRPr sz="2000">
                <a:solidFill>
                  <a:srgbClr val="FFFFFF"/>
                </a:solidFill>
                <a:latin typeface="+mj-lt"/>
                <a:ea typeface="+mj-ea"/>
                <a:cs typeface="+mj-cs"/>
                <a:sym typeface="Helvetica"/>
              </a:defRPr>
            </a:lvl4pPr>
            <a:lvl5pPr marL="0" indent="1828800">
              <a:buSzTx/>
              <a:buFontTx/>
              <a:buNone/>
              <a:defRPr sz="2000">
                <a:solidFill>
                  <a:srgbClr val="FFFFFF"/>
                </a:solidFill>
                <a:latin typeface="+mj-lt"/>
                <a:ea typeface="+mj-ea"/>
                <a:cs typeface="+mj-cs"/>
                <a:sym typeface="Helvetica"/>
              </a:defRPr>
            </a:lvl5pPr>
          </a:lstStyle>
          <a:p>
            <a:r>
              <a:t>单击此处添加内容</a:t>
            </a:r>
          </a:p>
          <a:p>
            <a:pPr lvl="1"/>
            <a:endParaRPr/>
          </a:p>
          <a:p>
            <a:pPr lvl="2"/>
            <a:endParaRPr/>
          </a:p>
          <a:p>
            <a:pPr lvl="3"/>
            <a:endParaRPr/>
          </a:p>
          <a:p>
            <a:pPr lvl="4"/>
            <a:endParaRPr/>
          </a:p>
        </p:txBody>
      </p:sp>
      <p:sp>
        <p:nvSpPr>
          <p:cNvPr id="103" name="文本占位符 2"/>
          <p:cNvSpPr>
            <a:spLocks noGrp="1"/>
          </p:cNvSpPr>
          <p:nvPr>
            <p:ph type="body" sz="quarter" idx="22" hasCustomPrompt="1"/>
          </p:nvPr>
        </p:nvSpPr>
        <p:spPr>
          <a:xfrm>
            <a:off x="654186" y="564198"/>
            <a:ext cx="9265395" cy="399416"/>
          </a:xfrm>
          <a:prstGeom prst="rect">
            <a:avLst/>
          </a:prstGeom>
        </p:spPr>
        <p:txBody>
          <a:bodyPr lIns="34290" tIns="34290" rIns="34290" bIns="34290"/>
          <a:lstStyle>
            <a:lvl1pPr marL="0" indent="0" defTabSz="493776">
              <a:spcBef>
                <a:spcPts val="500"/>
              </a:spcBef>
              <a:buSzTx/>
              <a:buFontTx/>
              <a:buNone/>
              <a:defRPr sz="1890">
                <a:solidFill>
                  <a:srgbClr val="FFFFFF"/>
                </a:solidFill>
                <a:latin typeface="+mj-lt"/>
                <a:ea typeface="+mj-ea"/>
                <a:cs typeface="+mj-cs"/>
                <a:sym typeface="Helvetica"/>
              </a:defRPr>
            </a:lvl1pPr>
          </a:lstStyle>
          <a:p>
            <a:r>
              <a:t>单击此处添加标题</a:t>
            </a:r>
          </a:p>
        </p:txBody>
      </p:sp>
      <p:pic>
        <p:nvPicPr>
          <p:cNvPr id="104" name="图片 2" descr="图片 2"/>
          <p:cNvPicPr>
            <a:picLocks noChangeAspect="1"/>
          </p:cNvPicPr>
          <p:nvPr/>
        </p:nvPicPr>
        <p:blipFill>
          <a:blip r:embed="rId3"/>
          <a:stretch>
            <a:fillRect/>
          </a:stretch>
        </p:blipFill>
        <p:spPr>
          <a:xfrm>
            <a:off x="10158411" y="185739"/>
            <a:ext cx="1795258" cy="558486"/>
          </a:xfrm>
          <a:prstGeom prst="rect">
            <a:avLst/>
          </a:prstGeom>
          <a:ln w="12700">
            <a:miter lim="400000"/>
          </a:ln>
        </p:spPr>
      </p:pic>
      <p:pic>
        <p:nvPicPr>
          <p:cNvPr id="105" name="图片 13" descr="图片 13"/>
          <p:cNvPicPr>
            <a:picLocks noChangeAspect="1"/>
          </p:cNvPicPr>
          <p:nvPr/>
        </p:nvPicPr>
        <p:blipFill>
          <a:blip r:embed="rId4"/>
          <a:stretch>
            <a:fillRect/>
          </a:stretch>
        </p:blipFill>
        <p:spPr>
          <a:xfrm>
            <a:off x="143784" y="5846859"/>
            <a:ext cx="1011142" cy="1011141"/>
          </a:xfrm>
          <a:prstGeom prst="rect">
            <a:avLst/>
          </a:prstGeom>
          <a:ln w="12700">
            <a:miter lim="400000"/>
          </a:ln>
        </p:spPr>
      </p:pic>
      <p:sp>
        <p:nvSpPr>
          <p:cNvPr id="106" name="矩形 14"/>
          <p:cNvSpPr/>
          <p:nvPr/>
        </p:nvSpPr>
        <p:spPr>
          <a:xfrm>
            <a:off x="0" y="6586456"/>
            <a:ext cx="12192000" cy="271545"/>
          </a:xfrm>
          <a:prstGeom prst="rect">
            <a:avLst/>
          </a:prstGeom>
          <a:solidFill>
            <a:srgbClr val="568DC4"/>
          </a:solidFill>
          <a:ln w="12700">
            <a:miter lim="400000"/>
          </a:ln>
        </p:spPr>
        <p:txBody>
          <a:bodyPr lIns="45719" rIns="45719" anchor="ctr"/>
          <a:lstStyle/>
          <a:p>
            <a:pPr algn="ctr">
              <a:defRPr>
                <a:solidFill>
                  <a:srgbClr val="FFFFFF"/>
                </a:solidFill>
              </a:defRPr>
            </a:pPr>
            <a:endParaRPr/>
          </a:p>
        </p:txBody>
      </p:sp>
      <p:sp>
        <p:nvSpPr>
          <p:cNvPr id="10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5_节标题">
    <p:spTree>
      <p:nvGrpSpPr>
        <p:cNvPr id="1" name=""/>
        <p:cNvGrpSpPr/>
        <p:nvPr/>
      </p:nvGrpSpPr>
      <p:grpSpPr>
        <a:xfrm>
          <a:off x="0" y="0"/>
          <a:ext cx="0" cy="0"/>
          <a:chOff x="0" y="0"/>
          <a:chExt cx="0" cy="0"/>
        </a:xfrm>
      </p:grpSpPr>
      <p:pic>
        <p:nvPicPr>
          <p:cNvPr id="114" name="已粘贴的影片.png" descr="已粘贴的影片.png"/>
          <p:cNvPicPr>
            <a:picLocks noChangeAspect="1"/>
          </p:cNvPicPr>
          <p:nvPr/>
        </p:nvPicPr>
        <p:blipFill>
          <a:blip r:embed="rId2"/>
          <a:stretch>
            <a:fillRect/>
          </a:stretch>
        </p:blipFill>
        <p:spPr>
          <a:xfrm>
            <a:off x="11327791" y="9941"/>
            <a:ext cx="819884" cy="819883"/>
          </a:xfrm>
          <a:prstGeom prst="rect">
            <a:avLst/>
          </a:prstGeom>
          <a:ln w="12700">
            <a:miter lim="400000"/>
          </a:ln>
        </p:spPr>
      </p:pic>
      <p:sp>
        <p:nvSpPr>
          <p:cNvPr id="11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图片 1"/>
          <p:cNvPicPr>
            <a:picLocks noChangeAspect="1"/>
          </p:cNvPicPr>
          <p:nvPr/>
        </p:nvPicPr>
        <p:blipFill>
          <a:blip r:embed="rId17"/>
          <a:stretch>
            <a:fillRect/>
          </a:stretch>
        </p:blipFill>
        <p:spPr>
          <a:xfrm>
            <a:off x="0" y="0"/>
            <a:ext cx="12192000" cy="6864626"/>
          </a:xfrm>
          <a:prstGeom prst="rect">
            <a:avLst/>
          </a:prstGeom>
          <a:ln w="12700">
            <a:miter lim="400000"/>
          </a:ln>
        </p:spPr>
      </p:pic>
      <p:pic>
        <p:nvPicPr>
          <p:cNvPr id="3" name="图片 2" descr="图片 2"/>
          <p:cNvPicPr>
            <a:picLocks noChangeAspect="1"/>
          </p:cNvPicPr>
          <p:nvPr/>
        </p:nvPicPr>
        <p:blipFill>
          <a:blip r:embed="rId18"/>
          <a:stretch>
            <a:fillRect/>
          </a:stretch>
        </p:blipFill>
        <p:spPr>
          <a:xfrm>
            <a:off x="311616" y="315602"/>
            <a:ext cx="2821330" cy="327337"/>
          </a:xfrm>
          <a:prstGeom prst="rect">
            <a:avLst/>
          </a:prstGeom>
          <a:ln w="12700">
            <a:miter lim="400000"/>
          </a:ln>
        </p:spPr>
      </p:pic>
      <p:pic>
        <p:nvPicPr>
          <p:cNvPr id="4" name="图片 7" descr="图片 7"/>
          <p:cNvPicPr>
            <a:picLocks noChangeAspect="1"/>
          </p:cNvPicPr>
          <p:nvPr/>
        </p:nvPicPr>
        <p:blipFill>
          <a:blip r:embed="rId19"/>
          <a:stretch>
            <a:fillRect/>
          </a:stretch>
        </p:blipFill>
        <p:spPr>
          <a:xfrm>
            <a:off x="1796222" y="1088827"/>
            <a:ext cx="8599556" cy="1966920"/>
          </a:xfrm>
          <a:prstGeom prst="rect">
            <a:avLst/>
          </a:prstGeom>
          <a:ln w="12700">
            <a:miter lim="400000"/>
          </a:ln>
          <a:effectLst>
            <a:outerShdw blurRad="50800" dist="38100" dir="5400000" rotWithShape="0">
              <a:srgbClr val="0E5FB1">
                <a:alpha val="40000"/>
              </a:srgbClr>
            </a:outerShdw>
          </a:effectLst>
        </p:spPr>
      </p:pic>
      <p:sp>
        <p:nvSpPr>
          <p:cNvPr id="5" name="标题文本"/>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标题文本</a:t>
            </a:r>
          </a:p>
        </p:txBody>
      </p:sp>
      <p:sp>
        <p:nvSpPr>
          <p:cNvPr id="6" name="正文级别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7" name="幻灯片编号"/>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等线"/>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等线"/>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等线"/>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等线"/>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等线"/>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等线"/>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等线"/>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等线"/>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等线"/>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agent-network-protocol/AgentNetworkProtocol"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bob.com/user/did.json" TargetMode="External"/><Relationship Id="rId2" Type="http://schemas.openxmlformats.org/officeDocument/2006/relationships/hyperlink" Target="https://alice.com/user/did.json" TargetMode="Externa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标题 3"/>
          <p:cNvSpPr txBox="1">
            <a:spLocks noGrp="1"/>
          </p:cNvSpPr>
          <p:nvPr>
            <p:ph type="ctrTitle"/>
          </p:nvPr>
        </p:nvSpPr>
        <p:spPr>
          <a:xfrm>
            <a:off x="2141110" y="1453925"/>
            <a:ext cx="7909780" cy="1352659"/>
          </a:xfrm>
          <a:prstGeom prst="rect">
            <a:avLst/>
          </a:prstGeom>
        </p:spPr>
        <p:txBody>
          <a:bodyPr>
            <a:normAutofit fontScale="90000"/>
          </a:bodyPr>
          <a:lstStyle/>
          <a:p>
            <a:pPr defTabSz="566927">
              <a:defRPr sz="4092">
                <a:solidFill>
                  <a:srgbClr val="000000"/>
                </a:solidFill>
                <a:effectLst>
                  <a:outerShdw blurRad="31496" dist="23622" dir="5400000" rotWithShape="0">
                    <a:srgbClr val="0E5FB1">
                      <a:alpha val="40000"/>
                    </a:srgbClr>
                  </a:outerShdw>
                </a:effectLst>
              </a:defRPr>
            </a:pPr>
            <a:r>
              <a:rPr lang="en" altLang="zh-CN" dirty="0">
                <a:solidFill>
                  <a:srgbClr val="26221F"/>
                </a:solidFill>
                <a:effectLst/>
                <a:latin typeface="Ginto Copilot Variable"/>
              </a:rPr>
              <a:t>Open Agent Network and Agent-Based Payment</a:t>
            </a:r>
            <a:r>
              <a:rPr dirty="0"/>
              <a:t>：</a:t>
            </a:r>
          </a:p>
          <a:p>
            <a:pPr defTabSz="566927">
              <a:defRPr sz="4092">
                <a:solidFill>
                  <a:srgbClr val="000000"/>
                </a:solidFill>
                <a:effectLst>
                  <a:outerShdw blurRad="31496" dist="23622" dir="5400000" rotWithShape="0">
                    <a:srgbClr val="0E5FB1">
                      <a:alpha val="40000"/>
                    </a:srgbClr>
                  </a:outerShdw>
                </a:effectLst>
              </a:defRPr>
            </a:pPr>
            <a:r>
              <a:rPr dirty="0"/>
              <a:t>ANP x AP2 x 402</a:t>
            </a:r>
          </a:p>
        </p:txBody>
      </p:sp>
      <p:sp>
        <p:nvSpPr>
          <p:cNvPr id="173" name="副标题 4"/>
          <p:cNvSpPr txBox="1">
            <a:spLocks noGrp="1"/>
          </p:cNvSpPr>
          <p:nvPr>
            <p:ph type="subTitle" sz="half" idx="1"/>
          </p:nvPr>
        </p:nvSpPr>
        <p:spPr>
          <a:xfrm>
            <a:off x="1148682" y="3794169"/>
            <a:ext cx="9894636" cy="2016000"/>
          </a:xfrm>
          <a:prstGeom prst="rect">
            <a:avLst/>
          </a:prstGeom>
        </p:spPr>
        <p:txBody>
          <a:bodyPr>
            <a:normAutofit fontScale="85000" lnSpcReduction="20000"/>
          </a:bodyPr>
          <a:lstStyle/>
          <a:p>
            <a:pPr>
              <a:spcAft>
                <a:spcPts val="900"/>
              </a:spcAft>
              <a:buNone/>
            </a:pPr>
            <a:r>
              <a:rPr lang="en" altLang="zh-CN" dirty="0">
                <a:solidFill>
                  <a:srgbClr val="26221F"/>
                </a:solidFill>
                <a:effectLst/>
                <a:latin typeface="Ginto Copilot Variable"/>
              </a:rPr>
              <a:t>Initiator of the ANP Open Source Community  </a:t>
            </a:r>
          </a:p>
          <a:p>
            <a:pPr>
              <a:spcAft>
                <a:spcPts val="900"/>
              </a:spcAft>
              <a:buNone/>
            </a:pPr>
            <a:r>
              <a:rPr lang="en" altLang="zh-CN" dirty="0">
                <a:solidFill>
                  <a:srgbClr val="26221F"/>
                </a:solidFill>
                <a:effectLst/>
                <a:latin typeface="Ginto Copilot Variable"/>
              </a:rPr>
              <a:t>Founder of Hangzhou Vector Consensus  </a:t>
            </a:r>
          </a:p>
          <a:p>
            <a:pPr>
              <a:spcAft>
                <a:spcPts val="900"/>
              </a:spcAft>
              <a:buNone/>
            </a:pPr>
            <a:r>
              <a:rPr lang="en" altLang="zh-CN" dirty="0">
                <a:solidFill>
                  <a:srgbClr val="26221F"/>
                </a:solidFill>
                <a:effectLst/>
                <a:latin typeface="Ginto Copilot Variable"/>
              </a:rPr>
              <a:t>Co-Chair of W3C AI Agent Protocol Community Group  </a:t>
            </a:r>
          </a:p>
          <a:p>
            <a:pPr>
              <a:spcAft>
                <a:spcPts val="900"/>
              </a:spcAft>
            </a:pPr>
            <a:r>
              <a:rPr lang="en" altLang="zh-CN" dirty="0">
                <a:solidFill>
                  <a:srgbClr val="26221F"/>
                </a:solidFill>
                <a:effectLst/>
                <a:latin typeface="Ginto Copilot Variable"/>
              </a:rPr>
              <a:t>Chang </a:t>
            </a:r>
            <a:r>
              <a:rPr lang="en" altLang="zh-CN" dirty="0" err="1">
                <a:solidFill>
                  <a:srgbClr val="26221F"/>
                </a:solidFill>
                <a:effectLst/>
                <a:latin typeface="Ginto Copilot Variable"/>
              </a:rPr>
              <a:t>Gaowei</a:t>
            </a:r>
            <a:endParaRPr lang="en" altLang="zh-CN" dirty="0">
              <a:solidFill>
                <a:srgbClr val="26221F"/>
              </a:solidFill>
              <a:effectLst/>
              <a:latin typeface="Ginto Copilot Variable"/>
            </a:endParaRPr>
          </a:p>
        </p:txBody>
      </p:sp>
      <p:sp>
        <p:nvSpPr>
          <p:cNvPr id="174" name="https://agent-network.cc/"/>
          <p:cNvSpPr txBox="1"/>
          <p:nvPr/>
        </p:nvSpPr>
        <p:spPr>
          <a:xfrm>
            <a:off x="4798740" y="6317420"/>
            <a:ext cx="259452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https://agent-network.cc/</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333" name="Text 2"/>
          <p:cNvSpPr txBox="1"/>
          <p:nvPr/>
        </p:nvSpPr>
        <p:spPr>
          <a:xfrm>
            <a:off x="140295" y="36869"/>
            <a:ext cx="6349495" cy="66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Noto Sans Batak Regular"/>
                <a:ea typeface="Noto Sans Batak Regular"/>
                <a:cs typeface="Noto Sans Batak Regular"/>
                <a:sym typeface="Noto Sans Batak Regular"/>
              </a:defRPr>
            </a:lvl1pPr>
          </a:lstStyle>
          <a:p>
            <a:pPr>
              <a:spcAft>
                <a:spcPts val="900"/>
              </a:spcAft>
            </a:pPr>
            <a:r>
              <a:rPr lang="en" altLang="zh-CN" dirty="0">
                <a:solidFill>
                  <a:srgbClr val="26221F"/>
                </a:solidFill>
                <a:effectLst/>
                <a:latin typeface="Ginto Copilot Variable"/>
              </a:rPr>
              <a:t>How to connect to the agent network</a:t>
            </a:r>
          </a:p>
        </p:txBody>
      </p:sp>
      <p:pic>
        <p:nvPicPr>
          <p:cNvPr id="334" name="已粘贴的影片.png" descr="已粘贴的影片.png"/>
          <p:cNvPicPr>
            <a:picLocks noChangeAspect="1"/>
          </p:cNvPicPr>
          <p:nvPr/>
        </p:nvPicPr>
        <p:blipFill>
          <a:blip r:embed="rId2"/>
          <a:stretch>
            <a:fillRect/>
          </a:stretch>
        </p:blipFill>
        <p:spPr>
          <a:xfrm>
            <a:off x="2937360" y="2006374"/>
            <a:ext cx="957404" cy="937458"/>
          </a:xfrm>
          <a:prstGeom prst="rect">
            <a:avLst/>
          </a:prstGeom>
          <a:ln w="12700">
            <a:miter lim="400000"/>
          </a:ln>
        </p:spPr>
      </p:pic>
      <p:sp>
        <p:nvSpPr>
          <p:cNvPr id="335" name="ANP Native Integration"/>
          <p:cNvSpPr txBox="1"/>
          <p:nvPr/>
        </p:nvSpPr>
        <p:spPr>
          <a:xfrm>
            <a:off x="2012328" y="3313949"/>
            <a:ext cx="2807469"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457200">
              <a:spcBef>
                <a:spcPts val="1200"/>
              </a:spcBef>
              <a:defRPr sz="2100">
                <a:solidFill>
                  <a:srgbClr val="242859"/>
                </a:solidFill>
                <a:latin typeface="Noto Sans Batak Regular"/>
                <a:ea typeface="Noto Sans Batak Regular"/>
                <a:cs typeface="Noto Sans Batak Regular"/>
                <a:sym typeface="Noto Sans Batak Regular"/>
              </a:defRPr>
            </a:lvl1pPr>
          </a:lstStyle>
          <a:p>
            <a:r>
              <a:t>ANP Native Integration</a:t>
            </a:r>
          </a:p>
        </p:txBody>
      </p:sp>
      <p:pic>
        <p:nvPicPr>
          <p:cNvPr id="336" name="请求桥接.png" descr="请求桥接.png"/>
          <p:cNvPicPr>
            <a:picLocks noChangeAspect="1"/>
          </p:cNvPicPr>
          <p:nvPr/>
        </p:nvPicPr>
        <p:blipFill>
          <a:blip r:embed="rId3"/>
          <a:stretch>
            <a:fillRect/>
          </a:stretch>
        </p:blipFill>
        <p:spPr>
          <a:xfrm>
            <a:off x="8222729" y="1996401"/>
            <a:ext cx="957404" cy="957403"/>
          </a:xfrm>
          <a:prstGeom prst="rect">
            <a:avLst/>
          </a:prstGeom>
          <a:ln w="12700">
            <a:miter lim="400000"/>
          </a:ln>
        </p:spPr>
      </p:pic>
      <p:sp>
        <p:nvSpPr>
          <p:cNvPr id="337" name="MCP-to-ANP Bridge"/>
          <p:cNvSpPr txBox="1"/>
          <p:nvPr/>
        </p:nvSpPr>
        <p:spPr>
          <a:xfrm>
            <a:off x="7458686" y="3313949"/>
            <a:ext cx="248549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spcBef>
                <a:spcPts val="1200"/>
              </a:spcBef>
              <a:defRPr sz="2100">
                <a:solidFill>
                  <a:srgbClr val="242859"/>
                </a:solidFill>
                <a:latin typeface="Noto Sans Batak Regular"/>
                <a:ea typeface="Noto Sans Batak Regular"/>
                <a:cs typeface="Noto Sans Batak Regular"/>
                <a:sym typeface="Noto Sans Batak Regular"/>
              </a:defRPr>
            </a:lvl1pPr>
          </a:lstStyle>
          <a:p>
            <a:r>
              <a:t>MCP-to-ANP Bridge</a:t>
            </a:r>
          </a:p>
        </p:txBody>
      </p:sp>
      <p:sp>
        <p:nvSpPr>
          <p:cNvPr id="338" name="使用ANP SDK原生接入，支持双向通信能力，功能更丰富"/>
          <p:cNvSpPr txBox="1"/>
          <p:nvPr/>
        </p:nvSpPr>
        <p:spPr>
          <a:xfrm>
            <a:off x="2111631" y="4200327"/>
            <a:ext cx="2608862"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381000">
              <a:spcBef>
                <a:spcPts val="1000"/>
              </a:spcBef>
              <a:defRPr sz="1500">
                <a:latin typeface="Noto Sans Batak Regular"/>
                <a:ea typeface="Noto Sans Batak Regular"/>
                <a:cs typeface="Noto Sans Batak Regular"/>
                <a:sym typeface="Noto Sans Batak Regular"/>
              </a:defRPr>
            </a:lvl1pPr>
          </a:lstStyle>
          <a:p>
            <a:r>
              <a:t>使用ANP SDK原生接入，支持双向通信能力，功能更丰富</a:t>
            </a:r>
          </a:p>
        </p:txBody>
      </p:sp>
      <p:sp>
        <p:nvSpPr>
          <p:cNvPr id="339" name="使用MCP桥接，只要支持MCP，接口无需修改代码，一键接入。未来会支持A2A接入"/>
          <p:cNvSpPr txBox="1"/>
          <p:nvPr/>
        </p:nvSpPr>
        <p:spPr>
          <a:xfrm>
            <a:off x="7397001" y="4200327"/>
            <a:ext cx="2608861" cy="1158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381000">
              <a:spcBef>
                <a:spcPts val="1000"/>
              </a:spcBef>
              <a:defRPr sz="1500">
                <a:latin typeface="Noto Sans Batak Regular"/>
                <a:ea typeface="Noto Sans Batak Regular"/>
                <a:cs typeface="Noto Sans Batak Regular"/>
                <a:sym typeface="Noto Sans Batak Regular"/>
              </a:defRPr>
            </a:lvl1pPr>
          </a:lstStyle>
          <a:p>
            <a:r>
              <a:t>使用MCP桥接，只要支持MCP，接口无需修改代码，一键接入。未来会支持A2A接入</a:t>
            </a:r>
          </a:p>
        </p:txBody>
      </p:sp>
      <p:sp>
        <p:nvSpPr>
          <p:cNvPr id="340" name="https://github.com/agent-network-protocol/anp"/>
          <p:cNvSpPr txBox="1"/>
          <p:nvPr/>
        </p:nvSpPr>
        <p:spPr>
          <a:xfrm>
            <a:off x="1038590" y="5791263"/>
            <a:ext cx="4754945"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https://github.com/agent-network-protocol/anp</a:t>
            </a:r>
          </a:p>
        </p:txBody>
      </p:sp>
      <p:sp>
        <p:nvSpPr>
          <p:cNvPr id="341" name="https://github.com/agent-network-protocol/mcp2anp"/>
          <p:cNvSpPr txBox="1"/>
          <p:nvPr/>
        </p:nvSpPr>
        <p:spPr>
          <a:xfrm>
            <a:off x="6259241" y="5791263"/>
            <a:ext cx="531394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https://github.com/agent-network-protocol/mcp2anp</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344" name="Text 2"/>
          <p:cNvSpPr txBox="1"/>
          <p:nvPr/>
        </p:nvSpPr>
        <p:spPr>
          <a:xfrm>
            <a:off x="2237571" y="5633908"/>
            <a:ext cx="7716856" cy="649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algn="ctr" defTabSz="762000">
              <a:lnSpc>
                <a:spcPts val="5000"/>
              </a:lnSpc>
              <a:defRPr sz="2700">
                <a:solidFill>
                  <a:srgbClr val="1B1B27"/>
                </a:solidFill>
                <a:latin typeface="Noto Sans Batak Regular"/>
                <a:ea typeface="Noto Sans Batak Regular"/>
                <a:cs typeface="Noto Sans Batak Regular"/>
                <a:sym typeface="Noto Sans Batak Regular"/>
              </a:defRPr>
            </a:lvl1pPr>
          </a:lstStyle>
          <a:p>
            <a:r>
              <a:rPr lang="en" altLang="zh-CN" dirty="0">
                <a:solidFill>
                  <a:srgbClr val="26221F"/>
                </a:solidFill>
                <a:effectLst/>
                <a:latin typeface="Ginto Copilot Variable"/>
              </a:rPr>
              <a:t>Agent Commerce Ecosystem Based on Open Networks</a:t>
            </a:r>
          </a:p>
        </p:txBody>
      </p:sp>
      <p:pic>
        <p:nvPicPr>
          <p:cNvPr id="345" name="已粘贴的影片.png" descr="已粘贴的影片.png"/>
          <p:cNvPicPr>
            <a:picLocks noChangeAspect="1"/>
          </p:cNvPicPr>
          <p:nvPr/>
        </p:nvPicPr>
        <p:blipFill>
          <a:blip r:embed="rId2"/>
          <a:stretch>
            <a:fillRect/>
          </a:stretch>
        </p:blipFill>
        <p:spPr>
          <a:xfrm>
            <a:off x="11412528" y="219405"/>
            <a:ext cx="656167" cy="211668"/>
          </a:xfrm>
          <a:prstGeom prst="rect">
            <a:avLst/>
          </a:prstGeom>
          <a:ln w="12700">
            <a:miter lim="400000"/>
          </a:ln>
        </p:spPr>
      </p:pic>
      <p:sp>
        <p:nvSpPr>
          <p:cNvPr id="346" name="智能体支付/交易协议：…"/>
          <p:cNvSpPr txBox="1"/>
          <p:nvPr/>
        </p:nvSpPr>
        <p:spPr>
          <a:xfrm>
            <a:off x="1553277" y="2783332"/>
            <a:ext cx="9566078" cy="10695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spcAft>
                <a:spcPts val="900"/>
              </a:spcAft>
              <a:buNone/>
            </a:pPr>
            <a:r>
              <a:rPr lang="en" altLang="zh-CN" sz="2800" dirty="0">
                <a:solidFill>
                  <a:srgbClr val="26221F"/>
                </a:solidFill>
                <a:effectLst/>
                <a:latin typeface="Ginto Copilot Variable"/>
              </a:rPr>
              <a:t>Agent Payment/Transaction Protocol:  </a:t>
            </a:r>
          </a:p>
          <a:p>
            <a:pPr algn="ctr">
              <a:spcAft>
                <a:spcPts val="900"/>
              </a:spcAft>
            </a:pPr>
            <a:r>
              <a:rPr lang="en" altLang="zh-CN" sz="2800" dirty="0">
                <a:solidFill>
                  <a:srgbClr val="26221F"/>
                </a:solidFill>
                <a:effectLst/>
                <a:latin typeface="Ginto Copilot Variable"/>
              </a:rPr>
              <a:t>The Core Foundation of Agent Commerce and the Agent Internet</a:t>
            </a:r>
          </a:p>
        </p:txBody>
      </p:sp>
      <p:sp>
        <p:nvSpPr>
          <p:cNvPr id="347" name="Text 2"/>
          <p:cNvSpPr txBox="1"/>
          <p:nvPr/>
        </p:nvSpPr>
        <p:spPr>
          <a:xfrm>
            <a:off x="140295" y="36869"/>
            <a:ext cx="8255465" cy="66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Noto Sans Batak Regular"/>
                <a:ea typeface="Noto Sans Batak Regular"/>
                <a:cs typeface="Noto Sans Batak Regular"/>
                <a:sym typeface="Noto Sans Batak Regular"/>
              </a:defRPr>
            </a:lvl1pPr>
          </a:lstStyle>
          <a:p>
            <a:r>
              <a:rPr lang="en" altLang="zh-CN" dirty="0">
                <a:solidFill>
                  <a:srgbClr val="26221F"/>
                </a:solidFill>
                <a:effectLst/>
                <a:latin typeface="Ginto Copilot Variable"/>
              </a:rPr>
              <a:t>How can developers make money in the network</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350" name="Text 2"/>
          <p:cNvSpPr txBox="1"/>
          <p:nvPr/>
        </p:nvSpPr>
        <p:spPr>
          <a:xfrm>
            <a:off x="140295" y="36869"/>
            <a:ext cx="6011261" cy="66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Noto Sans Batak Regular"/>
                <a:ea typeface="Noto Sans Batak Regular"/>
                <a:cs typeface="Noto Sans Batak Regular"/>
                <a:sym typeface="Noto Sans Batak Regular"/>
              </a:defRPr>
            </a:lvl1pPr>
          </a:lstStyle>
          <a:p>
            <a:pPr>
              <a:spcAft>
                <a:spcPts val="900"/>
              </a:spcAft>
            </a:pPr>
            <a:r>
              <a:rPr lang="en" altLang="zh-CN" dirty="0">
                <a:solidFill>
                  <a:srgbClr val="26221F"/>
                </a:solidFill>
                <a:effectLst/>
                <a:latin typeface="Ginto Copilot Variable"/>
              </a:rPr>
              <a:t>Agent Payment Protocol: AP2+x402</a:t>
            </a:r>
          </a:p>
        </p:txBody>
      </p:sp>
      <p:sp>
        <p:nvSpPr>
          <p:cNvPr id="351" name="打通支付链路，构建智能体商务生态"/>
          <p:cNvSpPr txBox="1"/>
          <p:nvPr/>
        </p:nvSpPr>
        <p:spPr>
          <a:xfrm>
            <a:off x="950682" y="5861337"/>
            <a:ext cx="10290637" cy="668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762000">
              <a:lnSpc>
                <a:spcPts val="5000"/>
              </a:lnSpc>
              <a:defRPr sz="2800">
                <a:solidFill>
                  <a:srgbClr val="1B1B27"/>
                </a:solidFill>
                <a:latin typeface="Noto Sans Batak Regular"/>
                <a:ea typeface="Noto Sans Batak Regular"/>
                <a:cs typeface="Noto Sans Batak Regular"/>
                <a:sym typeface="Noto Sans Batak Regular"/>
              </a:defRPr>
            </a:lvl1pPr>
          </a:lstStyle>
          <a:p>
            <a:pPr>
              <a:spcAft>
                <a:spcPts val="900"/>
              </a:spcAft>
            </a:pPr>
            <a:r>
              <a:rPr lang="en" altLang="zh-CN" dirty="0">
                <a:solidFill>
                  <a:srgbClr val="26221F"/>
                </a:solidFill>
                <a:effectLst/>
                <a:latin typeface="Ginto Copilot Variable"/>
              </a:rPr>
              <a:t>Unblock the Payment Pathway, Build the Agent Commerce Ecosystem</a:t>
            </a:r>
          </a:p>
        </p:txBody>
      </p:sp>
      <p:pic>
        <p:nvPicPr>
          <p:cNvPr id="352" name="已粘贴的影片.png" descr="已粘贴的影片.png"/>
          <p:cNvPicPr>
            <a:picLocks noChangeAspect="1"/>
          </p:cNvPicPr>
          <p:nvPr/>
        </p:nvPicPr>
        <p:blipFill>
          <a:blip r:embed="rId2"/>
          <a:stretch>
            <a:fillRect/>
          </a:stretch>
        </p:blipFill>
        <p:spPr>
          <a:xfrm>
            <a:off x="821766" y="1818986"/>
            <a:ext cx="4013199" cy="1589644"/>
          </a:xfrm>
          <a:prstGeom prst="rect">
            <a:avLst/>
          </a:prstGeom>
          <a:ln w="12700">
            <a:miter lim="400000"/>
          </a:ln>
        </p:spPr>
      </p:pic>
      <p:sp>
        <p:nvSpPr>
          <p:cNvPr id="353" name="ANP+AP2：解决智能体交易过程中的信任问题（AP2的设计比ACP更好）"/>
          <p:cNvSpPr txBox="1"/>
          <p:nvPr/>
        </p:nvSpPr>
        <p:spPr>
          <a:xfrm>
            <a:off x="744501" y="3916564"/>
            <a:ext cx="4167729" cy="1061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762000">
              <a:defRPr sz="2100">
                <a:solidFill>
                  <a:srgbClr val="1B1B27"/>
                </a:solidFill>
                <a:latin typeface="Noto Sans Batak Regular"/>
                <a:ea typeface="Noto Sans Batak Regular"/>
                <a:cs typeface="Noto Sans Batak Regular"/>
                <a:sym typeface="Noto Sans Batak Regular"/>
              </a:defRPr>
            </a:lvl1pPr>
          </a:lstStyle>
          <a:p>
            <a:pPr>
              <a:spcAft>
                <a:spcPts val="900"/>
              </a:spcAft>
            </a:pPr>
            <a:r>
              <a:rPr lang="en" altLang="zh-CN" dirty="0">
                <a:solidFill>
                  <a:srgbClr val="26221F"/>
                </a:solidFill>
                <a:effectLst/>
                <a:latin typeface="Ginto Copilot Variable"/>
              </a:rPr>
              <a:t>ANP + AP2: Addressing Trust Issues in Agent Transactions (AP2’s design is better than ACP)</a:t>
            </a:r>
          </a:p>
        </p:txBody>
      </p:sp>
      <p:pic>
        <p:nvPicPr>
          <p:cNvPr id="354" name="已粘贴的影片.png" descr="已粘贴的影片.png"/>
          <p:cNvPicPr>
            <a:picLocks noChangeAspect="1"/>
          </p:cNvPicPr>
          <p:nvPr/>
        </p:nvPicPr>
        <p:blipFill>
          <a:blip r:embed="rId3"/>
          <a:stretch>
            <a:fillRect/>
          </a:stretch>
        </p:blipFill>
        <p:spPr>
          <a:xfrm>
            <a:off x="7434087" y="1909618"/>
            <a:ext cx="4013198" cy="1408380"/>
          </a:xfrm>
          <a:prstGeom prst="rect">
            <a:avLst/>
          </a:prstGeom>
          <a:ln w="12700">
            <a:miter lim="400000"/>
          </a:ln>
        </p:spPr>
      </p:pic>
      <p:sp>
        <p:nvSpPr>
          <p:cNvPr id="355" name="ANP+x402：让任何智能体在访问 API / 资源时，能够自动完成“访问即支付”的闭环流程"/>
          <p:cNvSpPr txBox="1"/>
          <p:nvPr/>
        </p:nvSpPr>
        <p:spPr>
          <a:xfrm>
            <a:off x="7356821" y="3916564"/>
            <a:ext cx="4167730"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762000">
              <a:defRPr sz="2100">
                <a:solidFill>
                  <a:srgbClr val="1B1B27"/>
                </a:solidFill>
                <a:latin typeface="Noto Sans Batak Regular"/>
                <a:ea typeface="Noto Sans Batak Regular"/>
                <a:cs typeface="Noto Sans Batak Regular"/>
                <a:sym typeface="Noto Sans Batak Regular"/>
              </a:defRPr>
            </a:lvl1pPr>
          </a:lstStyle>
          <a:p>
            <a:pPr>
              <a:spcAft>
                <a:spcPts val="900"/>
              </a:spcAft>
            </a:pPr>
            <a:r>
              <a:rPr lang="en" altLang="zh-CN" dirty="0">
                <a:solidFill>
                  <a:srgbClr val="26221F"/>
                </a:solidFill>
                <a:effectLst/>
                <a:latin typeface="Ginto Copilot Variable"/>
              </a:rPr>
              <a:t>ANP + x402: Enabling any agent to automatically complete a “pay-on-access” closed-loop process when accessing APIs/resources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1"/>
          <p:cNvSpPr/>
          <p:nvPr/>
        </p:nvSpPr>
        <p:spPr>
          <a:xfrm>
            <a:off x="0" y="0"/>
            <a:ext cx="12192001" cy="6858001"/>
          </a:xfrm>
          <a:prstGeom prst="rect">
            <a:avLst/>
          </a:prstGeom>
          <a:solidFill>
            <a:srgbClr val="FFFFFF">
              <a:alpha val="75000"/>
            </a:srgbClr>
          </a:solidFill>
          <a:ln w="12700">
            <a:miter lim="400000"/>
          </a:ln>
        </p:spPr>
        <p:txBody>
          <a:bodyPr lIns="38100" tIns="38100" rIns="38100" bIns="38100"/>
          <a:lstStyle/>
          <a:p>
            <a:pPr defTabSz="762000">
              <a:defRPr sz="1400">
                <a:latin typeface="Calibri"/>
                <a:ea typeface="Calibri"/>
                <a:cs typeface="Calibri"/>
                <a:sym typeface="Calibri"/>
              </a:defRPr>
            </a:pPr>
            <a:endParaRPr/>
          </a:p>
        </p:txBody>
      </p:sp>
      <p:sp>
        <p:nvSpPr>
          <p:cNvPr id="358"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359" name="Text 2"/>
          <p:cNvSpPr txBox="1"/>
          <p:nvPr/>
        </p:nvSpPr>
        <p:spPr>
          <a:xfrm>
            <a:off x="140295" y="36869"/>
            <a:ext cx="2781211" cy="626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Heiti SC Light"/>
                <a:ea typeface="Heiti SC Light"/>
                <a:cs typeface="Heiti SC Light"/>
                <a:sym typeface="Heiti SC Light"/>
              </a:defRPr>
            </a:lvl1pPr>
          </a:lstStyle>
          <a:p>
            <a:r>
              <a:rPr lang="en-US" altLang="zh-CN" dirty="0"/>
              <a:t>Google</a:t>
            </a:r>
            <a:r>
              <a:rPr dirty="0"/>
              <a:t>：AP2</a:t>
            </a:r>
          </a:p>
        </p:txBody>
      </p:sp>
      <p:pic>
        <p:nvPicPr>
          <p:cNvPr id="360" name="已粘贴的影片.png" descr="已粘贴的影片.png"/>
          <p:cNvPicPr>
            <a:picLocks noChangeAspect="1"/>
          </p:cNvPicPr>
          <p:nvPr/>
        </p:nvPicPr>
        <p:blipFill>
          <a:blip r:embed="rId2"/>
          <a:stretch>
            <a:fillRect/>
          </a:stretch>
        </p:blipFill>
        <p:spPr>
          <a:xfrm>
            <a:off x="11412528" y="219405"/>
            <a:ext cx="656167" cy="211668"/>
          </a:xfrm>
          <a:prstGeom prst="rect">
            <a:avLst/>
          </a:prstGeom>
          <a:ln w="12700">
            <a:miter lim="400000"/>
          </a:ln>
        </p:spPr>
      </p:pic>
      <p:sp>
        <p:nvSpPr>
          <p:cNvPr id="361" name="智能体支付协议（AP2）是作为现有智能体到智能体（A2A）和模型上下文（MCP）协议的非专有、开放式扩展而提出的。"/>
          <p:cNvSpPr txBox="1"/>
          <p:nvPr/>
        </p:nvSpPr>
        <p:spPr>
          <a:xfrm>
            <a:off x="2294378" y="5949267"/>
            <a:ext cx="7941822"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Aft>
                <a:spcPts val="900"/>
              </a:spcAft>
            </a:pPr>
            <a:r>
              <a:rPr lang="en" altLang="zh-CN" dirty="0">
                <a:solidFill>
                  <a:srgbClr val="26221F"/>
                </a:solidFill>
                <a:effectLst/>
                <a:latin typeface="Ginto Copilot Variable"/>
              </a:rPr>
              <a:t>The Agent Payment Protocol (AP2) was proposed as a non-proprietary, open extension to the existing Agent-to-Agent (A2A) and Model Context Protocol (MCP).</a:t>
            </a:r>
          </a:p>
        </p:txBody>
      </p:sp>
      <p:pic>
        <p:nvPicPr>
          <p:cNvPr id="362" name="已粘贴的影片.png" descr="已粘贴的影片.png"/>
          <p:cNvPicPr>
            <a:picLocks noChangeAspect="1"/>
          </p:cNvPicPr>
          <p:nvPr/>
        </p:nvPicPr>
        <p:blipFill>
          <a:blip r:embed="rId3"/>
          <a:stretch>
            <a:fillRect/>
          </a:stretch>
        </p:blipFill>
        <p:spPr>
          <a:xfrm>
            <a:off x="1362951" y="1313312"/>
            <a:ext cx="7522446" cy="423137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1"/>
          <p:cNvSpPr/>
          <p:nvPr/>
        </p:nvSpPr>
        <p:spPr>
          <a:xfrm>
            <a:off x="0" y="0"/>
            <a:ext cx="12192001" cy="6858001"/>
          </a:xfrm>
          <a:prstGeom prst="rect">
            <a:avLst/>
          </a:prstGeom>
          <a:solidFill>
            <a:srgbClr val="FFFFFF">
              <a:alpha val="75000"/>
            </a:srgbClr>
          </a:solidFill>
          <a:ln w="12700">
            <a:miter lim="400000"/>
          </a:ln>
        </p:spPr>
        <p:txBody>
          <a:bodyPr lIns="38100" tIns="38100" rIns="38100" bIns="38100"/>
          <a:lstStyle/>
          <a:p>
            <a:pPr defTabSz="762000">
              <a:defRPr sz="1400">
                <a:latin typeface="Calibri"/>
                <a:ea typeface="Calibri"/>
                <a:cs typeface="Calibri"/>
                <a:sym typeface="Calibri"/>
              </a:defRPr>
            </a:pPr>
            <a:endParaRPr/>
          </a:p>
        </p:txBody>
      </p:sp>
      <p:sp>
        <p:nvSpPr>
          <p:cNvPr id="365"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366" name="Text 2"/>
          <p:cNvSpPr txBox="1"/>
          <p:nvPr/>
        </p:nvSpPr>
        <p:spPr>
          <a:xfrm>
            <a:off x="140295" y="36869"/>
            <a:ext cx="4036361" cy="66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Heiti SC Light"/>
                <a:ea typeface="Heiti SC Light"/>
                <a:cs typeface="Heiti SC Light"/>
                <a:sym typeface="Heiti SC Light"/>
              </a:defRPr>
            </a:lvl1pPr>
          </a:lstStyle>
          <a:p>
            <a:pPr>
              <a:spcAft>
                <a:spcPts val="900"/>
              </a:spcAft>
            </a:pPr>
            <a:r>
              <a:rPr lang="en" altLang="zh-CN" dirty="0">
                <a:solidFill>
                  <a:srgbClr val="26221F"/>
                </a:solidFill>
                <a:effectLst/>
                <a:latin typeface="Ginto Copilot Variable"/>
              </a:rPr>
              <a:t>Core Framework of AP2</a:t>
            </a:r>
          </a:p>
        </p:txBody>
      </p:sp>
      <p:pic>
        <p:nvPicPr>
          <p:cNvPr id="367" name="已粘贴的影片.png" descr="已粘贴的影片.png"/>
          <p:cNvPicPr>
            <a:picLocks noChangeAspect="1"/>
          </p:cNvPicPr>
          <p:nvPr/>
        </p:nvPicPr>
        <p:blipFill>
          <a:blip r:embed="rId2"/>
          <a:stretch>
            <a:fillRect/>
          </a:stretch>
        </p:blipFill>
        <p:spPr>
          <a:xfrm>
            <a:off x="11412528" y="219405"/>
            <a:ext cx="656167" cy="211668"/>
          </a:xfrm>
          <a:prstGeom prst="rect">
            <a:avLst/>
          </a:prstGeom>
          <a:ln w="12700">
            <a:miter lim="400000"/>
          </a:ln>
        </p:spPr>
      </p:pic>
      <p:pic>
        <p:nvPicPr>
          <p:cNvPr id="368" name="图片 3" descr="图片 3"/>
          <p:cNvPicPr>
            <a:picLocks noChangeAspect="1"/>
          </p:cNvPicPr>
          <p:nvPr/>
        </p:nvPicPr>
        <p:blipFill>
          <a:blip r:embed="rId3"/>
          <a:stretch>
            <a:fillRect/>
          </a:stretch>
        </p:blipFill>
        <p:spPr>
          <a:xfrm>
            <a:off x="1876891" y="883695"/>
            <a:ext cx="8438217" cy="599579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1"/>
          <p:cNvSpPr/>
          <p:nvPr/>
        </p:nvSpPr>
        <p:spPr>
          <a:xfrm>
            <a:off x="0" y="0"/>
            <a:ext cx="12192001" cy="6858001"/>
          </a:xfrm>
          <a:prstGeom prst="rect">
            <a:avLst/>
          </a:prstGeom>
          <a:solidFill>
            <a:srgbClr val="FFFFFF">
              <a:alpha val="75000"/>
            </a:srgbClr>
          </a:solidFill>
          <a:ln w="12700">
            <a:miter lim="400000"/>
          </a:ln>
        </p:spPr>
        <p:txBody>
          <a:bodyPr lIns="38100" tIns="38100" rIns="38100" bIns="38100"/>
          <a:lstStyle/>
          <a:p>
            <a:pPr defTabSz="762000">
              <a:defRPr sz="1400">
                <a:latin typeface="Calibri"/>
                <a:ea typeface="Calibri"/>
                <a:cs typeface="Calibri"/>
                <a:sym typeface="Calibri"/>
              </a:defRPr>
            </a:pPr>
            <a:endParaRPr/>
          </a:p>
        </p:txBody>
      </p:sp>
      <p:sp>
        <p:nvSpPr>
          <p:cNvPr id="371"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372" name="Text 2"/>
          <p:cNvSpPr txBox="1"/>
          <p:nvPr/>
        </p:nvSpPr>
        <p:spPr>
          <a:xfrm>
            <a:off x="140295" y="36869"/>
            <a:ext cx="8042266" cy="66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Noto Sans Batak Regular"/>
                <a:ea typeface="Noto Sans Batak Regular"/>
                <a:cs typeface="Noto Sans Batak Regular"/>
                <a:sym typeface="Noto Sans Batak Regular"/>
              </a:defRPr>
            </a:lvl1pPr>
          </a:lstStyle>
          <a:p>
            <a:pPr>
              <a:spcAft>
                <a:spcPts val="900"/>
              </a:spcAft>
            </a:pPr>
            <a:r>
              <a:rPr lang="en" altLang="zh-CN" dirty="0">
                <a:solidFill>
                  <a:srgbClr val="26221F"/>
                </a:solidFill>
                <a:effectLst/>
                <a:latin typeface="Ginto Copilot Variable"/>
              </a:rPr>
              <a:t>Key Detail — The Closed-Loop of Payment Trust</a:t>
            </a:r>
          </a:p>
        </p:txBody>
      </p:sp>
      <p:pic>
        <p:nvPicPr>
          <p:cNvPr id="373" name="已粘贴的影片.png" descr="已粘贴的影片.png"/>
          <p:cNvPicPr>
            <a:picLocks noChangeAspect="1"/>
          </p:cNvPicPr>
          <p:nvPr/>
        </p:nvPicPr>
        <p:blipFill>
          <a:blip r:embed="rId2"/>
          <a:stretch>
            <a:fillRect/>
          </a:stretch>
        </p:blipFill>
        <p:spPr>
          <a:xfrm>
            <a:off x="11412528" y="219405"/>
            <a:ext cx="656167" cy="211668"/>
          </a:xfrm>
          <a:prstGeom prst="rect">
            <a:avLst/>
          </a:prstGeom>
          <a:ln w="12700">
            <a:miter lim="400000"/>
          </a:ln>
        </p:spPr>
      </p:pic>
      <p:sp>
        <p:nvSpPr>
          <p:cNvPr id="374" name="文本框 12"/>
          <p:cNvSpPr txBox="1"/>
          <p:nvPr/>
        </p:nvSpPr>
        <p:spPr>
          <a:xfrm>
            <a:off x="377959" y="1538830"/>
            <a:ext cx="3795789" cy="46063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Aft>
                <a:spcPts val="900"/>
              </a:spcAft>
              <a:buNone/>
            </a:pPr>
            <a:r>
              <a:rPr lang="en" altLang="zh-CN" dirty="0">
                <a:solidFill>
                  <a:srgbClr val="26221F"/>
                </a:solidFill>
                <a:effectLst/>
                <a:latin typeface="Ginto Copilot Variable"/>
              </a:rPr>
              <a:t>User-Present Scenario</a:t>
            </a:r>
          </a:p>
          <a:p>
            <a:pPr>
              <a:spcBef>
                <a:spcPts val="300"/>
              </a:spcBef>
              <a:spcAft>
                <a:spcPts val="750"/>
              </a:spcAft>
              <a:buFont typeface="Arial" panose="020B0604020202020204" pitchFamily="34" charset="0"/>
              <a:buChar char="•"/>
            </a:pPr>
            <a:r>
              <a:rPr lang="en" altLang="zh-CN" dirty="0">
                <a:solidFill>
                  <a:srgbClr val="26221F"/>
                </a:solidFill>
                <a:effectLst/>
                <a:latin typeface="Ginto Copilot Variable"/>
              </a:rPr>
              <a:t>The starting point of the payment trust closed-loop is the payment mandate.</a:t>
            </a:r>
          </a:p>
          <a:p>
            <a:pPr>
              <a:spcAft>
                <a:spcPts val="750"/>
              </a:spcAft>
              <a:buFont typeface="Arial" panose="020B0604020202020204" pitchFamily="34" charset="0"/>
              <a:buChar char="•"/>
            </a:pPr>
            <a:r>
              <a:rPr lang="en" altLang="zh-CN" dirty="0">
                <a:solidFill>
                  <a:srgbClr val="26221F"/>
                </a:solidFill>
                <a:effectLst/>
                <a:latin typeface="Ginto Copilot Variable"/>
              </a:rPr>
              <a:t>The payment network, based on the payment mandate, takes necessary user confirmation measures, such as OTP.</a:t>
            </a:r>
          </a:p>
          <a:p>
            <a:pPr>
              <a:spcAft>
                <a:spcPts val="1050"/>
              </a:spcAft>
              <a:buFont typeface="Arial" panose="020B0604020202020204" pitchFamily="34" charset="0"/>
              <a:buChar char="•"/>
            </a:pPr>
            <a:r>
              <a:rPr lang="en" altLang="zh-CN" dirty="0">
                <a:solidFill>
                  <a:srgbClr val="26221F"/>
                </a:solidFill>
                <a:effectLst/>
                <a:latin typeface="Ginto Copilot Variable"/>
              </a:rPr>
              <a:t>In the Android DPC example, an alternative to OTP is the mobile wallet on Android presenting the payment confirmation. After the user confirms, the mobile wallet signs the DPC, thereby completing the payment trust closed-loop.</a:t>
            </a:r>
          </a:p>
        </p:txBody>
      </p:sp>
      <p:pic>
        <p:nvPicPr>
          <p:cNvPr id="375" name="图片 2" descr="图片 2"/>
          <p:cNvPicPr>
            <a:picLocks noChangeAspect="1"/>
          </p:cNvPicPr>
          <p:nvPr/>
        </p:nvPicPr>
        <p:blipFill>
          <a:blip r:embed="rId3"/>
          <a:stretch>
            <a:fillRect/>
          </a:stretch>
        </p:blipFill>
        <p:spPr>
          <a:xfrm>
            <a:off x="5089842" y="793456"/>
            <a:ext cx="6905618" cy="609119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1"/>
          <p:cNvSpPr/>
          <p:nvPr/>
        </p:nvSpPr>
        <p:spPr>
          <a:xfrm>
            <a:off x="0" y="0"/>
            <a:ext cx="12192001" cy="6858001"/>
          </a:xfrm>
          <a:prstGeom prst="rect">
            <a:avLst/>
          </a:prstGeom>
          <a:solidFill>
            <a:srgbClr val="FFFFFF">
              <a:alpha val="75000"/>
            </a:srgbClr>
          </a:solidFill>
          <a:ln w="12700">
            <a:miter lim="400000"/>
          </a:ln>
        </p:spPr>
        <p:txBody>
          <a:bodyPr lIns="38100" tIns="38100" rIns="38100" bIns="38100"/>
          <a:lstStyle/>
          <a:p>
            <a:pPr defTabSz="762000">
              <a:defRPr sz="1400">
                <a:latin typeface="Calibri"/>
                <a:ea typeface="Calibri"/>
                <a:cs typeface="Calibri"/>
                <a:sym typeface="Calibri"/>
              </a:defRPr>
            </a:pPr>
            <a:endParaRPr/>
          </a:p>
        </p:txBody>
      </p:sp>
      <p:sp>
        <p:nvSpPr>
          <p:cNvPr id="378"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379" name="Text 2"/>
          <p:cNvSpPr txBox="1"/>
          <p:nvPr/>
        </p:nvSpPr>
        <p:spPr>
          <a:xfrm>
            <a:off x="140295" y="36869"/>
            <a:ext cx="5496698" cy="66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Noto Sans Batak Regular"/>
                <a:ea typeface="Noto Sans Batak Regular"/>
                <a:cs typeface="Noto Sans Batak Regular"/>
                <a:sym typeface="Noto Sans Batak Regular"/>
              </a:defRPr>
            </a:lvl1pPr>
          </a:lstStyle>
          <a:p>
            <a:pPr>
              <a:spcAft>
                <a:spcPts val="900"/>
              </a:spcAft>
            </a:pPr>
            <a:r>
              <a:rPr lang="en" altLang="zh-CN" dirty="0">
                <a:solidFill>
                  <a:srgbClr val="26221F"/>
                </a:solidFill>
                <a:effectLst/>
                <a:latin typeface="Ginto Copilot Variable"/>
              </a:rPr>
              <a:t>How to describe AP2 within ANP</a:t>
            </a:r>
          </a:p>
        </p:txBody>
      </p:sp>
      <p:pic>
        <p:nvPicPr>
          <p:cNvPr id="380" name="已粘贴的影片.png" descr="已粘贴的影片.png"/>
          <p:cNvPicPr>
            <a:picLocks noChangeAspect="1"/>
          </p:cNvPicPr>
          <p:nvPr/>
        </p:nvPicPr>
        <p:blipFill>
          <a:blip r:embed="rId2"/>
          <a:stretch>
            <a:fillRect/>
          </a:stretch>
        </p:blipFill>
        <p:spPr>
          <a:xfrm>
            <a:off x="11412528" y="219405"/>
            <a:ext cx="656167" cy="211668"/>
          </a:xfrm>
          <a:prstGeom prst="rect">
            <a:avLst/>
          </a:prstGeom>
          <a:ln w="12700">
            <a:miter lim="400000"/>
          </a:ln>
        </p:spPr>
      </p:pic>
      <p:sp>
        <p:nvSpPr>
          <p:cNvPr id="381" name="{…"/>
          <p:cNvSpPr txBox="1"/>
          <p:nvPr/>
        </p:nvSpPr>
        <p:spPr>
          <a:xfrm>
            <a:off x="1397447" y="772638"/>
            <a:ext cx="10152227" cy="557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355600">
              <a:defRPr sz="1300">
                <a:latin typeface="Noto Sans Batak Regular"/>
                <a:ea typeface="Noto Sans Batak Regular"/>
                <a:cs typeface="Noto Sans Batak Regular"/>
                <a:sym typeface="Noto Sans Batak Regular"/>
              </a:defRPr>
            </a:pPr>
            <a:endParaRPr/>
          </a:p>
          <a:p>
            <a:pPr defTabSz="355600">
              <a:defRPr sz="1300">
                <a:latin typeface="Noto Sans Batak Regular"/>
                <a:ea typeface="Noto Sans Batak Regular"/>
                <a:cs typeface="Noto Sans Batak Regular"/>
                <a:sym typeface="Noto Sans Batak Regular"/>
              </a:defRPr>
            </a:pPr>
            <a:r>
              <a:t>    {</a:t>
            </a:r>
          </a:p>
          <a:p>
            <a:pPr defTabSz="355600">
              <a:defRPr sz="1300">
                <a:latin typeface="Noto Sans Batak Regular"/>
                <a:ea typeface="Noto Sans Batak Regular"/>
                <a:cs typeface="Noto Sans Batak Regular"/>
                <a:sym typeface="Noto Sans Batak Regular"/>
              </a:defRPr>
            </a:pPr>
            <a:r>
              <a:t>      "type": "StructuredInterface",</a:t>
            </a:r>
          </a:p>
          <a:p>
            <a:pPr defTabSz="355600">
              <a:defRPr sz="1300">
                <a:latin typeface="Noto Sans Batak Regular"/>
                <a:ea typeface="Noto Sans Batak Regular"/>
                <a:cs typeface="Noto Sans Batak Regular"/>
                <a:sym typeface="Noto Sans Batak Regular"/>
              </a:defRPr>
            </a:pPr>
            <a:r>
              <a:t>      "protocol": "</a:t>
            </a:r>
            <a:r>
              <a:rPr>
                <a:solidFill>
                  <a:srgbClr val="FF2600"/>
                </a:solidFill>
              </a:rPr>
              <a:t>AP2/ANP</a:t>
            </a:r>
            <a:r>
              <a:t>",</a:t>
            </a:r>
          </a:p>
          <a:p>
            <a:pPr defTabSz="355600">
              <a:defRPr sz="1300">
                <a:latin typeface="Noto Sans Batak Regular"/>
                <a:ea typeface="Noto Sans Batak Regular"/>
                <a:cs typeface="Noto Sans Batak Regular"/>
                <a:sym typeface="Noto Sans Batak Regular"/>
              </a:defRPr>
            </a:pPr>
            <a:r>
              <a:t>      "version": "0.0.1",</a:t>
            </a:r>
          </a:p>
          <a:p>
            <a:pPr defTabSz="355600">
              <a:defRPr sz="1300">
                <a:latin typeface="Noto Sans Batak Regular"/>
                <a:ea typeface="Noto Sans Batak Regular"/>
                <a:cs typeface="Noto Sans Batak Regular"/>
                <a:sym typeface="Noto Sans Batak Regular"/>
              </a:defRPr>
            </a:pPr>
            <a:r>
              <a:t>      "description": "An implementation of the AP2 protocol based on the ANP protocol, used for payment and transactions between agents."</a:t>
            </a:r>
          </a:p>
          <a:p>
            <a:pPr defTabSz="355600">
              <a:defRPr sz="1300">
                <a:latin typeface="Noto Sans Batak Regular"/>
                <a:ea typeface="Noto Sans Batak Regular"/>
                <a:cs typeface="Noto Sans Batak Regular"/>
                <a:sym typeface="Noto Sans Batak Regular"/>
              </a:defRPr>
            </a:pPr>
            <a:r>
              <a:t>    },</a:t>
            </a:r>
          </a:p>
          <a:p>
            <a:pPr defTabSz="355600">
              <a:defRPr sz="1300">
                <a:latin typeface="Noto Sans Batak Regular"/>
                <a:ea typeface="Noto Sans Batak Regular"/>
                <a:cs typeface="Noto Sans Batak Regular"/>
                <a:sym typeface="Noto Sans Batak Regular"/>
              </a:defRPr>
            </a:pPr>
            <a:r>
              <a:t>    "content":{</a:t>
            </a:r>
          </a:p>
          <a:p>
            <a:pPr defTabSz="355600">
              <a:defRPr sz="1300">
                <a:latin typeface="Noto Sans Batak Regular"/>
                <a:ea typeface="Noto Sans Batak Regular"/>
                <a:cs typeface="Noto Sans Batak Regular"/>
                <a:sym typeface="Noto Sans Batak Regular"/>
              </a:defRPr>
            </a:pPr>
            <a:r>
              <a:t>        "roles": [</a:t>
            </a:r>
          </a:p>
          <a:p>
            <a:pPr defTabSz="355600">
              <a:defRPr sz="1300">
                <a:latin typeface="Noto Sans Batak Regular"/>
                <a:ea typeface="Noto Sans Batak Regular"/>
                <a:cs typeface="Noto Sans Batak Regular"/>
                <a:sym typeface="Noto Sans Batak Regular"/>
              </a:defRPr>
            </a:pPr>
            <a:r>
              <a:t>            "</a:t>
            </a:r>
            <a:r>
              <a:rPr>
                <a:solidFill>
                  <a:srgbClr val="FF2600"/>
                </a:solidFill>
              </a:rPr>
              <a:t>shopper</a:t>
            </a:r>
            <a:r>
              <a:t>": {</a:t>
            </a:r>
          </a:p>
          <a:p>
            <a:pPr defTabSz="355600">
              <a:defRPr sz="1300">
                <a:latin typeface="Noto Sans Batak Regular"/>
                <a:ea typeface="Noto Sans Batak Regular"/>
                <a:cs typeface="Noto Sans Batak Regular"/>
                <a:sym typeface="Noto Sans Batak Regular"/>
              </a:defRPr>
            </a:pPr>
            <a:r>
              <a:t>            "description": "shopper Agent - handles user interaction, PIN validation, QR code display",</a:t>
            </a:r>
          </a:p>
          <a:p>
            <a:pPr defTabSz="355600">
              <a:defRPr sz="1300">
                <a:latin typeface="Noto Sans Batak Regular"/>
                <a:ea typeface="Noto Sans Batak Regular"/>
                <a:cs typeface="Noto Sans Batak Regular"/>
                <a:sym typeface="Noto Sans Batak Regular"/>
              </a:defRPr>
            </a:pPr>
            <a:r>
              <a:t>            "</a:t>
            </a:r>
            <a:r>
              <a:rPr>
                <a:solidFill>
                  <a:srgbClr val="FF2600"/>
                </a:solidFill>
              </a:rPr>
              <a:t>endpoints</a:t>
            </a:r>
            <a:r>
              <a:t>": {</a:t>
            </a:r>
          </a:p>
          <a:p>
            <a:pPr defTabSz="355600">
              <a:defRPr sz="1300">
                <a:latin typeface="Noto Sans Batak Regular"/>
                <a:ea typeface="Noto Sans Batak Regular"/>
                <a:cs typeface="Noto Sans Batak Regular"/>
                <a:sym typeface="Noto Sans Batak Regular"/>
              </a:defRPr>
            </a:pPr>
            <a:r>
              <a:t>                "receive_delivery_receipt": "/ap2/shopper/receive_delivery_receipt"</a:t>
            </a:r>
          </a:p>
          <a:p>
            <a:pPr defTabSz="355600">
              <a:defRPr sz="1300">
                <a:latin typeface="Noto Sans Batak Regular"/>
                <a:ea typeface="Noto Sans Batak Regular"/>
                <a:cs typeface="Noto Sans Batak Regular"/>
                <a:sym typeface="Noto Sans Batak Regular"/>
              </a:defRPr>
            </a:pPr>
            <a:r>
              <a:t>            }</a:t>
            </a:r>
          </a:p>
          <a:p>
            <a:pPr defTabSz="355600">
              <a:defRPr sz="1300">
                <a:latin typeface="Noto Sans Batak Regular"/>
                <a:ea typeface="Noto Sans Batak Regular"/>
                <a:cs typeface="Noto Sans Batak Regular"/>
                <a:sym typeface="Noto Sans Batak Regular"/>
              </a:defRPr>
            </a:pPr>
            <a:r>
              <a:t>            },</a:t>
            </a:r>
          </a:p>
          <a:p>
            <a:pPr defTabSz="355600">
              <a:defRPr sz="1300">
                <a:latin typeface="Noto Sans Batak Regular"/>
                <a:ea typeface="Noto Sans Batak Regular"/>
                <a:cs typeface="Noto Sans Batak Regular"/>
                <a:sym typeface="Noto Sans Batak Regular"/>
              </a:defRPr>
            </a:pPr>
            <a:r>
              <a:t>            "</a:t>
            </a:r>
            <a:r>
              <a:rPr>
                <a:solidFill>
                  <a:srgbClr val="FF2600"/>
                </a:solidFill>
              </a:rPr>
              <a:t>merchant</a:t>
            </a:r>
            <a:r>
              <a:t>": {</a:t>
            </a:r>
          </a:p>
          <a:p>
            <a:pPr defTabSz="355600">
              <a:defRPr sz="1300">
                <a:latin typeface="Noto Sans Batak Regular"/>
                <a:ea typeface="Noto Sans Batak Regular"/>
                <a:cs typeface="Noto Sans Batak Regular"/>
                <a:sym typeface="Noto Sans Batak Regular"/>
              </a:defRPr>
            </a:pPr>
            <a:r>
              <a:t>            "description": "Merchant Agent - generates cart, creates QR orders, issues delivery receipts",</a:t>
            </a:r>
          </a:p>
          <a:p>
            <a:pPr defTabSz="355600">
              <a:defRPr sz="1300">
                <a:latin typeface="Noto Sans Batak Regular"/>
                <a:ea typeface="Noto Sans Batak Regular"/>
                <a:cs typeface="Noto Sans Batak Regular"/>
                <a:sym typeface="Noto Sans Batak Regular"/>
              </a:defRPr>
            </a:pPr>
            <a:r>
              <a:t>            "</a:t>
            </a:r>
            <a:r>
              <a:rPr>
                <a:solidFill>
                  <a:srgbClr val="FF2600"/>
                </a:solidFill>
              </a:rPr>
              <a:t>endpoints</a:t>
            </a:r>
            <a:r>
              <a:t>": {</a:t>
            </a:r>
          </a:p>
          <a:p>
            <a:pPr defTabSz="355600">
              <a:defRPr sz="1300">
                <a:latin typeface="Noto Sans Batak Regular"/>
                <a:ea typeface="Noto Sans Batak Regular"/>
                <a:cs typeface="Noto Sans Batak Regular"/>
                <a:sym typeface="Noto Sans Batak Regular"/>
              </a:defRPr>
            </a:pPr>
            <a:r>
              <a:t>                "create_cart_mandate": "/ap2/merchant/create_cart_mandate",</a:t>
            </a:r>
          </a:p>
          <a:p>
            <a:pPr defTabSz="355600">
              <a:defRPr sz="1300">
                <a:latin typeface="Noto Sans Batak Regular"/>
                <a:ea typeface="Noto Sans Batak Regular"/>
                <a:cs typeface="Noto Sans Batak Regular"/>
                <a:sym typeface="Noto Sans Batak Regular"/>
              </a:defRPr>
            </a:pPr>
            <a:r>
              <a:t>                "send_payment_mandate": "/ap2/merchant/send_payment_mandate",</a:t>
            </a:r>
          </a:p>
          <a:p>
            <a:pPr defTabSz="355600">
              <a:defRPr sz="1300">
                <a:latin typeface="Noto Sans Batak Regular"/>
                <a:ea typeface="Noto Sans Batak Regular"/>
                <a:cs typeface="Noto Sans Batak Regular"/>
                <a:sym typeface="Noto Sans Batak Regular"/>
              </a:defRPr>
            </a:pPr>
            <a:r>
              <a:t>            }</a:t>
            </a:r>
          </a:p>
          <a:p>
            <a:pPr defTabSz="355600">
              <a:defRPr sz="1300">
                <a:latin typeface="Noto Sans Batak Regular"/>
                <a:ea typeface="Noto Sans Batak Regular"/>
                <a:cs typeface="Noto Sans Batak Regular"/>
                <a:sym typeface="Noto Sans Batak Regular"/>
              </a:defRPr>
            </a:pPr>
            <a:r>
              <a:t>            }</a:t>
            </a:r>
          </a:p>
          <a:p>
            <a:pPr defTabSz="355600">
              <a:defRPr sz="1300">
                <a:latin typeface="Noto Sans Batak Regular"/>
                <a:ea typeface="Noto Sans Batak Regular"/>
                <a:cs typeface="Noto Sans Batak Regular"/>
                <a:sym typeface="Noto Sans Batak Regular"/>
              </a:defRPr>
            </a:pPr>
            <a:r>
              <a:t>        ]</a:t>
            </a:r>
          </a:p>
          <a:p>
            <a:pPr defTabSz="355600">
              <a:defRPr sz="1300">
                <a:latin typeface="Noto Sans Batak Regular"/>
                <a:ea typeface="Noto Sans Batak Regular"/>
                <a:cs typeface="Noto Sans Batak Regular"/>
                <a:sym typeface="Noto Sans Batak Regular"/>
              </a:defRPr>
            </a:pPr>
            <a:r>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384" name="Text 2"/>
          <p:cNvSpPr txBox="1"/>
          <p:nvPr/>
        </p:nvSpPr>
        <p:spPr>
          <a:xfrm>
            <a:off x="140295" y="36869"/>
            <a:ext cx="6702156" cy="66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Noto Sans Batak Regular"/>
                <a:ea typeface="Noto Sans Batak Regular"/>
                <a:cs typeface="Noto Sans Batak Regular"/>
                <a:sym typeface="Noto Sans Batak Regular"/>
              </a:defRPr>
            </a:lvl1pPr>
          </a:lstStyle>
          <a:p>
            <a:pPr>
              <a:spcAft>
                <a:spcPts val="900"/>
              </a:spcAft>
            </a:pPr>
            <a:r>
              <a:rPr lang="en" altLang="zh-CN" dirty="0">
                <a:solidFill>
                  <a:srgbClr val="26221F"/>
                </a:solidFill>
                <a:effectLst/>
                <a:latin typeface="Ginto Copilot Variable"/>
              </a:rPr>
              <a:t>AP2 Agent Payment Flow Based on ANP</a:t>
            </a:r>
          </a:p>
        </p:txBody>
      </p:sp>
      <p:pic>
        <p:nvPicPr>
          <p:cNvPr id="385" name="已粘贴的影片.png" descr="已粘贴的影片.png"/>
          <p:cNvPicPr>
            <a:picLocks noChangeAspect="1"/>
          </p:cNvPicPr>
          <p:nvPr/>
        </p:nvPicPr>
        <p:blipFill>
          <a:blip r:embed="rId2"/>
          <a:stretch>
            <a:fillRect/>
          </a:stretch>
        </p:blipFill>
        <p:spPr>
          <a:xfrm>
            <a:off x="11412528" y="219405"/>
            <a:ext cx="656167" cy="211668"/>
          </a:xfrm>
          <a:prstGeom prst="rect">
            <a:avLst/>
          </a:prstGeom>
          <a:ln w="12700">
            <a:miter lim="400000"/>
          </a:ln>
        </p:spPr>
      </p:pic>
      <p:sp>
        <p:nvSpPr>
          <p:cNvPr id="386" name="核心：…"/>
          <p:cNvSpPr txBox="1"/>
          <p:nvPr/>
        </p:nvSpPr>
        <p:spPr>
          <a:xfrm>
            <a:off x="393268" y="1380069"/>
            <a:ext cx="3410873"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Aft>
                <a:spcPts val="900"/>
              </a:spcAft>
              <a:buNone/>
            </a:pPr>
            <a:r>
              <a:rPr lang="en" altLang="zh-CN" dirty="0">
                <a:solidFill>
                  <a:srgbClr val="26221F"/>
                </a:solidFill>
                <a:effectLst/>
                <a:latin typeface="Ginto Copilot Variable"/>
              </a:rPr>
              <a:t>Core Elements:</a:t>
            </a:r>
          </a:p>
          <a:p>
            <a:pPr>
              <a:spcBef>
                <a:spcPts val="300"/>
              </a:spcBef>
              <a:spcAft>
                <a:spcPts val="750"/>
              </a:spcAft>
              <a:buFont typeface="Arial" panose="020B0604020202020204" pitchFamily="34" charset="0"/>
              <a:buChar char="•"/>
            </a:pPr>
            <a:r>
              <a:rPr lang="en" altLang="zh-CN" dirty="0">
                <a:solidFill>
                  <a:srgbClr val="26221F"/>
                </a:solidFill>
                <a:effectLst/>
                <a:latin typeface="Ginto Copilot Variable"/>
              </a:rPr>
              <a:t>Use VC (Verifiable Credentials) to ensure trust</a:t>
            </a:r>
          </a:p>
          <a:p>
            <a:pPr>
              <a:spcAft>
                <a:spcPts val="750"/>
              </a:spcAft>
              <a:buFont typeface="Arial" panose="020B0604020202020204" pitchFamily="34" charset="0"/>
              <a:buChar char="•"/>
            </a:pPr>
            <a:r>
              <a:rPr lang="en" altLang="zh-CN" dirty="0">
                <a:solidFill>
                  <a:srgbClr val="26221F"/>
                </a:solidFill>
                <a:effectLst/>
                <a:latin typeface="Ginto Copilot Variable"/>
              </a:rPr>
              <a:t>Use DID documents for public key distribution</a:t>
            </a:r>
          </a:p>
          <a:p>
            <a:pPr>
              <a:spcAft>
                <a:spcPts val="750"/>
              </a:spcAft>
              <a:buFont typeface="Arial" panose="020B0604020202020204" pitchFamily="34" charset="0"/>
              <a:buChar char="•"/>
            </a:pPr>
            <a:r>
              <a:rPr lang="en" altLang="zh-CN" dirty="0">
                <a:solidFill>
                  <a:srgbClr val="26221F"/>
                </a:solidFill>
                <a:effectLst/>
                <a:latin typeface="Ginto Copilot Variable"/>
              </a:rPr>
              <a:t>Support Alipay and WeChat Pay</a:t>
            </a:r>
          </a:p>
          <a:p>
            <a:pPr>
              <a:spcAft>
                <a:spcPts val="750"/>
              </a:spcAft>
              <a:buFont typeface="Arial" panose="020B0604020202020204" pitchFamily="34" charset="0"/>
              <a:buChar char="•"/>
            </a:pPr>
            <a:r>
              <a:rPr lang="en" altLang="zh-CN" dirty="0">
                <a:solidFill>
                  <a:srgbClr val="26221F"/>
                </a:solidFill>
                <a:effectLst/>
                <a:latin typeface="Ginto Copilot Variable"/>
              </a:rPr>
              <a:t>Add payment confirmation credentials and fulfillment credentials</a:t>
            </a:r>
          </a:p>
          <a:p>
            <a:pPr>
              <a:spcAft>
                <a:spcPts val="1050"/>
              </a:spcAft>
              <a:buFont typeface="Arial" panose="020B0604020202020204" pitchFamily="34" charset="0"/>
              <a:buChar char="•"/>
            </a:pPr>
            <a:r>
              <a:rPr lang="en" altLang="zh-CN" dirty="0">
                <a:solidFill>
                  <a:srgbClr val="26221F"/>
                </a:solidFill>
                <a:effectLst/>
                <a:latin typeface="Ginto Copilot Variable"/>
              </a:rPr>
              <a:t>Use hash chains to link credentials</a:t>
            </a:r>
          </a:p>
        </p:txBody>
      </p:sp>
      <p:pic>
        <p:nvPicPr>
          <p:cNvPr id="387" name="已粘贴的影片.png" descr="已粘贴的影片.png"/>
          <p:cNvPicPr>
            <a:picLocks noChangeAspect="1"/>
          </p:cNvPicPr>
          <p:nvPr/>
        </p:nvPicPr>
        <p:blipFill>
          <a:blip r:embed="rId3"/>
          <a:stretch>
            <a:fillRect/>
          </a:stretch>
        </p:blipFill>
        <p:spPr>
          <a:xfrm>
            <a:off x="4633137" y="692850"/>
            <a:ext cx="7481455" cy="685800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1"/>
          <p:cNvSpPr/>
          <p:nvPr/>
        </p:nvSpPr>
        <p:spPr>
          <a:xfrm>
            <a:off x="0" y="0"/>
            <a:ext cx="12192001" cy="6858001"/>
          </a:xfrm>
          <a:prstGeom prst="rect">
            <a:avLst/>
          </a:prstGeom>
          <a:solidFill>
            <a:srgbClr val="FFFFFF">
              <a:alpha val="75000"/>
            </a:srgbClr>
          </a:solidFill>
          <a:ln w="12700">
            <a:miter lim="400000"/>
          </a:ln>
        </p:spPr>
        <p:txBody>
          <a:bodyPr lIns="38100" tIns="38100" rIns="38100" bIns="38100"/>
          <a:lstStyle/>
          <a:p>
            <a:pPr defTabSz="762000">
              <a:defRPr sz="1400">
                <a:latin typeface="Calibri"/>
                <a:ea typeface="Calibri"/>
                <a:cs typeface="Calibri"/>
                <a:sym typeface="Calibri"/>
              </a:defRPr>
            </a:pPr>
            <a:endParaRPr/>
          </a:p>
        </p:txBody>
      </p:sp>
      <p:sp>
        <p:nvSpPr>
          <p:cNvPr id="390"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391" name="Text 2"/>
          <p:cNvSpPr txBox="1"/>
          <p:nvPr/>
        </p:nvSpPr>
        <p:spPr>
          <a:xfrm>
            <a:off x="140295" y="36869"/>
            <a:ext cx="4445128" cy="66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Heiti SC Light"/>
                <a:ea typeface="Heiti SC Light"/>
                <a:cs typeface="Heiti SC Light"/>
                <a:sym typeface="Heiti SC Light"/>
              </a:defRPr>
            </a:lvl1pPr>
          </a:lstStyle>
          <a:p>
            <a:pPr>
              <a:spcAft>
                <a:spcPts val="900"/>
              </a:spcAft>
            </a:pPr>
            <a:r>
              <a:rPr lang="en" altLang="zh-CN" dirty="0">
                <a:solidFill>
                  <a:srgbClr val="26221F"/>
                </a:solidFill>
                <a:effectLst/>
                <a:latin typeface="Ginto Copilot Variable"/>
              </a:rPr>
              <a:t>x402 Native Protocol Flow</a:t>
            </a:r>
          </a:p>
        </p:txBody>
      </p:sp>
      <p:pic>
        <p:nvPicPr>
          <p:cNvPr id="392" name="已粘贴的影片.png" descr="已粘贴的影片.png"/>
          <p:cNvPicPr>
            <a:picLocks noChangeAspect="1"/>
          </p:cNvPicPr>
          <p:nvPr/>
        </p:nvPicPr>
        <p:blipFill>
          <a:blip r:embed="rId2"/>
          <a:stretch>
            <a:fillRect/>
          </a:stretch>
        </p:blipFill>
        <p:spPr>
          <a:xfrm>
            <a:off x="11412528" y="219405"/>
            <a:ext cx="656167" cy="211668"/>
          </a:xfrm>
          <a:prstGeom prst="rect">
            <a:avLst/>
          </a:prstGeom>
          <a:ln w="12700">
            <a:miter lim="400000"/>
          </a:ln>
        </p:spPr>
      </p:pic>
      <p:sp>
        <p:nvSpPr>
          <p:cNvPr id="393" name="核心：…"/>
          <p:cNvSpPr txBox="1"/>
          <p:nvPr/>
        </p:nvSpPr>
        <p:spPr>
          <a:xfrm>
            <a:off x="327306" y="2002154"/>
            <a:ext cx="2621407" cy="2010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Aft>
                <a:spcPts val="900"/>
              </a:spcAft>
              <a:buNone/>
            </a:pPr>
            <a:r>
              <a:rPr lang="en" altLang="zh-CN" dirty="0">
                <a:solidFill>
                  <a:srgbClr val="26221F"/>
                </a:solidFill>
                <a:effectLst/>
                <a:latin typeface="Ginto Copilot Variable"/>
              </a:rPr>
              <a:t>Core Principles:</a:t>
            </a:r>
          </a:p>
          <a:p>
            <a:pPr>
              <a:spcBef>
                <a:spcPts val="300"/>
              </a:spcBef>
              <a:spcAft>
                <a:spcPts val="750"/>
              </a:spcAft>
              <a:buFont typeface="Arial" panose="020B0604020202020204" pitchFamily="34" charset="0"/>
              <a:buChar char="•"/>
            </a:pPr>
            <a:r>
              <a:rPr lang="en" altLang="zh-CN" dirty="0">
                <a:solidFill>
                  <a:srgbClr val="26221F"/>
                </a:solidFill>
                <a:effectLst/>
                <a:latin typeface="Ginto Copilot Variable"/>
              </a:rPr>
              <a:t>Solve micropayment issues in API and resource access</a:t>
            </a:r>
          </a:p>
          <a:p>
            <a:pPr>
              <a:spcAft>
                <a:spcPts val="1050"/>
              </a:spcAft>
              <a:buFont typeface="Arial" panose="020B0604020202020204" pitchFamily="34" charset="0"/>
              <a:buChar char="•"/>
            </a:pPr>
            <a:r>
              <a:rPr lang="en" altLang="zh-CN" dirty="0">
                <a:solidFill>
                  <a:srgbClr val="26221F"/>
                </a:solidFill>
                <a:effectLst/>
                <a:latin typeface="Ginto Copilot Variable"/>
              </a:rPr>
              <a:t>Build on stablecoins and blockchain infrastructure</a:t>
            </a:r>
          </a:p>
        </p:txBody>
      </p:sp>
      <p:pic>
        <p:nvPicPr>
          <p:cNvPr id="394" name="已粘贴的影片.png" descr="已粘贴的影片.png"/>
          <p:cNvPicPr>
            <a:picLocks noChangeAspect="1"/>
          </p:cNvPicPr>
          <p:nvPr/>
        </p:nvPicPr>
        <p:blipFill>
          <a:blip r:embed="rId3"/>
          <a:stretch>
            <a:fillRect/>
          </a:stretch>
        </p:blipFill>
        <p:spPr>
          <a:xfrm>
            <a:off x="3001651" y="1254778"/>
            <a:ext cx="9022777" cy="521591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397" name="Text 2"/>
          <p:cNvSpPr txBox="1"/>
          <p:nvPr/>
        </p:nvSpPr>
        <p:spPr>
          <a:xfrm>
            <a:off x="140295" y="36869"/>
            <a:ext cx="7989367" cy="665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Noto Sans Batak Regular"/>
                <a:ea typeface="Noto Sans Batak Regular"/>
                <a:cs typeface="Noto Sans Batak Regular"/>
                <a:sym typeface="Noto Sans Batak Regular"/>
              </a:defRPr>
            </a:lvl1pPr>
          </a:lstStyle>
          <a:p>
            <a:pPr>
              <a:spcAft>
                <a:spcPts val="900"/>
              </a:spcAft>
            </a:pPr>
            <a:r>
              <a:rPr lang="en" altLang="zh-CN" dirty="0">
                <a:solidFill>
                  <a:srgbClr val="26221F"/>
                </a:solidFill>
                <a:effectLst/>
                <a:latin typeface="Ginto Copilot Variable"/>
              </a:rPr>
              <a:t>Reflections on AP2, x402, and Agent Payments</a:t>
            </a:r>
          </a:p>
        </p:txBody>
      </p:sp>
      <p:pic>
        <p:nvPicPr>
          <p:cNvPr id="398" name="已粘贴的影片.png" descr="已粘贴的影片.png"/>
          <p:cNvPicPr>
            <a:picLocks noChangeAspect="1"/>
          </p:cNvPicPr>
          <p:nvPr/>
        </p:nvPicPr>
        <p:blipFill>
          <a:blip r:embed="rId2"/>
          <a:stretch>
            <a:fillRect/>
          </a:stretch>
        </p:blipFill>
        <p:spPr>
          <a:xfrm>
            <a:off x="11412528" y="219405"/>
            <a:ext cx="656167" cy="211668"/>
          </a:xfrm>
          <a:prstGeom prst="rect">
            <a:avLst/>
          </a:prstGeom>
          <a:ln w="12700">
            <a:miter lim="400000"/>
          </a:ln>
        </p:spPr>
      </p:pic>
      <p:sp>
        <p:nvSpPr>
          <p:cNvPr id="399" name="核心：…"/>
          <p:cNvSpPr txBox="1"/>
          <p:nvPr/>
        </p:nvSpPr>
        <p:spPr>
          <a:xfrm>
            <a:off x="1617599" y="1052321"/>
            <a:ext cx="6947407" cy="1154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Aft>
                <a:spcPts val="900"/>
              </a:spcAft>
              <a:buNone/>
            </a:pPr>
            <a:r>
              <a:rPr lang="en" altLang="zh-CN" dirty="0">
                <a:solidFill>
                  <a:srgbClr val="26221F"/>
                </a:solidFill>
                <a:effectLst/>
                <a:latin typeface="Ginto Copilot Variable"/>
              </a:rPr>
              <a:t>AP2: Better suited for ever-changing transaction targets  </a:t>
            </a:r>
          </a:p>
          <a:p>
            <a:pPr>
              <a:spcAft>
                <a:spcPts val="900"/>
              </a:spcAft>
            </a:pPr>
            <a:r>
              <a:rPr lang="en" altLang="zh-CN" dirty="0">
                <a:solidFill>
                  <a:srgbClr val="26221F"/>
                </a:solidFill>
                <a:effectLst/>
                <a:latin typeface="Ginto Copilot Variable"/>
              </a:rPr>
              <a:t>x402: Better suited for small, frequent machine-to-machine transactions</a:t>
            </a:r>
          </a:p>
          <a:p>
            <a:pPr>
              <a:spcAft>
                <a:spcPts val="900"/>
              </a:spcAft>
            </a:pPr>
            <a:endParaRPr lang="en" altLang="zh-CN" dirty="0">
              <a:solidFill>
                <a:srgbClr val="26221F"/>
              </a:solidFill>
              <a:effectLst/>
              <a:latin typeface="Ginto Copilot Variable"/>
            </a:endParaRPr>
          </a:p>
        </p:txBody>
      </p:sp>
      <p:sp>
        <p:nvSpPr>
          <p:cNvPr id="3" name="文本框 2">
            <a:extLst>
              <a:ext uri="{FF2B5EF4-FFF2-40B4-BE49-F238E27FC236}">
                <a16:creationId xmlns:a16="http://schemas.microsoft.com/office/drawing/2014/main" id="{40A1AFD3-6121-12ED-607B-AD042DDD03C4}"/>
              </a:ext>
            </a:extLst>
          </p:cNvPr>
          <p:cNvSpPr txBox="1"/>
          <p:nvPr/>
        </p:nvSpPr>
        <p:spPr>
          <a:xfrm>
            <a:off x="533399" y="2028682"/>
            <a:ext cx="11543759" cy="4757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Aft>
                <a:spcPts val="900"/>
              </a:spcAft>
              <a:buNone/>
            </a:pPr>
            <a:r>
              <a:rPr lang="en" altLang="zh-CN" dirty="0">
                <a:solidFill>
                  <a:srgbClr val="26221F"/>
                </a:solidFill>
                <a:effectLst/>
                <a:latin typeface="Ginto Copilot Variable"/>
              </a:rPr>
              <a:t>Agent Payments require both native protocols and integration with existing systems.</a:t>
            </a:r>
          </a:p>
          <a:p>
            <a:pPr>
              <a:spcBef>
                <a:spcPts val="300"/>
              </a:spcBef>
              <a:spcAft>
                <a:spcPts val="750"/>
              </a:spcAft>
              <a:buFont typeface="Arial" panose="020B0604020202020204" pitchFamily="34" charset="0"/>
              <a:buChar char="•"/>
            </a:pPr>
            <a:r>
              <a:rPr lang="en" altLang="zh-CN" dirty="0">
                <a:solidFill>
                  <a:srgbClr val="26221F"/>
                </a:solidFill>
                <a:effectLst/>
                <a:latin typeface="Ginto Copilot Variable"/>
              </a:rPr>
              <a:t>Native Protocols:</a:t>
            </a:r>
          </a:p>
          <a:p>
            <a:pPr marL="742950" lvl="1" indent="-285750">
              <a:spcBef>
                <a:spcPts val="300"/>
              </a:spcBef>
              <a:spcAft>
                <a:spcPts val="750"/>
              </a:spcAft>
              <a:buFont typeface="Arial" panose="020B0604020202020204" pitchFamily="34" charset="0"/>
              <a:buChar char="•"/>
            </a:pPr>
            <a:r>
              <a:rPr lang="en" altLang="zh-CN" dirty="0">
                <a:solidFill>
                  <a:srgbClr val="26221F"/>
                </a:solidFill>
                <a:effectLst/>
                <a:latin typeface="Ginto Copilot Variable"/>
              </a:rPr>
              <a:t>Ensure agents can autonomously handle transactions without relying on platform-specific intermediaries.</a:t>
            </a:r>
          </a:p>
          <a:p>
            <a:pPr marL="742950" lvl="1" indent="-285750">
              <a:spcAft>
                <a:spcPts val="1050"/>
              </a:spcAft>
              <a:buFont typeface="Arial" panose="020B0604020202020204" pitchFamily="34" charset="0"/>
              <a:buChar char="•"/>
            </a:pPr>
            <a:r>
              <a:rPr lang="en" altLang="zh-CN" dirty="0">
                <a:solidFill>
                  <a:srgbClr val="26221F"/>
                </a:solidFill>
                <a:effectLst/>
                <a:latin typeface="Ginto Copilot Variable"/>
              </a:rPr>
              <a:t>Provide standardized flows for trust, authorization, and settlement.</a:t>
            </a:r>
          </a:p>
          <a:p>
            <a:pPr>
              <a:spcAft>
                <a:spcPts val="1050"/>
              </a:spcAft>
              <a:buFont typeface="Arial" panose="020B0604020202020204" pitchFamily="34" charset="0"/>
              <a:buChar char="•"/>
            </a:pPr>
            <a:r>
              <a:rPr lang="en" altLang="zh-CN" dirty="0">
                <a:solidFill>
                  <a:srgbClr val="26221F"/>
                </a:solidFill>
                <a:effectLst/>
                <a:latin typeface="Ginto Copilot Variable"/>
              </a:rPr>
              <a:t>Integration with Existing Systems:</a:t>
            </a:r>
          </a:p>
          <a:p>
            <a:pPr marL="742950" lvl="1" indent="-285750">
              <a:spcBef>
                <a:spcPts val="300"/>
              </a:spcBef>
              <a:spcAft>
                <a:spcPts val="750"/>
              </a:spcAft>
              <a:buFont typeface="Arial" panose="020B0604020202020204" pitchFamily="34" charset="0"/>
              <a:buChar char="•"/>
            </a:pPr>
            <a:r>
              <a:rPr lang="en" altLang="zh-CN" dirty="0">
                <a:solidFill>
                  <a:srgbClr val="26221F"/>
                </a:solidFill>
                <a:effectLst/>
                <a:latin typeface="Ginto Copilot Variable"/>
              </a:rPr>
              <a:t>ANP web : Web based Decentralized identifiers establish verifiable agent identity and distribute public keys.(KYA and KYC)</a:t>
            </a:r>
          </a:p>
          <a:p>
            <a:pPr marL="742950" lvl="1" indent="-285750">
              <a:spcAft>
                <a:spcPts val="750"/>
              </a:spcAft>
              <a:buFont typeface="Arial" panose="020B0604020202020204" pitchFamily="34" charset="0"/>
              <a:buChar char="•"/>
            </a:pPr>
            <a:r>
              <a:rPr lang="en" altLang="zh-CN" dirty="0">
                <a:solidFill>
                  <a:srgbClr val="26221F"/>
                </a:solidFill>
                <a:effectLst/>
                <a:latin typeface="Ginto Copilot Variable"/>
              </a:rPr>
              <a:t>AP2 Transaction Credentials: Used as payment instruments, binding user intent and authorization to each transaction.</a:t>
            </a:r>
          </a:p>
          <a:p>
            <a:pPr marL="742950" lvl="1" indent="-285750">
              <a:spcAft>
                <a:spcPts val="1050"/>
              </a:spcAft>
              <a:buFont typeface="Arial" panose="020B0604020202020204" pitchFamily="34" charset="0"/>
              <a:buChar char="•"/>
            </a:pPr>
            <a:r>
              <a:rPr lang="en" altLang="zh-CN" dirty="0">
                <a:solidFill>
                  <a:srgbClr val="26221F"/>
                </a:solidFill>
                <a:effectLst/>
                <a:latin typeface="Ginto Copilot Variable"/>
              </a:rPr>
              <a:t>x402 with HTTP Protocol Fields: Embeds transaction and payment instructions directly into HTTP interactions, enabling a closed-loop of access and payment during API/resource calls.</a:t>
            </a:r>
          </a:p>
          <a:p>
            <a:pPr>
              <a:spcAft>
                <a:spcPts val="900"/>
              </a:spcAft>
            </a:pPr>
            <a:r>
              <a:rPr lang="zh-CN" altLang="en-US" dirty="0">
                <a:solidFill>
                  <a:srgbClr val="26221F"/>
                </a:solidFill>
                <a:effectLst/>
                <a:latin typeface="Ginto Copilot Variable"/>
              </a:rPr>
              <a:t>👉 </a:t>
            </a:r>
            <a:r>
              <a:rPr lang="en" altLang="zh-CN" dirty="0">
                <a:solidFill>
                  <a:srgbClr val="26221F"/>
                </a:solidFill>
                <a:effectLst/>
                <a:latin typeface="Ginto Copilot Variable"/>
              </a:rPr>
              <a:t>In essence: Agent Payments need combine native trust protocols (AP2, x402) with DID-based identity and credential systems, ensuring seamless interoperability between the new agent economy and existing payment infrastructures.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
          <p:cNvSpPr/>
          <p:nvPr/>
        </p:nvSpPr>
        <p:spPr>
          <a:xfrm>
            <a:off x="0" y="0"/>
            <a:ext cx="12192001" cy="6858001"/>
          </a:xfrm>
          <a:prstGeom prst="rect">
            <a:avLst/>
          </a:prstGeom>
          <a:solidFill>
            <a:srgbClr val="FFFFFF">
              <a:alpha val="75000"/>
            </a:srgbClr>
          </a:solidFill>
          <a:ln w="12700">
            <a:miter lim="400000"/>
          </a:ln>
        </p:spPr>
        <p:txBody>
          <a:bodyPr lIns="38100" tIns="38100" rIns="38100" bIns="38100"/>
          <a:lstStyle/>
          <a:p>
            <a:pPr defTabSz="762000">
              <a:defRPr sz="1400">
                <a:latin typeface="Calibri"/>
                <a:ea typeface="Calibri"/>
                <a:cs typeface="Calibri"/>
                <a:sym typeface="Calibri"/>
              </a:defRPr>
            </a:pPr>
            <a:endParaRPr/>
          </a:p>
        </p:txBody>
      </p:sp>
      <p:sp>
        <p:nvSpPr>
          <p:cNvPr id="177"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178" name="Text 2"/>
          <p:cNvSpPr txBox="1"/>
          <p:nvPr/>
        </p:nvSpPr>
        <p:spPr>
          <a:xfrm>
            <a:off x="140295" y="36869"/>
            <a:ext cx="6253315" cy="66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Noto Sans Batak Regular"/>
                <a:ea typeface="Noto Sans Batak Regular"/>
                <a:cs typeface="Noto Sans Batak Regular"/>
                <a:sym typeface="Noto Sans Batak Regular"/>
              </a:defRPr>
            </a:lvl1pPr>
          </a:lstStyle>
          <a:p>
            <a:pPr>
              <a:spcAft>
                <a:spcPts val="900"/>
              </a:spcAft>
            </a:pPr>
            <a:r>
              <a:rPr lang="en" altLang="zh-CN" dirty="0">
                <a:solidFill>
                  <a:srgbClr val="26221F"/>
                </a:solidFill>
                <a:effectLst/>
                <a:latin typeface="Ginto Copilot Variable"/>
              </a:rPr>
              <a:t>Agent Payment/Transaction Protocol</a:t>
            </a:r>
          </a:p>
        </p:txBody>
      </p:sp>
      <p:pic>
        <p:nvPicPr>
          <p:cNvPr id="179" name="已粘贴的影片.png" descr="已粘贴的影片.png"/>
          <p:cNvPicPr>
            <a:picLocks noChangeAspect="1"/>
          </p:cNvPicPr>
          <p:nvPr/>
        </p:nvPicPr>
        <p:blipFill>
          <a:blip r:embed="rId2"/>
          <a:stretch>
            <a:fillRect/>
          </a:stretch>
        </p:blipFill>
        <p:spPr>
          <a:xfrm>
            <a:off x="11412528" y="219405"/>
            <a:ext cx="656167" cy="211668"/>
          </a:xfrm>
          <a:prstGeom prst="rect">
            <a:avLst/>
          </a:prstGeom>
          <a:ln w="12700">
            <a:miter lim="400000"/>
          </a:ln>
        </p:spPr>
      </p:pic>
      <p:sp>
        <p:nvSpPr>
          <p:cNvPr id="180" name="背景：ANP，开放智能体网络…"/>
          <p:cNvSpPr txBox="1"/>
          <p:nvPr/>
        </p:nvSpPr>
        <p:spPr>
          <a:xfrm>
            <a:off x="2047181" y="1676940"/>
            <a:ext cx="9848207" cy="3323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285750" indent="-285750">
              <a:spcAft>
                <a:spcPts val="900"/>
              </a:spcAft>
              <a:buFont typeface="Arial" panose="020B0604020202020204" pitchFamily="34" charset="0"/>
              <a:buChar char="•"/>
            </a:pPr>
            <a:r>
              <a:rPr lang="en" altLang="zh-CN" sz="3600" dirty="0">
                <a:solidFill>
                  <a:srgbClr val="26221F"/>
                </a:solidFill>
                <a:effectLst/>
                <a:latin typeface="Ginto Copilot Variable"/>
              </a:rPr>
              <a:t>Background: ANP, Open Agent Network  </a:t>
            </a:r>
          </a:p>
          <a:p>
            <a:pPr marL="285750" indent="-285750">
              <a:spcAft>
                <a:spcPts val="900"/>
              </a:spcAft>
              <a:buFont typeface="Arial" panose="020B0604020202020204" pitchFamily="34" charset="0"/>
              <a:buChar char="•"/>
            </a:pPr>
            <a:r>
              <a:rPr lang="en" altLang="zh-CN" sz="3600" dirty="0">
                <a:solidFill>
                  <a:srgbClr val="26221F"/>
                </a:solidFill>
                <a:effectLst/>
                <a:latin typeface="Ginto Copilot Variable"/>
              </a:rPr>
              <a:t>ANP’s Agent Identity Scheme: DID  </a:t>
            </a:r>
          </a:p>
          <a:p>
            <a:pPr marL="285750" indent="-285750">
              <a:spcAft>
                <a:spcPts val="900"/>
              </a:spcAft>
              <a:buFont typeface="Arial" panose="020B0604020202020204" pitchFamily="34" charset="0"/>
              <a:buChar char="•"/>
            </a:pPr>
            <a:r>
              <a:rPr lang="en" altLang="zh-CN" sz="3600" dirty="0">
                <a:solidFill>
                  <a:srgbClr val="26221F"/>
                </a:solidFill>
                <a:effectLst/>
                <a:latin typeface="Ginto Copilot Variable"/>
              </a:rPr>
              <a:t>Design and Implementation of AP2 Based on ANP  </a:t>
            </a:r>
          </a:p>
          <a:p>
            <a:pPr marL="285750" indent="-285750">
              <a:spcAft>
                <a:spcPts val="900"/>
              </a:spcAft>
              <a:buFont typeface="Arial" panose="020B0604020202020204" pitchFamily="34" charset="0"/>
              <a:buChar char="•"/>
            </a:pPr>
            <a:r>
              <a:rPr lang="en" altLang="zh-CN" sz="3600" dirty="0">
                <a:solidFill>
                  <a:srgbClr val="26221F"/>
                </a:solidFill>
                <a:effectLst/>
                <a:latin typeface="Ginto Copilot Variable"/>
              </a:rPr>
              <a:t>ANP Support for 402 Design  </a:t>
            </a:r>
          </a:p>
          <a:p>
            <a:pPr marL="285750" indent="-285750">
              <a:spcAft>
                <a:spcPts val="900"/>
              </a:spcAft>
              <a:buFont typeface="Arial" panose="020B0604020202020204" pitchFamily="34" charset="0"/>
              <a:buChar char="•"/>
            </a:pPr>
            <a:r>
              <a:rPr lang="en" altLang="zh-CN" sz="3600" dirty="0">
                <a:solidFill>
                  <a:srgbClr val="26221F"/>
                </a:solidFill>
                <a:effectLst/>
                <a:latin typeface="Ginto Copilot Variable"/>
              </a:rPr>
              <a:t>Our Next Step Plans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424" name="Text 2"/>
          <p:cNvSpPr txBox="1"/>
          <p:nvPr/>
        </p:nvSpPr>
        <p:spPr>
          <a:xfrm>
            <a:off x="140295" y="36869"/>
            <a:ext cx="12088246" cy="66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Noto Sans Batak Regular"/>
                <a:ea typeface="Noto Sans Batak Regular"/>
                <a:cs typeface="Noto Sans Batak Regular"/>
                <a:sym typeface="Noto Sans Batak Regular"/>
              </a:defRPr>
            </a:lvl1pPr>
          </a:lstStyle>
          <a:p>
            <a:pPr>
              <a:spcAft>
                <a:spcPts val="900"/>
              </a:spcAft>
            </a:pPr>
            <a:r>
              <a:rPr lang="en" altLang="zh-CN" dirty="0">
                <a:solidFill>
                  <a:srgbClr val="26221F"/>
                </a:solidFill>
                <a:effectLst/>
                <a:latin typeface="Ginto Copilot Variable"/>
              </a:rPr>
              <a:t>Future: Integration of the Consumer Internet and the Industrial Internet</a:t>
            </a:r>
          </a:p>
        </p:txBody>
      </p:sp>
      <p:pic>
        <p:nvPicPr>
          <p:cNvPr id="425" name="已粘贴的影片.png" descr="已粘贴的影片.png"/>
          <p:cNvPicPr>
            <a:picLocks noChangeAspect="1"/>
          </p:cNvPicPr>
          <p:nvPr/>
        </p:nvPicPr>
        <p:blipFill>
          <a:blip r:embed="rId2"/>
          <a:stretch>
            <a:fillRect/>
          </a:stretch>
        </p:blipFill>
        <p:spPr>
          <a:xfrm>
            <a:off x="966696" y="935721"/>
            <a:ext cx="10258608" cy="4024053"/>
          </a:xfrm>
          <a:prstGeom prst="rect">
            <a:avLst/>
          </a:prstGeom>
          <a:ln w="12700">
            <a:miter lim="400000"/>
          </a:ln>
        </p:spPr>
      </p:pic>
      <p:sp>
        <p:nvSpPr>
          <p:cNvPr id="426" name="流量迁移…"/>
          <p:cNvSpPr txBox="1"/>
          <p:nvPr/>
        </p:nvSpPr>
        <p:spPr>
          <a:xfrm>
            <a:off x="1427646" y="5027328"/>
            <a:ext cx="2522629" cy="1338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spcAft>
                <a:spcPts val="900"/>
              </a:spcAft>
              <a:buNone/>
            </a:pPr>
            <a:r>
              <a:rPr lang="en" altLang="zh-CN" dirty="0">
                <a:solidFill>
                  <a:srgbClr val="26221F"/>
                </a:solidFill>
                <a:effectLst/>
                <a:latin typeface="Ginto Copilot Variable"/>
              </a:rPr>
              <a:t>Traffic Migration</a:t>
            </a:r>
          </a:p>
          <a:p>
            <a:pPr>
              <a:spcBef>
                <a:spcPts val="300"/>
              </a:spcBef>
              <a:spcAft>
                <a:spcPts val="1050"/>
              </a:spcAft>
              <a:buFont typeface="Arial" panose="020B0604020202020204" pitchFamily="34" charset="0"/>
              <a:buChar char="•"/>
            </a:pPr>
            <a:r>
              <a:rPr lang="en" altLang="zh-CN" dirty="0">
                <a:solidFill>
                  <a:srgbClr val="26221F"/>
                </a:solidFill>
                <a:effectLst/>
                <a:latin typeface="Ginto Copilot Variable"/>
              </a:rPr>
              <a:t>From super-apps to new entry points represented by personal assistants.</a:t>
            </a:r>
          </a:p>
        </p:txBody>
      </p:sp>
      <p:sp>
        <p:nvSpPr>
          <p:cNvPr id="427" name="连接范式转变…"/>
          <p:cNvSpPr txBox="1"/>
          <p:nvPr/>
        </p:nvSpPr>
        <p:spPr>
          <a:xfrm>
            <a:off x="4435869" y="5027328"/>
            <a:ext cx="3320262" cy="1338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spcAft>
                <a:spcPts val="900"/>
              </a:spcAft>
              <a:buNone/>
            </a:pPr>
            <a:r>
              <a:rPr lang="en" altLang="zh-CN" dirty="0">
                <a:solidFill>
                  <a:srgbClr val="26221F"/>
                </a:solidFill>
                <a:effectLst/>
                <a:latin typeface="Ginto Copilot Variable"/>
              </a:rPr>
              <a:t>Connection Paradigm Shift</a:t>
            </a:r>
          </a:p>
          <a:p>
            <a:pPr>
              <a:spcBef>
                <a:spcPts val="300"/>
              </a:spcBef>
              <a:spcAft>
                <a:spcPts val="1050"/>
              </a:spcAft>
              <a:buFont typeface="Arial" panose="020B0604020202020204" pitchFamily="34" charset="0"/>
              <a:buChar char="•"/>
            </a:pPr>
            <a:r>
              <a:rPr lang="en" altLang="zh-CN" dirty="0">
                <a:solidFill>
                  <a:srgbClr val="26221F"/>
                </a:solidFill>
                <a:effectLst/>
                <a:latin typeface="Ginto Copilot Variable"/>
              </a:rPr>
              <a:t>From platform-centered closed ecosystems evolving into protocol-centered open connectivity.</a:t>
            </a:r>
          </a:p>
        </p:txBody>
      </p:sp>
      <p:sp>
        <p:nvSpPr>
          <p:cNvPr id="428" name="价值链路重构…"/>
          <p:cNvSpPr txBox="1"/>
          <p:nvPr/>
        </p:nvSpPr>
        <p:spPr>
          <a:xfrm>
            <a:off x="8425388" y="5027328"/>
            <a:ext cx="3320262" cy="1338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p>
            <a:pPr>
              <a:spcAft>
                <a:spcPts val="900"/>
              </a:spcAft>
              <a:buNone/>
            </a:pPr>
            <a:r>
              <a:rPr lang="en" altLang="zh-CN" dirty="0">
                <a:solidFill>
                  <a:srgbClr val="26221F"/>
                </a:solidFill>
                <a:effectLst/>
                <a:latin typeface="Ginto Copilot Variable"/>
              </a:rPr>
              <a:t>Value Chain Reconstruction</a:t>
            </a:r>
          </a:p>
          <a:p>
            <a:pPr>
              <a:spcBef>
                <a:spcPts val="300"/>
              </a:spcBef>
              <a:spcAft>
                <a:spcPts val="1050"/>
              </a:spcAft>
              <a:buFont typeface="Arial" panose="020B0604020202020204" pitchFamily="34" charset="0"/>
              <a:buChar char="•"/>
            </a:pPr>
            <a:r>
              <a:rPr lang="en" altLang="zh-CN" dirty="0">
                <a:solidFill>
                  <a:srgbClr val="26221F"/>
                </a:solidFill>
                <a:effectLst/>
                <a:latin typeface="Ginto Copilot Variable"/>
              </a:rPr>
              <a:t>The shift in connection paradigms reconstructs the original value system of the internet.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 name="qrcode_for_gh_65587938e718_860 (1).jpg" descr="qrcode_for_gh_65587938e718_860 (1).jpg"/>
          <p:cNvPicPr>
            <a:picLocks noChangeAspect="1"/>
          </p:cNvPicPr>
          <p:nvPr/>
        </p:nvPicPr>
        <p:blipFill>
          <a:blip r:embed="rId2"/>
          <a:stretch>
            <a:fillRect/>
          </a:stretch>
        </p:blipFill>
        <p:spPr>
          <a:xfrm>
            <a:off x="1475880" y="1421827"/>
            <a:ext cx="3298446" cy="3298446"/>
          </a:xfrm>
          <a:prstGeom prst="rect">
            <a:avLst/>
          </a:prstGeom>
          <a:ln w="12700">
            <a:miter lim="400000"/>
          </a:ln>
        </p:spPr>
      </p:pic>
      <p:sp>
        <p:nvSpPr>
          <p:cNvPr id="431" name="Text 2"/>
          <p:cNvSpPr txBox="1"/>
          <p:nvPr/>
        </p:nvSpPr>
        <p:spPr>
          <a:xfrm>
            <a:off x="5487902" y="413350"/>
            <a:ext cx="1041401" cy="6921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2500">
                <a:solidFill>
                  <a:srgbClr val="1B1B27"/>
                </a:solidFill>
                <a:latin typeface="Noto Sans Batak Regular"/>
                <a:ea typeface="Noto Sans Batak Regular"/>
                <a:cs typeface="Noto Sans Batak Regular"/>
                <a:sym typeface="Noto Sans Batak Regular"/>
              </a:defRPr>
            </a:lvl1pPr>
          </a:lstStyle>
          <a:p>
            <a:r>
              <a:t>公众号</a:t>
            </a:r>
          </a:p>
        </p:txBody>
      </p:sp>
      <p:sp>
        <p:nvSpPr>
          <p:cNvPr id="432" name="用开源的方式定义智能体连接与协作"/>
          <p:cNvSpPr txBox="1"/>
          <p:nvPr/>
        </p:nvSpPr>
        <p:spPr>
          <a:xfrm>
            <a:off x="840520" y="5305370"/>
            <a:ext cx="10336163" cy="559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algn="ctr" defTabSz="762000">
              <a:lnSpc>
                <a:spcPct val="120000"/>
              </a:lnSpc>
              <a:defRPr sz="3400">
                <a:solidFill>
                  <a:srgbClr val="0433FF"/>
                </a:solidFill>
                <a:latin typeface="Noto Sans Batak Regular"/>
                <a:ea typeface="Noto Sans Batak Regular"/>
                <a:cs typeface="Noto Sans Batak Regular"/>
                <a:sym typeface="Noto Sans Batak Regular"/>
              </a:defRPr>
            </a:lvl1pPr>
          </a:lstStyle>
          <a:p>
            <a:r>
              <a:rPr lang="en" altLang="zh-CN" sz="2800" dirty="0">
                <a:solidFill>
                  <a:srgbClr val="26221F"/>
                </a:solidFill>
                <a:effectLst/>
                <a:latin typeface="Ginto Copilot Variable"/>
              </a:rPr>
              <a:t>Defining Agent Connectivity and Collaboration in an Open-Source Way</a:t>
            </a:r>
          </a:p>
        </p:txBody>
      </p:sp>
      <p:pic>
        <p:nvPicPr>
          <p:cNvPr id="433" name="已粘贴的影片.png" descr="已粘贴的影片.png"/>
          <p:cNvPicPr>
            <a:picLocks noChangeAspect="1"/>
          </p:cNvPicPr>
          <p:nvPr/>
        </p:nvPicPr>
        <p:blipFill>
          <a:blip r:embed="rId3"/>
          <a:stretch>
            <a:fillRect/>
          </a:stretch>
        </p:blipFill>
        <p:spPr>
          <a:xfrm>
            <a:off x="7391077" y="1357617"/>
            <a:ext cx="3426865" cy="3426865"/>
          </a:xfrm>
          <a:prstGeom prst="rect">
            <a:avLst/>
          </a:prstGeom>
          <a:ln w="12700">
            <a:miter lim="400000"/>
          </a:ln>
        </p:spPr>
      </p:pic>
      <p:sp>
        <p:nvSpPr>
          <p:cNvPr id="434" name="https://github.com/agent-network-protocol/AgentNetworkProtocol"/>
          <p:cNvSpPr txBox="1"/>
          <p:nvPr/>
        </p:nvSpPr>
        <p:spPr>
          <a:xfrm>
            <a:off x="2772036" y="6405158"/>
            <a:ext cx="664792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https://github.com/agent-network-protocol/AgentNetworkProtocol</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183" name="Text 2"/>
          <p:cNvSpPr txBox="1"/>
          <p:nvPr/>
        </p:nvSpPr>
        <p:spPr>
          <a:xfrm>
            <a:off x="140295" y="36869"/>
            <a:ext cx="5449881" cy="7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Noto Sans Batak Regular"/>
                <a:ea typeface="Noto Sans Batak Regular"/>
                <a:cs typeface="Noto Sans Batak Regular"/>
                <a:sym typeface="Noto Sans Batak Regular"/>
              </a:defRPr>
            </a:lvl1pPr>
          </a:lstStyle>
          <a:p>
            <a:r>
              <a:t>Agent Network Protocol(ANP)</a:t>
            </a:r>
          </a:p>
        </p:txBody>
      </p:sp>
      <p:sp>
        <p:nvSpPr>
          <p:cNvPr id="184" name="ANP的愿景定义是Agent 之间的连接方式，为数十亿智能体构建一个开放、安全、高效的协作网络…"/>
          <p:cNvSpPr txBox="1"/>
          <p:nvPr/>
        </p:nvSpPr>
        <p:spPr>
          <a:xfrm>
            <a:off x="253888" y="3845294"/>
            <a:ext cx="6087084" cy="1816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pPr algn="ctr" defTabSz="381000">
              <a:defRPr sz="2000">
                <a:solidFill>
                  <a:srgbClr val="1F2328"/>
                </a:solidFill>
                <a:latin typeface="Noto Sans Batak Regular"/>
                <a:ea typeface="Noto Sans Batak Regular"/>
                <a:cs typeface="Noto Sans Batak Regular"/>
                <a:sym typeface="Noto Sans Batak Regular"/>
              </a:defRPr>
            </a:pPr>
            <a:r>
              <a:t>ANP的愿景定义是Agent 之间的连接方式，为数十亿智能体构建一个开放、安全、高效的协作网络</a:t>
            </a:r>
          </a:p>
          <a:p>
            <a:pPr algn="ctr" defTabSz="381000">
              <a:defRPr sz="2000">
                <a:solidFill>
                  <a:srgbClr val="1F2328"/>
                </a:solidFill>
                <a:latin typeface="Noto Sans Batak Regular"/>
                <a:ea typeface="Noto Sans Batak Regular"/>
                <a:cs typeface="Noto Sans Batak Regular"/>
                <a:sym typeface="Noto Sans Batak Regular"/>
              </a:defRPr>
            </a:pPr>
            <a:r>
              <a:t>ANP’s vision is to define the way Agents connect, building an open, secure, and efficient collaboration network for billions of Agents.</a:t>
            </a:r>
          </a:p>
        </p:txBody>
      </p:sp>
      <p:sp>
        <p:nvSpPr>
          <p:cNvPr id="185" name="成为智能体互联网时代的HTTP…"/>
          <p:cNvSpPr txBox="1"/>
          <p:nvPr/>
        </p:nvSpPr>
        <p:spPr>
          <a:xfrm>
            <a:off x="166831" y="1891627"/>
            <a:ext cx="6261199"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lgn="ctr" defTabSz="381000">
              <a:defRPr sz="2200">
                <a:solidFill>
                  <a:srgbClr val="1F2328"/>
                </a:solidFill>
                <a:latin typeface="Noto Sans Batak Regular"/>
                <a:ea typeface="Noto Sans Batak Regular"/>
                <a:cs typeface="Noto Sans Batak Regular"/>
                <a:sym typeface="Noto Sans Batak Regular"/>
              </a:defRPr>
            </a:pPr>
            <a:r>
              <a:t>成为智能体互联网时代的HTTP</a:t>
            </a:r>
          </a:p>
          <a:p>
            <a:pPr algn="ctr" defTabSz="381000">
              <a:defRPr sz="2200">
                <a:solidFill>
                  <a:srgbClr val="1F2328"/>
                </a:solidFill>
                <a:latin typeface="Noto Sans Batak Regular"/>
                <a:ea typeface="Noto Sans Batak Regular"/>
                <a:cs typeface="Noto Sans Batak Regular"/>
                <a:sym typeface="Noto Sans Batak Regular"/>
              </a:defRPr>
            </a:pPr>
            <a:r>
              <a:t>To become the HTTP of the Agentic Web era</a:t>
            </a:r>
          </a:p>
        </p:txBody>
      </p:sp>
      <p:sp>
        <p:nvSpPr>
          <p:cNvPr id="186" name="目标Goal"/>
          <p:cNvSpPr txBox="1"/>
          <p:nvPr/>
        </p:nvSpPr>
        <p:spPr>
          <a:xfrm>
            <a:off x="1190816" y="1293446"/>
            <a:ext cx="3845431"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algn="ctr" defTabSz="381000">
              <a:defRPr sz="2200">
                <a:solidFill>
                  <a:srgbClr val="AC241C"/>
                </a:solidFill>
                <a:latin typeface="Noto Sans Batak Regular"/>
                <a:ea typeface="Noto Sans Batak Regular"/>
                <a:cs typeface="Noto Sans Batak Regular"/>
                <a:sym typeface="Noto Sans Batak Regular"/>
              </a:defRPr>
            </a:lvl1pPr>
          </a:lstStyle>
          <a:p>
            <a:r>
              <a:t>目标Goal</a:t>
            </a:r>
          </a:p>
        </p:txBody>
      </p:sp>
      <p:sp>
        <p:nvSpPr>
          <p:cNvPr id="187" name="愿景Vision"/>
          <p:cNvSpPr txBox="1"/>
          <p:nvPr/>
        </p:nvSpPr>
        <p:spPr>
          <a:xfrm>
            <a:off x="1766014" y="3240856"/>
            <a:ext cx="2695035"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381000">
              <a:defRPr sz="2200">
                <a:solidFill>
                  <a:srgbClr val="AC241C"/>
                </a:solidFill>
                <a:latin typeface="Noto Sans Batak Regular"/>
                <a:ea typeface="Noto Sans Batak Regular"/>
                <a:cs typeface="Noto Sans Batak Regular"/>
                <a:sym typeface="Noto Sans Batak Regular"/>
              </a:defRPr>
            </a:lvl1pPr>
          </a:lstStyle>
          <a:p>
            <a:r>
              <a:t>愿景Vision</a:t>
            </a:r>
          </a:p>
        </p:txBody>
      </p:sp>
      <p:pic>
        <p:nvPicPr>
          <p:cNvPr id="188" name="已粘贴的影片.png" descr="已粘贴的影片.png"/>
          <p:cNvPicPr>
            <a:picLocks noChangeAspect="1"/>
          </p:cNvPicPr>
          <p:nvPr/>
        </p:nvPicPr>
        <p:blipFill>
          <a:blip r:embed="rId2"/>
          <a:stretch>
            <a:fillRect/>
          </a:stretch>
        </p:blipFill>
        <p:spPr>
          <a:xfrm>
            <a:off x="6819562" y="1527436"/>
            <a:ext cx="4364609" cy="4338060"/>
          </a:xfrm>
          <a:prstGeom prst="rect">
            <a:avLst/>
          </a:prstGeom>
          <a:ln w="12700">
            <a:miter lim="400000"/>
          </a:ln>
        </p:spPr>
      </p:pic>
      <p:sp>
        <p:nvSpPr>
          <p:cNvPr id="189" name="Github地址：https://github.com/agent-network-protocol/AgentNetworkProtocol"/>
          <p:cNvSpPr txBox="1"/>
          <p:nvPr/>
        </p:nvSpPr>
        <p:spPr>
          <a:xfrm>
            <a:off x="5772471" y="6423869"/>
            <a:ext cx="5851687"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p>
            <a:pPr defTabSz="762000">
              <a:defRPr sz="1400">
                <a:solidFill>
                  <a:srgbClr val="0433FF"/>
                </a:solidFill>
                <a:latin typeface="Times Roman"/>
                <a:ea typeface="Times Roman"/>
                <a:cs typeface="Times Roman"/>
                <a:sym typeface="Times Roman"/>
              </a:defRPr>
            </a:pPr>
            <a:r>
              <a:t>Github地址：</a:t>
            </a:r>
            <a:r>
              <a:rPr u="sng">
                <a:solidFill>
                  <a:srgbClr val="0563C1"/>
                </a:solidFill>
                <a:uFill>
                  <a:solidFill>
                    <a:srgbClr val="0563C1"/>
                  </a:solidFill>
                </a:uFill>
                <a:hlinkClick r:id="rId3"/>
              </a:rPr>
              <a:t>https://github.com/agent-network-protocol/AgentNetworkProtocol</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192" name="Text 2"/>
          <p:cNvSpPr txBox="1"/>
          <p:nvPr/>
        </p:nvSpPr>
        <p:spPr>
          <a:xfrm>
            <a:off x="140295" y="36869"/>
            <a:ext cx="2556562" cy="6410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Heiti SC Light"/>
                <a:ea typeface="Heiti SC Light"/>
                <a:cs typeface="Heiti SC Light"/>
                <a:sym typeface="Heiti SC Light"/>
              </a:defRPr>
            </a:lvl1pPr>
          </a:lstStyle>
          <a:p>
            <a:r>
              <a:t>ANP分层架构</a:t>
            </a:r>
          </a:p>
        </p:txBody>
      </p:sp>
      <p:sp>
        <p:nvSpPr>
          <p:cNvPr id="193" name="身份与加密通信层"/>
          <p:cNvSpPr txBox="1"/>
          <p:nvPr/>
        </p:nvSpPr>
        <p:spPr>
          <a:xfrm>
            <a:off x="883083" y="5759155"/>
            <a:ext cx="3842399" cy="569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defRPr sz="1600">
                <a:latin typeface="Heiti SC Medium"/>
                <a:ea typeface="Heiti SC Medium"/>
                <a:cs typeface="Heiti SC Medium"/>
                <a:sym typeface="Heiti SC Medium"/>
              </a:defRPr>
            </a:lvl1pPr>
          </a:lstStyle>
          <a:p>
            <a:r>
              <a:rPr dirty="0" err="1"/>
              <a:t>身份与加密通信层</a:t>
            </a:r>
            <a:endParaRPr lang="en-US" dirty="0"/>
          </a:p>
          <a:p>
            <a:r>
              <a:rPr lang="en" altLang="zh-CN" dirty="0">
                <a:solidFill>
                  <a:srgbClr val="26221F"/>
                </a:solidFill>
                <a:effectLst/>
                <a:latin typeface="Ginto Copilot Variable"/>
              </a:rPr>
              <a:t>Identity and Encrypted Communication Layer</a:t>
            </a:r>
          </a:p>
        </p:txBody>
      </p:sp>
      <p:sp>
        <p:nvSpPr>
          <p:cNvPr id="194" name="元协议层"/>
          <p:cNvSpPr txBox="1"/>
          <p:nvPr/>
        </p:nvSpPr>
        <p:spPr>
          <a:xfrm>
            <a:off x="5156481" y="5749244"/>
            <a:ext cx="1788951" cy="569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algn="ctr" defTabSz="762000">
              <a:defRPr sz="1600">
                <a:latin typeface="Heiti SC Medium"/>
                <a:ea typeface="Heiti SC Medium"/>
                <a:cs typeface="Heiti SC Medium"/>
                <a:sym typeface="Heiti SC Medium"/>
              </a:defRPr>
            </a:lvl1pPr>
          </a:lstStyle>
          <a:p>
            <a:r>
              <a:rPr dirty="0" err="1"/>
              <a:t>元协议层</a:t>
            </a:r>
            <a:endParaRPr lang="en-US" dirty="0"/>
          </a:p>
          <a:p>
            <a:r>
              <a:rPr lang="en" altLang="zh-CN" dirty="0">
                <a:solidFill>
                  <a:srgbClr val="26221F"/>
                </a:solidFill>
                <a:effectLst/>
                <a:latin typeface="Ginto Copilot Variable"/>
              </a:rPr>
              <a:t>Meta-Protocol Layer</a:t>
            </a:r>
          </a:p>
        </p:txBody>
      </p:sp>
      <p:sp>
        <p:nvSpPr>
          <p:cNvPr id="195" name="应用协议层"/>
          <p:cNvSpPr txBox="1"/>
          <p:nvPr/>
        </p:nvSpPr>
        <p:spPr>
          <a:xfrm>
            <a:off x="8174308" y="5749244"/>
            <a:ext cx="2271456" cy="569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algn="ctr" defTabSz="762000">
              <a:defRPr sz="1600">
                <a:latin typeface="Heiti SC Medium"/>
                <a:ea typeface="Heiti SC Medium"/>
                <a:cs typeface="Heiti SC Medium"/>
                <a:sym typeface="Heiti SC Medium"/>
              </a:defRPr>
            </a:lvl1pPr>
          </a:lstStyle>
          <a:p>
            <a:r>
              <a:rPr dirty="0" err="1"/>
              <a:t>应用协议层</a:t>
            </a:r>
            <a:endParaRPr lang="en-US" dirty="0"/>
          </a:p>
          <a:p>
            <a:r>
              <a:rPr lang="en" altLang="zh-CN" dirty="0">
                <a:solidFill>
                  <a:srgbClr val="26221F"/>
                </a:solidFill>
                <a:effectLst/>
                <a:latin typeface="Ginto Copilot Variable"/>
              </a:rPr>
              <a:t>Application Protocol Layer</a:t>
            </a:r>
          </a:p>
        </p:txBody>
      </p:sp>
      <p:pic>
        <p:nvPicPr>
          <p:cNvPr id="196" name="已粘贴的影片.png" descr="已粘贴的影片.png"/>
          <p:cNvPicPr>
            <a:picLocks noChangeAspect="1"/>
          </p:cNvPicPr>
          <p:nvPr/>
        </p:nvPicPr>
        <p:blipFill>
          <a:blip r:embed="rId2"/>
          <a:stretch>
            <a:fillRect/>
          </a:stretch>
        </p:blipFill>
        <p:spPr>
          <a:xfrm>
            <a:off x="789676" y="1130588"/>
            <a:ext cx="10612648" cy="427881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199" name="Text 2"/>
          <p:cNvSpPr txBox="1"/>
          <p:nvPr/>
        </p:nvSpPr>
        <p:spPr>
          <a:xfrm>
            <a:off x="140295" y="36869"/>
            <a:ext cx="4175722" cy="722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p>
            <a:pPr defTabSz="762000">
              <a:lnSpc>
                <a:spcPts val="5000"/>
              </a:lnSpc>
              <a:defRPr sz="3200">
                <a:solidFill>
                  <a:srgbClr val="1B1B27"/>
                </a:solidFill>
                <a:latin typeface="Noto Sans Batak Regular"/>
                <a:ea typeface="Noto Sans Batak Regular"/>
                <a:cs typeface="Noto Sans Batak Regular"/>
                <a:sym typeface="Noto Sans Batak Regular"/>
              </a:defRPr>
            </a:pPr>
            <a:r>
              <a:t>ANP的智能体</a:t>
            </a:r>
            <a:r>
              <a:rPr>
                <a:solidFill>
                  <a:srgbClr val="0433FF"/>
                </a:solidFill>
              </a:rPr>
              <a:t>身份</a:t>
            </a:r>
            <a:r>
              <a:t>方案</a:t>
            </a:r>
          </a:p>
        </p:txBody>
      </p:sp>
      <p:sp>
        <p:nvSpPr>
          <p:cNvPr id="200" name="基于W3C DID，设计了一个具有良好互操作性的分布式身份认证方案：智能体可以用自己的身份ID，和任意其他平台、组织的智能体进行身份认证、通信、协作。类似email业务。…"/>
          <p:cNvSpPr txBox="1"/>
          <p:nvPr/>
        </p:nvSpPr>
        <p:spPr>
          <a:xfrm>
            <a:off x="1471751" y="4901881"/>
            <a:ext cx="10013924" cy="1609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lgn="ctr" defTabSz="381000">
              <a:spcBef>
                <a:spcPts val="1000"/>
              </a:spcBef>
              <a:defRPr sz="1600">
                <a:latin typeface="Noto Sans Batak Regular"/>
                <a:ea typeface="Noto Sans Batak Regular"/>
                <a:cs typeface="Noto Sans Batak Regular"/>
                <a:sym typeface="Noto Sans Batak Regular"/>
              </a:defRPr>
            </a:pPr>
            <a:r>
              <a:t>基于W3C DID，设计了一个</a:t>
            </a:r>
            <a:r>
              <a:rPr>
                <a:solidFill>
                  <a:srgbClr val="0433FF"/>
                </a:solidFill>
              </a:rPr>
              <a:t>具有良好互操作性的分布式身份认证方案</a:t>
            </a:r>
            <a:r>
              <a:t>：智能体可以用自己的身份ID，和任意其他平台、组织的智能体进行身份认证、通信、协作。类似email业务。</a:t>
            </a:r>
          </a:p>
          <a:p>
            <a:pPr algn="ctr" defTabSz="381000">
              <a:spcBef>
                <a:spcPts val="1000"/>
              </a:spcBef>
              <a:defRPr sz="1600">
                <a:latin typeface="Noto Sans Batak Regular"/>
                <a:ea typeface="Noto Sans Batak Regular"/>
                <a:cs typeface="Noto Sans Batak Regular"/>
                <a:sym typeface="Noto Sans Batak Regular"/>
              </a:defRPr>
            </a:pPr>
            <a:r>
              <a:t>Built on W3C DIDs, we designed a highly interoperable distributed identity authentication solution: agents can use their own DID to authenticate, communicate, and collaborate with agents from any other platform or organization—much like email.</a:t>
            </a:r>
          </a:p>
        </p:txBody>
      </p:sp>
      <p:pic>
        <p:nvPicPr>
          <p:cNvPr id="201" name="已粘贴的影片.png" descr="已粘贴的影片.png"/>
          <p:cNvPicPr>
            <a:picLocks noChangeAspect="1"/>
          </p:cNvPicPr>
          <p:nvPr/>
        </p:nvPicPr>
        <p:blipFill>
          <a:blip r:embed="rId2"/>
          <a:stretch>
            <a:fillRect/>
          </a:stretch>
        </p:blipFill>
        <p:spPr>
          <a:xfrm>
            <a:off x="2318890" y="912254"/>
            <a:ext cx="7554219" cy="383662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1"/>
          <p:cNvSpPr/>
          <p:nvPr/>
        </p:nvSpPr>
        <p:spPr>
          <a:xfrm>
            <a:off x="0" y="0"/>
            <a:ext cx="12192001" cy="6858001"/>
          </a:xfrm>
          <a:prstGeom prst="rect">
            <a:avLst/>
          </a:prstGeom>
          <a:solidFill>
            <a:srgbClr val="FFFFFF">
              <a:alpha val="75000"/>
            </a:srgbClr>
          </a:solidFill>
          <a:ln w="12700">
            <a:miter lim="400000"/>
          </a:ln>
        </p:spPr>
        <p:txBody>
          <a:bodyPr lIns="38100" tIns="38100" rIns="38100" bIns="38100"/>
          <a:lstStyle/>
          <a:p>
            <a:pPr defTabSz="762000">
              <a:defRPr sz="1400">
                <a:latin typeface="Calibri"/>
                <a:ea typeface="Calibri"/>
                <a:cs typeface="Calibri"/>
                <a:sym typeface="Calibri"/>
              </a:defRPr>
            </a:pPr>
            <a:endParaRPr/>
          </a:p>
        </p:txBody>
      </p:sp>
      <p:sp>
        <p:nvSpPr>
          <p:cNvPr id="204"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205" name="Text 2"/>
          <p:cNvSpPr txBox="1"/>
          <p:nvPr/>
        </p:nvSpPr>
        <p:spPr>
          <a:xfrm>
            <a:off x="140295" y="36869"/>
            <a:ext cx="5490364" cy="6410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Heiti SC Light"/>
                <a:ea typeface="Heiti SC Light"/>
                <a:cs typeface="Heiti SC Light"/>
                <a:sym typeface="Heiti SC Light"/>
              </a:defRPr>
            </a:lvl1pPr>
          </a:lstStyle>
          <a:p>
            <a:r>
              <a:t>基于W3C DID的可信身份方案</a:t>
            </a:r>
          </a:p>
        </p:txBody>
      </p:sp>
      <p:sp>
        <p:nvSpPr>
          <p:cNvPr id="206" name="矩形"/>
          <p:cNvSpPr/>
          <p:nvPr/>
        </p:nvSpPr>
        <p:spPr>
          <a:xfrm>
            <a:off x="340644" y="1438390"/>
            <a:ext cx="3553594" cy="2781534"/>
          </a:xfrm>
          <a:prstGeom prst="rect">
            <a:avLst/>
          </a:prstGeom>
          <a:solidFill>
            <a:schemeClr val="accent6">
              <a:satOff val="-3457"/>
              <a:lumOff val="26078"/>
            </a:schemeClr>
          </a:solidFill>
          <a:ln w="12700">
            <a:miter lim="400000"/>
          </a:ln>
        </p:spPr>
        <p:txBody>
          <a:bodyPr lIns="38100" tIns="38100" rIns="38100" bIns="38100" anchor="ctr"/>
          <a:lstStyle/>
          <a:p>
            <a:pPr defTabSz="762000">
              <a:defRPr sz="1400">
                <a:latin typeface="Calibri"/>
                <a:ea typeface="Calibri"/>
                <a:cs typeface="Calibri"/>
                <a:sym typeface="Calibri"/>
              </a:defRPr>
            </a:pPr>
            <a:endParaRPr/>
          </a:p>
        </p:txBody>
      </p:sp>
      <p:sp>
        <p:nvSpPr>
          <p:cNvPr id="207" name="矩形"/>
          <p:cNvSpPr/>
          <p:nvPr/>
        </p:nvSpPr>
        <p:spPr>
          <a:xfrm>
            <a:off x="452385" y="3386734"/>
            <a:ext cx="2549990" cy="540248"/>
          </a:xfrm>
          <a:prstGeom prst="rect">
            <a:avLst/>
          </a:prstGeom>
          <a:solidFill>
            <a:srgbClr val="DDDDDD"/>
          </a:solidFill>
          <a:ln w="12700">
            <a:miter lim="400000"/>
          </a:ln>
        </p:spPr>
        <p:txBody>
          <a:bodyPr lIns="38100" tIns="38100" rIns="38100" bIns="38100" anchor="ctr"/>
          <a:lstStyle/>
          <a:p>
            <a:pPr algn="ctr" defTabSz="762000">
              <a:defRPr sz="1400">
                <a:latin typeface="Calibri"/>
                <a:ea typeface="Calibri"/>
                <a:cs typeface="Calibri"/>
                <a:sym typeface="Calibri"/>
              </a:defRPr>
            </a:pPr>
            <a:endParaRPr/>
          </a:p>
        </p:txBody>
      </p:sp>
      <p:sp>
        <p:nvSpPr>
          <p:cNvPr id="208" name="硬币"/>
          <p:cNvSpPr/>
          <p:nvPr/>
        </p:nvSpPr>
        <p:spPr>
          <a:xfrm>
            <a:off x="3180960" y="3384429"/>
            <a:ext cx="543227" cy="54485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FFFFFF"/>
          </a:solidFill>
          <a:ln w="3175">
            <a:solidFill>
              <a:schemeClr val="accent1"/>
            </a:solidFill>
            <a:miter/>
          </a:ln>
        </p:spPr>
        <p:txBody>
          <a:bodyPr lIns="38100" tIns="38100" rIns="38100" bIns="38100" anchor="ctr"/>
          <a:lstStyle/>
          <a:p>
            <a:pPr defTabSz="762000">
              <a:defRPr sz="1400">
                <a:latin typeface="Calibri"/>
                <a:ea typeface="Calibri"/>
                <a:cs typeface="Calibri"/>
                <a:sym typeface="Calibri"/>
              </a:defRPr>
            </a:pPr>
            <a:endParaRPr/>
          </a:p>
        </p:txBody>
      </p:sp>
      <p:sp>
        <p:nvSpPr>
          <p:cNvPr id="209" name="线条"/>
          <p:cNvSpPr/>
          <p:nvPr/>
        </p:nvSpPr>
        <p:spPr>
          <a:xfrm flipH="1">
            <a:off x="850828" y="2203683"/>
            <a:ext cx="1" cy="1115153"/>
          </a:xfrm>
          <a:prstGeom prst="line">
            <a:avLst/>
          </a:prstGeom>
          <a:ln w="3175">
            <a:solidFill>
              <a:schemeClr val="accent1"/>
            </a:solidFill>
            <a:miter/>
            <a:tailEnd type="triangle"/>
          </a:ln>
        </p:spPr>
        <p:txBody>
          <a:bodyPr lIns="38100" tIns="38100" rIns="38100" bIns="38100"/>
          <a:lstStyle/>
          <a:p>
            <a:pPr defTabSz="762000">
              <a:defRPr sz="1400">
                <a:latin typeface="Calibri"/>
                <a:ea typeface="Calibri"/>
                <a:cs typeface="Calibri"/>
                <a:sym typeface="Calibri"/>
              </a:defRPr>
            </a:pPr>
            <a:endParaRPr/>
          </a:p>
        </p:txBody>
      </p:sp>
      <p:sp>
        <p:nvSpPr>
          <p:cNvPr id="210" name="DID Document"/>
          <p:cNvSpPr/>
          <p:nvPr/>
        </p:nvSpPr>
        <p:spPr>
          <a:xfrm>
            <a:off x="1858822" y="3506266"/>
            <a:ext cx="1035769" cy="301183"/>
          </a:xfrm>
          <a:prstGeom prst="rect">
            <a:avLst/>
          </a:prstGeom>
          <a:solidFill>
            <a:schemeClr val="accent6">
              <a:satOff val="-3457"/>
              <a:lumOff val="26078"/>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algn="ctr" defTabSz="762000">
              <a:defRPr sz="1000">
                <a:latin typeface="Calibri"/>
                <a:ea typeface="Calibri"/>
                <a:cs typeface="Calibri"/>
                <a:sym typeface="Calibri"/>
              </a:defRPr>
            </a:lvl1pPr>
          </a:lstStyle>
          <a:p>
            <a:r>
              <a:t>DID Document</a:t>
            </a:r>
          </a:p>
        </p:txBody>
      </p:sp>
      <p:sp>
        <p:nvSpPr>
          <p:cNvPr id="211" name="Private Keys"/>
          <p:cNvSpPr/>
          <p:nvPr/>
        </p:nvSpPr>
        <p:spPr>
          <a:xfrm>
            <a:off x="594993" y="3506266"/>
            <a:ext cx="1035769" cy="301183"/>
          </a:xfrm>
          <a:prstGeom prst="rect">
            <a:avLst/>
          </a:prstGeom>
          <a:solidFill>
            <a:schemeClr val="accent2">
              <a:lumOff val="2196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algn="ctr" defTabSz="762000">
              <a:defRPr sz="1000">
                <a:latin typeface="Calibri"/>
                <a:ea typeface="Calibri"/>
                <a:cs typeface="Calibri"/>
                <a:sym typeface="Calibri"/>
              </a:defRPr>
            </a:lvl1pPr>
          </a:lstStyle>
          <a:p>
            <a:r>
              <a:t>Private Keys</a:t>
            </a:r>
          </a:p>
        </p:txBody>
      </p:sp>
      <p:sp>
        <p:nvSpPr>
          <p:cNvPr id="212" name="方法特性：…"/>
          <p:cNvSpPr txBox="1"/>
          <p:nvPr/>
        </p:nvSpPr>
        <p:spPr>
          <a:xfrm>
            <a:off x="6877066" y="4511865"/>
            <a:ext cx="4644966" cy="1946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pPr defTabSz="381000">
              <a:lnSpc>
                <a:spcPct val="120000"/>
              </a:lnSpc>
              <a:spcBef>
                <a:spcPts val="400"/>
              </a:spcBef>
              <a:defRPr sz="1400">
                <a:latin typeface="Heiti SC Medium"/>
                <a:ea typeface="Heiti SC Medium"/>
                <a:cs typeface="Heiti SC Medium"/>
                <a:sym typeface="Heiti SC Medium"/>
              </a:defRPr>
            </a:pPr>
            <a:r>
              <a:t>方法特性：</a:t>
            </a:r>
            <a:endParaRPr>
              <a:latin typeface="Heiti SC Light"/>
              <a:ea typeface="Heiti SC Light"/>
              <a:cs typeface="Heiti SC Light"/>
              <a:sym typeface="Heiti SC Light"/>
            </a:endParaRPr>
          </a:p>
          <a:p>
            <a:pPr marL="386644" indent="-246944" defTabSz="381000">
              <a:lnSpc>
                <a:spcPct val="120000"/>
              </a:lnSpc>
              <a:spcBef>
                <a:spcPts val="400"/>
              </a:spcBef>
              <a:buSzPct val="100000"/>
              <a:buFont typeface="Times Roman"/>
              <a:buChar char="•"/>
              <a:defRPr sz="1400">
                <a:solidFill>
                  <a:srgbClr val="FF2600"/>
                </a:solidFill>
                <a:latin typeface="Heiti SC Light"/>
                <a:ea typeface="Heiti SC Light"/>
                <a:cs typeface="Heiti SC Light"/>
                <a:sym typeface="Heiti SC Light"/>
              </a:defRPr>
            </a:pPr>
            <a:r>
              <a:t>充分利用现有Web基础设施，可支持数十亿用户规模。</a:t>
            </a:r>
          </a:p>
          <a:p>
            <a:pPr marL="386644" indent="-246944" defTabSz="381000">
              <a:lnSpc>
                <a:spcPct val="120000"/>
              </a:lnSpc>
              <a:spcBef>
                <a:spcPts val="400"/>
              </a:spcBef>
              <a:buSzPct val="100000"/>
              <a:buFont typeface="Times Roman"/>
              <a:buChar char="•"/>
              <a:defRPr sz="1400">
                <a:solidFill>
                  <a:srgbClr val="FF2600"/>
                </a:solidFill>
                <a:latin typeface="Heiti SC Light"/>
                <a:ea typeface="Heiti SC Light"/>
                <a:cs typeface="Heiti SC Light"/>
                <a:sym typeface="Heiti SC Light"/>
              </a:defRPr>
            </a:pPr>
            <a:r>
              <a:t>实现Agent身份的去中心化与互操作性，打破数据孤岛。</a:t>
            </a:r>
          </a:p>
          <a:p>
            <a:pPr marL="386644" indent="-246944" defTabSz="381000">
              <a:lnSpc>
                <a:spcPct val="120000"/>
              </a:lnSpc>
              <a:spcBef>
                <a:spcPts val="400"/>
              </a:spcBef>
              <a:buSzPct val="100000"/>
              <a:buFont typeface="Times Roman"/>
              <a:buChar char="•"/>
              <a:defRPr sz="1400">
                <a:solidFill>
                  <a:srgbClr val="FF2600"/>
                </a:solidFill>
                <a:latin typeface="Heiti SC Light"/>
                <a:ea typeface="Heiti SC Light"/>
                <a:cs typeface="Heiti SC Light"/>
                <a:sym typeface="Heiti SC Light"/>
              </a:defRPr>
            </a:pPr>
            <a:r>
              <a:t>类似现有电子邮件服务：基于域名体系实现身份管理。</a:t>
            </a:r>
          </a:p>
          <a:p>
            <a:pPr marL="386644" indent="-246944" defTabSz="381000">
              <a:lnSpc>
                <a:spcPct val="120000"/>
              </a:lnSpc>
              <a:spcBef>
                <a:spcPts val="400"/>
              </a:spcBef>
              <a:buSzPct val="100000"/>
              <a:buFont typeface="Times Roman"/>
              <a:buChar char="•"/>
              <a:defRPr sz="1400">
                <a:solidFill>
                  <a:srgbClr val="FF2600"/>
                </a:solidFill>
                <a:latin typeface="Heiti SC Light"/>
                <a:ea typeface="Heiti SC Light"/>
                <a:cs typeface="Heiti SC Light"/>
                <a:sym typeface="Heiti SC Light"/>
              </a:defRPr>
            </a:pPr>
            <a:r>
              <a:t>大规模、灵活的公钥分发</a:t>
            </a:r>
          </a:p>
        </p:txBody>
      </p:sp>
      <p:sp>
        <p:nvSpPr>
          <p:cNvPr id="213" name="CURD 操作定义：…"/>
          <p:cNvSpPr txBox="1"/>
          <p:nvPr/>
        </p:nvSpPr>
        <p:spPr>
          <a:xfrm>
            <a:off x="815648" y="4600601"/>
            <a:ext cx="4644966" cy="1309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defTabSz="381000">
              <a:lnSpc>
                <a:spcPct val="120000"/>
              </a:lnSpc>
              <a:spcBef>
                <a:spcPts val="400"/>
              </a:spcBef>
              <a:defRPr sz="1400">
                <a:latin typeface="Heiti SC Medium"/>
                <a:ea typeface="Heiti SC Medium"/>
                <a:cs typeface="Heiti SC Medium"/>
                <a:sym typeface="Heiti SC Medium"/>
              </a:defRPr>
            </a:pPr>
            <a:r>
              <a:t>CURD 操作定义：</a:t>
            </a:r>
            <a:endParaRPr>
              <a:latin typeface="Heiti SC Light"/>
              <a:ea typeface="Heiti SC Light"/>
              <a:cs typeface="Heiti SC Light"/>
              <a:sym typeface="Heiti SC Light"/>
            </a:endParaRPr>
          </a:p>
          <a:p>
            <a:pPr marL="386644" indent="-246944" defTabSz="381000">
              <a:lnSpc>
                <a:spcPct val="120000"/>
              </a:lnSpc>
              <a:spcBef>
                <a:spcPts val="400"/>
              </a:spcBef>
              <a:buSzPct val="100000"/>
              <a:buFont typeface="Times Roman"/>
              <a:buChar char="•"/>
              <a:defRPr sz="1400">
                <a:latin typeface="Heiti SC Light"/>
                <a:ea typeface="Heiti SC Light"/>
                <a:cs typeface="Heiti SC Light"/>
                <a:sym typeface="Heiti SC Light"/>
              </a:defRPr>
            </a:pPr>
            <a:r>
              <a:rPr>
                <a:latin typeface="Heiti SC Medium"/>
                <a:ea typeface="Heiti SC Medium"/>
                <a:cs typeface="Heiti SC Medium"/>
                <a:sym typeface="Heiti SC Medium"/>
              </a:rPr>
              <a:t>Create (注册)：</a:t>
            </a:r>
            <a:r>
              <a:t>由实现者定义</a:t>
            </a:r>
          </a:p>
          <a:p>
            <a:pPr marL="386644" indent="-246944" defTabSz="381000">
              <a:lnSpc>
                <a:spcPct val="120000"/>
              </a:lnSpc>
              <a:spcBef>
                <a:spcPts val="400"/>
              </a:spcBef>
              <a:buSzPct val="100000"/>
              <a:buFont typeface="Times Roman"/>
              <a:buChar char="•"/>
              <a:defRPr sz="1400">
                <a:latin typeface="Heiti SC Light"/>
                <a:ea typeface="Heiti SC Light"/>
                <a:cs typeface="Heiti SC Light"/>
                <a:sym typeface="Heiti SC Light"/>
              </a:defRPr>
            </a:pPr>
            <a:r>
              <a:rPr>
                <a:latin typeface="Heiti SC Medium"/>
                <a:ea typeface="Heiti SC Medium"/>
                <a:cs typeface="Heiti SC Medium"/>
                <a:sym typeface="Heiti SC Medium"/>
              </a:rPr>
              <a:t>Read (解析)：</a:t>
            </a:r>
            <a:r>
              <a:t>通过HTTP GET方法获取DID文档</a:t>
            </a:r>
          </a:p>
          <a:p>
            <a:pPr marL="386644" indent="-246944" defTabSz="381000">
              <a:lnSpc>
                <a:spcPct val="120000"/>
              </a:lnSpc>
              <a:spcBef>
                <a:spcPts val="400"/>
              </a:spcBef>
              <a:buSzPct val="100000"/>
              <a:buFont typeface="Times Roman"/>
              <a:buChar char="•"/>
              <a:defRPr sz="1400">
                <a:latin typeface="Heiti SC Light"/>
                <a:ea typeface="Heiti SC Light"/>
                <a:cs typeface="Heiti SC Light"/>
                <a:sym typeface="Heiti SC Light"/>
              </a:defRPr>
            </a:pPr>
            <a:r>
              <a:rPr>
                <a:latin typeface="Heiti SC Medium"/>
                <a:ea typeface="Heiti SC Medium"/>
                <a:cs typeface="Heiti SC Medium"/>
                <a:sym typeface="Heiti SC Medium"/>
              </a:rPr>
              <a:t>Update(更新)：</a:t>
            </a:r>
            <a:r>
              <a:t>由实现者定义</a:t>
            </a:r>
          </a:p>
          <a:p>
            <a:pPr marL="386644" indent="-246944" defTabSz="381000">
              <a:lnSpc>
                <a:spcPct val="120000"/>
              </a:lnSpc>
              <a:spcBef>
                <a:spcPts val="400"/>
              </a:spcBef>
              <a:buSzPct val="100000"/>
              <a:buFont typeface="Times Roman"/>
              <a:buChar char="•"/>
              <a:defRPr sz="1400">
                <a:latin typeface="Heiti SC Light"/>
                <a:ea typeface="Heiti SC Light"/>
                <a:cs typeface="Heiti SC Light"/>
                <a:sym typeface="Heiti SC Light"/>
              </a:defRPr>
            </a:pPr>
            <a:r>
              <a:rPr>
                <a:latin typeface="Heiti SC Medium"/>
                <a:ea typeface="Heiti SC Medium"/>
                <a:cs typeface="Heiti SC Medium"/>
                <a:sym typeface="Heiti SC Medium"/>
              </a:rPr>
              <a:t>Deactivate (撤销)</a:t>
            </a:r>
            <a:r>
              <a:t>: 由实现者定义</a:t>
            </a:r>
          </a:p>
        </p:txBody>
      </p:sp>
      <p:sp>
        <p:nvSpPr>
          <p:cNvPr id="214" name="Create"/>
          <p:cNvSpPr/>
          <p:nvPr/>
        </p:nvSpPr>
        <p:spPr>
          <a:xfrm>
            <a:off x="520906" y="1834603"/>
            <a:ext cx="659845" cy="301183"/>
          </a:xfrm>
          <a:prstGeom prst="rect">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algn="ctr" defTabSz="762000">
              <a:defRPr sz="1000">
                <a:latin typeface="Calibri"/>
                <a:ea typeface="Calibri"/>
                <a:cs typeface="Calibri"/>
                <a:sym typeface="Calibri"/>
              </a:defRPr>
            </a:lvl1pPr>
          </a:lstStyle>
          <a:p>
            <a:r>
              <a:t>Create</a:t>
            </a:r>
          </a:p>
        </p:txBody>
      </p:sp>
      <p:sp>
        <p:nvSpPr>
          <p:cNvPr id="215" name="线条"/>
          <p:cNvSpPr/>
          <p:nvPr/>
        </p:nvSpPr>
        <p:spPr>
          <a:xfrm flipH="1">
            <a:off x="1625327" y="2203683"/>
            <a:ext cx="1" cy="1115153"/>
          </a:xfrm>
          <a:prstGeom prst="line">
            <a:avLst/>
          </a:prstGeom>
          <a:ln w="3175">
            <a:solidFill>
              <a:schemeClr val="accent1"/>
            </a:solidFill>
            <a:miter/>
            <a:tailEnd type="triangle"/>
          </a:ln>
        </p:spPr>
        <p:txBody>
          <a:bodyPr lIns="38100" tIns="38100" rIns="38100" bIns="38100"/>
          <a:lstStyle/>
          <a:p>
            <a:pPr defTabSz="762000">
              <a:defRPr sz="1400">
                <a:latin typeface="Calibri"/>
                <a:ea typeface="Calibri"/>
                <a:cs typeface="Calibri"/>
                <a:sym typeface="Calibri"/>
              </a:defRPr>
            </a:pPr>
            <a:endParaRPr/>
          </a:p>
        </p:txBody>
      </p:sp>
      <p:sp>
        <p:nvSpPr>
          <p:cNvPr id="216" name="Update"/>
          <p:cNvSpPr/>
          <p:nvPr/>
        </p:nvSpPr>
        <p:spPr>
          <a:xfrm>
            <a:off x="1295405" y="1834603"/>
            <a:ext cx="659845" cy="301183"/>
          </a:xfrm>
          <a:prstGeom prst="rect">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algn="ctr" defTabSz="762000">
              <a:defRPr sz="1000">
                <a:latin typeface="Calibri"/>
                <a:ea typeface="Calibri"/>
                <a:cs typeface="Calibri"/>
                <a:sym typeface="Calibri"/>
              </a:defRPr>
            </a:lvl1pPr>
          </a:lstStyle>
          <a:p>
            <a:r>
              <a:t>Update</a:t>
            </a:r>
          </a:p>
        </p:txBody>
      </p:sp>
      <p:sp>
        <p:nvSpPr>
          <p:cNvPr id="217" name="线条"/>
          <p:cNvSpPr/>
          <p:nvPr/>
        </p:nvSpPr>
        <p:spPr>
          <a:xfrm flipH="1">
            <a:off x="2376706" y="2203683"/>
            <a:ext cx="1" cy="1115153"/>
          </a:xfrm>
          <a:prstGeom prst="line">
            <a:avLst/>
          </a:prstGeom>
          <a:ln w="3175">
            <a:solidFill>
              <a:schemeClr val="accent1"/>
            </a:solidFill>
            <a:miter/>
            <a:tailEnd type="triangle"/>
          </a:ln>
        </p:spPr>
        <p:txBody>
          <a:bodyPr lIns="38100" tIns="38100" rIns="38100" bIns="38100"/>
          <a:lstStyle/>
          <a:p>
            <a:pPr defTabSz="762000">
              <a:defRPr sz="1400">
                <a:latin typeface="Calibri"/>
                <a:ea typeface="Calibri"/>
                <a:cs typeface="Calibri"/>
                <a:sym typeface="Calibri"/>
              </a:defRPr>
            </a:pPr>
            <a:endParaRPr/>
          </a:p>
        </p:txBody>
      </p:sp>
      <p:sp>
        <p:nvSpPr>
          <p:cNvPr id="218" name="Deactivate"/>
          <p:cNvSpPr/>
          <p:nvPr/>
        </p:nvSpPr>
        <p:spPr>
          <a:xfrm>
            <a:off x="2046784" y="1834603"/>
            <a:ext cx="659845" cy="301183"/>
          </a:xfrm>
          <a:prstGeom prst="rect">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algn="ctr" defTabSz="762000">
              <a:defRPr sz="1000">
                <a:latin typeface="Calibri"/>
                <a:ea typeface="Calibri"/>
                <a:cs typeface="Calibri"/>
                <a:sym typeface="Calibri"/>
              </a:defRPr>
            </a:lvl1pPr>
          </a:lstStyle>
          <a:p>
            <a:r>
              <a:t>Deactivate</a:t>
            </a:r>
          </a:p>
        </p:txBody>
      </p:sp>
      <p:sp>
        <p:nvSpPr>
          <p:cNvPr id="219" name="www.alice.com"/>
          <p:cNvSpPr txBox="1"/>
          <p:nvPr/>
        </p:nvSpPr>
        <p:spPr>
          <a:xfrm>
            <a:off x="1482503" y="1011701"/>
            <a:ext cx="1193119"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defRPr sz="1400">
                <a:latin typeface="Times Roman"/>
                <a:ea typeface="Times Roman"/>
                <a:cs typeface="Times Roman"/>
                <a:sym typeface="Times Roman"/>
              </a:defRPr>
            </a:lvl1pPr>
          </a:lstStyle>
          <a:p>
            <a:r>
              <a:t>www.alice.com</a:t>
            </a:r>
          </a:p>
        </p:txBody>
      </p:sp>
      <p:sp>
        <p:nvSpPr>
          <p:cNvPr id="220" name="www.bob.com"/>
          <p:cNvSpPr txBox="1"/>
          <p:nvPr/>
        </p:nvSpPr>
        <p:spPr>
          <a:xfrm>
            <a:off x="9466392" y="1011701"/>
            <a:ext cx="1124274"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defRPr sz="1400">
                <a:latin typeface="Times Roman"/>
                <a:ea typeface="Times Roman"/>
                <a:cs typeface="Times Roman"/>
                <a:sym typeface="Times Roman"/>
              </a:defRPr>
            </a:lvl1pPr>
          </a:lstStyle>
          <a:p>
            <a:r>
              <a:t>www.bob.com</a:t>
            </a:r>
          </a:p>
        </p:txBody>
      </p:sp>
      <p:sp>
        <p:nvSpPr>
          <p:cNvPr id="221" name="矩形"/>
          <p:cNvSpPr/>
          <p:nvPr/>
        </p:nvSpPr>
        <p:spPr>
          <a:xfrm>
            <a:off x="8287651" y="1370493"/>
            <a:ext cx="3553595" cy="2781534"/>
          </a:xfrm>
          <a:prstGeom prst="rect">
            <a:avLst/>
          </a:prstGeom>
          <a:solidFill>
            <a:schemeClr val="accent6">
              <a:satOff val="-3457"/>
              <a:lumOff val="26078"/>
            </a:schemeClr>
          </a:solidFill>
          <a:ln w="12700">
            <a:miter lim="400000"/>
          </a:ln>
        </p:spPr>
        <p:txBody>
          <a:bodyPr lIns="38100" tIns="38100" rIns="38100" bIns="38100" anchor="ctr"/>
          <a:lstStyle/>
          <a:p>
            <a:pPr defTabSz="762000">
              <a:defRPr sz="1400">
                <a:latin typeface="Calibri"/>
                <a:ea typeface="Calibri"/>
                <a:cs typeface="Calibri"/>
                <a:sym typeface="Calibri"/>
              </a:defRPr>
            </a:pPr>
            <a:endParaRPr/>
          </a:p>
        </p:txBody>
      </p:sp>
      <p:sp>
        <p:nvSpPr>
          <p:cNvPr id="222" name="矩形"/>
          <p:cNvSpPr/>
          <p:nvPr/>
        </p:nvSpPr>
        <p:spPr>
          <a:xfrm>
            <a:off x="9212936" y="3335099"/>
            <a:ext cx="2549990" cy="540248"/>
          </a:xfrm>
          <a:prstGeom prst="rect">
            <a:avLst/>
          </a:prstGeom>
          <a:solidFill>
            <a:srgbClr val="DDDDDD"/>
          </a:solidFill>
          <a:ln w="12700">
            <a:miter lim="400000"/>
          </a:ln>
        </p:spPr>
        <p:txBody>
          <a:bodyPr lIns="38100" tIns="38100" rIns="38100" bIns="38100" anchor="ctr"/>
          <a:lstStyle/>
          <a:p>
            <a:pPr algn="ctr" defTabSz="762000">
              <a:defRPr sz="1400">
                <a:latin typeface="Calibri"/>
                <a:ea typeface="Calibri"/>
                <a:cs typeface="Calibri"/>
                <a:sym typeface="Calibri"/>
              </a:defRPr>
            </a:pPr>
            <a:endParaRPr/>
          </a:p>
        </p:txBody>
      </p:sp>
      <p:sp>
        <p:nvSpPr>
          <p:cNvPr id="223" name="硬币"/>
          <p:cNvSpPr/>
          <p:nvPr/>
        </p:nvSpPr>
        <p:spPr>
          <a:xfrm>
            <a:off x="8414677" y="3278076"/>
            <a:ext cx="649262" cy="65121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FFFFFF"/>
          </a:solidFill>
          <a:ln w="3175">
            <a:solidFill>
              <a:schemeClr val="accent1"/>
            </a:solidFill>
            <a:miter/>
          </a:ln>
        </p:spPr>
        <p:txBody>
          <a:bodyPr lIns="38100" tIns="38100" rIns="38100" bIns="38100" anchor="ctr"/>
          <a:lstStyle/>
          <a:p>
            <a:pPr defTabSz="762000">
              <a:defRPr sz="1400">
                <a:latin typeface="Calibri"/>
                <a:ea typeface="Calibri"/>
                <a:cs typeface="Calibri"/>
                <a:sym typeface="Calibri"/>
              </a:defRPr>
            </a:pPr>
            <a:endParaRPr/>
          </a:p>
        </p:txBody>
      </p:sp>
      <p:sp>
        <p:nvSpPr>
          <p:cNvPr id="224" name="线条"/>
          <p:cNvSpPr/>
          <p:nvPr/>
        </p:nvSpPr>
        <p:spPr>
          <a:xfrm>
            <a:off x="9811978" y="2152048"/>
            <a:ext cx="1" cy="1115153"/>
          </a:xfrm>
          <a:prstGeom prst="line">
            <a:avLst/>
          </a:prstGeom>
          <a:ln w="3175">
            <a:solidFill>
              <a:schemeClr val="accent1"/>
            </a:solidFill>
            <a:miter/>
            <a:tailEnd type="triangle"/>
          </a:ln>
        </p:spPr>
        <p:txBody>
          <a:bodyPr lIns="38100" tIns="38100" rIns="38100" bIns="38100"/>
          <a:lstStyle/>
          <a:p>
            <a:pPr defTabSz="762000">
              <a:defRPr sz="1400">
                <a:latin typeface="Calibri"/>
                <a:ea typeface="Calibri"/>
                <a:cs typeface="Calibri"/>
                <a:sym typeface="Calibri"/>
              </a:defRPr>
            </a:pPr>
            <a:endParaRPr/>
          </a:p>
        </p:txBody>
      </p:sp>
      <p:sp>
        <p:nvSpPr>
          <p:cNvPr id="225" name="DID Document"/>
          <p:cNvSpPr/>
          <p:nvPr/>
        </p:nvSpPr>
        <p:spPr>
          <a:xfrm>
            <a:off x="10619372" y="3454631"/>
            <a:ext cx="1035769" cy="301183"/>
          </a:xfrm>
          <a:prstGeom prst="rect">
            <a:avLst/>
          </a:prstGeom>
          <a:solidFill>
            <a:schemeClr val="accent6">
              <a:satOff val="-3457"/>
              <a:lumOff val="26078"/>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algn="ctr" defTabSz="762000">
              <a:defRPr sz="1000">
                <a:latin typeface="Calibri"/>
                <a:ea typeface="Calibri"/>
                <a:cs typeface="Calibri"/>
                <a:sym typeface="Calibri"/>
              </a:defRPr>
            </a:lvl1pPr>
          </a:lstStyle>
          <a:p>
            <a:r>
              <a:t>DID Document</a:t>
            </a:r>
          </a:p>
        </p:txBody>
      </p:sp>
      <p:sp>
        <p:nvSpPr>
          <p:cNvPr id="226" name="Private Keys"/>
          <p:cNvSpPr/>
          <p:nvPr/>
        </p:nvSpPr>
        <p:spPr>
          <a:xfrm>
            <a:off x="9355543" y="3454631"/>
            <a:ext cx="1035769" cy="301183"/>
          </a:xfrm>
          <a:prstGeom prst="rect">
            <a:avLst/>
          </a:prstGeom>
          <a:solidFill>
            <a:schemeClr val="accent2">
              <a:lumOff val="2196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algn="ctr" defTabSz="762000">
              <a:defRPr sz="1000">
                <a:latin typeface="Calibri"/>
                <a:ea typeface="Calibri"/>
                <a:cs typeface="Calibri"/>
                <a:sym typeface="Calibri"/>
              </a:defRPr>
            </a:lvl1pPr>
          </a:lstStyle>
          <a:p>
            <a:r>
              <a:t>Private Keys</a:t>
            </a:r>
          </a:p>
        </p:txBody>
      </p:sp>
      <p:sp>
        <p:nvSpPr>
          <p:cNvPr id="227" name="Create"/>
          <p:cNvSpPr/>
          <p:nvPr/>
        </p:nvSpPr>
        <p:spPr>
          <a:xfrm>
            <a:off x="9482056" y="1782968"/>
            <a:ext cx="659845" cy="301182"/>
          </a:xfrm>
          <a:prstGeom prst="rect">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algn="ctr" defTabSz="762000">
              <a:defRPr sz="1000">
                <a:latin typeface="Calibri"/>
                <a:ea typeface="Calibri"/>
                <a:cs typeface="Calibri"/>
                <a:sym typeface="Calibri"/>
              </a:defRPr>
            </a:lvl1pPr>
          </a:lstStyle>
          <a:p>
            <a:r>
              <a:t>Create</a:t>
            </a:r>
          </a:p>
        </p:txBody>
      </p:sp>
      <p:sp>
        <p:nvSpPr>
          <p:cNvPr id="228" name="线条"/>
          <p:cNvSpPr/>
          <p:nvPr/>
        </p:nvSpPr>
        <p:spPr>
          <a:xfrm>
            <a:off x="10586477" y="2152048"/>
            <a:ext cx="1" cy="1115153"/>
          </a:xfrm>
          <a:prstGeom prst="line">
            <a:avLst/>
          </a:prstGeom>
          <a:ln w="3175">
            <a:solidFill>
              <a:schemeClr val="accent1"/>
            </a:solidFill>
            <a:miter/>
            <a:tailEnd type="triangle"/>
          </a:ln>
        </p:spPr>
        <p:txBody>
          <a:bodyPr lIns="38100" tIns="38100" rIns="38100" bIns="38100"/>
          <a:lstStyle/>
          <a:p>
            <a:pPr defTabSz="762000">
              <a:defRPr sz="1400">
                <a:latin typeface="Calibri"/>
                <a:ea typeface="Calibri"/>
                <a:cs typeface="Calibri"/>
                <a:sym typeface="Calibri"/>
              </a:defRPr>
            </a:pPr>
            <a:endParaRPr/>
          </a:p>
        </p:txBody>
      </p:sp>
      <p:sp>
        <p:nvSpPr>
          <p:cNvPr id="229" name="Update"/>
          <p:cNvSpPr/>
          <p:nvPr/>
        </p:nvSpPr>
        <p:spPr>
          <a:xfrm>
            <a:off x="10256556" y="1782968"/>
            <a:ext cx="659845" cy="301183"/>
          </a:xfrm>
          <a:prstGeom prst="rect">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algn="ctr" defTabSz="762000">
              <a:defRPr sz="1000">
                <a:latin typeface="Calibri"/>
                <a:ea typeface="Calibri"/>
                <a:cs typeface="Calibri"/>
                <a:sym typeface="Calibri"/>
              </a:defRPr>
            </a:lvl1pPr>
          </a:lstStyle>
          <a:p>
            <a:r>
              <a:t>Update</a:t>
            </a:r>
          </a:p>
        </p:txBody>
      </p:sp>
      <p:sp>
        <p:nvSpPr>
          <p:cNvPr id="230" name="线条"/>
          <p:cNvSpPr/>
          <p:nvPr/>
        </p:nvSpPr>
        <p:spPr>
          <a:xfrm>
            <a:off x="11337856" y="2152048"/>
            <a:ext cx="1" cy="1115153"/>
          </a:xfrm>
          <a:prstGeom prst="line">
            <a:avLst/>
          </a:prstGeom>
          <a:ln w="3175">
            <a:solidFill>
              <a:schemeClr val="accent1"/>
            </a:solidFill>
            <a:miter/>
            <a:tailEnd type="triangle"/>
          </a:ln>
        </p:spPr>
        <p:txBody>
          <a:bodyPr lIns="38100" tIns="38100" rIns="38100" bIns="38100"/>
          <a:lstStyle/>
          <a:p>
            <a:pPr defTabSz="762000">
              <a:defRPr sz="1400">
                <a:latin typeface="Calibri"/>
                <a:ea typeface="Calibri"/>
                <a:cs typeface="Calibri"/>
                <a:sym typeface="Calibri"/>
              </a:defRPr>
            </a:pPr>
            <a:endParaRPr/>
          </a:p>
        </p:txBody>
      </p:sp>
      <p:sp>
        <p:nvSpPr>
          <p:cNvPr id="231" name="Deactivate"/>
          <p:cNvSpPr/>
          <p:nvPr/>
        </p:nvSpPr>
        <p:spPr>
          <a:xfrm>
            <a:off x="11007935" y="1782968"/>
            <a:ext cx="659844" cy="301183"/>
          </a:xfrm>
          <a:prstGeom prst="rect">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algn="ctr" defTabSz="762000">
              <a:defRPr sz="1000">
                <a:latin typeface="Calibri"/>
                <a:ea typeface="Calibri"/>
                <a:cs typeface="Calibri"/>
                <a:sym typeface="Calibri"/>
              </a:defRPr>
            </a:lvl1pPr>
          </a:lstStyle>
          <a:p>
            <a:r>
              <a:t>Deactivate</a:t>
            </a:r>
          </a:p>
        </p:txBody>
      </p:sp>
      <p:sp>
        <p:nvSpPr>
          <p:cNvPr id="232" name="线条"/>
          <p:cNvSpPr/>
          <p:nvPr/>
        </p:nvSpPr>
        <p:spPr>
          <a:xfrm flipH="1" flipV="1">
            <a:off x="3904519" y="2114112"/>
            <a:ext cx="4382962" cy="1"/>
          </a:xfrm>
          <a:prstGeom prst="line">
            <a:avLst/>
          </a:prstGeom>
          <a:ln w="12700">
            <a:solidFill>
              <a:schemeClr val="accent1"/>
            </a:solidFill>
            <a:miter/>
            <a:tailEnd type="triangle"/>
          </a:ln>
        </p:spPr>
        <p:txBody>
          <a:bodyPr lIns="38100" tIns="38100" rIns="38100" bIns="38100"/>
          <a:lstStyle/>
          <a:p>
            <a:pPr defTabSz="762000">
              <a:defRPr sz="1400">
                <a:latin typeface="Calibri"/>
                <a:ea typeface="Calibri"/>
                <a:cs typeface="Calibri"/>
                <a:sym typeface="Calibri"/>
              </a:defRPr>
            </a:pPr>
            <a:endParaRPr/>
          </a:p>
        </p:txBody>
      </p:sp>
      <p:sp>
        <p:nvSpPr>
          <p:cNvPr id="233" name="did:wba:alice.com:user"/>
          <p:cNvSpPr txBox="1"/>
          <p:nvPr/>
        </p:nvSpPr>
        <p:spPr>
          <a:xfrm>
            <a:off x="6639793" y="1713383"/>
            <a:ext cx="1506564" cy="25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p>
            <a:pPr defTabSz="381000">
              <a:spcBef>
                <a:spcPts val="400"/>
              </a:spcBef>
              <a:defRPr sz="1200">
                <a:solidFill>
                  <a:srgbClr val="1F2328"/>
                </a:solidFill>
                <a:latin typeface="Times Roman"/>
                <a:ea typeface="Times Roman"/>
                <a:cs typeface="Times Roman"/>
                <a:sym typeface="Times Roman"/>
              </a:defRPr>
            </a:pPr>
            <a:r>
              <a:t>did:wba:</a:t>
            </a:r>
            <a:r>
              <a:rPr>
                <a:solidFill>
                  <a:srgbClr val="FF4811"/>
                </a:solidFill>
              </a:rPr>
              <a:t>alice.com</a:t>
            </a:r>
            <a:r>
              <a:t>:</a:t>
            </a:r>
            <a:r>
              <a:rPr>
                <a:solidFill>
                  <a:srgbClr val="2632FE"/>
                </a:solidFill>
              </a:rPr>
              <a:t>user</a:t>
            </a:r>
          </a:p>
        </p:txBody>
      </p:sp>
      <p:sp>
        <p:nvSpPr>
          <p:cNvPr id="234" name="https://alice.com/user/did.json"/>
          <p:cNvSpPr txBox="1"/>
          <p:nvPr/>
        </p:nvSpPr>
        <p:spPr>
          <a:xfrm>
            <a:off x="4083025" y="1713383"/>
            <a:ext cx="1925886" cy="25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381000">
              <a:spcBef>
                <a:spcPts val="400"/>
              </a:spcBef>
              <a:defRPr sz="1200" u="sng">
                <a:solidFill>
                  <a:srgbClr val="0563C1"/>
                </a:solidFill>
                <a:uFill>
                  <a:solidFill>
                    <a:srgbClr val="0563C1"/>
                  </a:solidFill>
                </a:uFill>
                <a:latin typeface="Times Roman"/>
                <a:ea typeface="Times Roman"/>
                <a:cs typeface="Times Roman"/>
                <a:sym typeface="Times Roman"/>
                <a:hlinkClick r:id="rId2"/>
              </a:defRPr>
            </a:lvl1pPr>
          </a:lstStyle>
          <a:p>
            <a:pPr>
              <a:defRPr u="none">
                <a:solidFill>
                  <a:srgbClr val="1F2328"/>
                </a:solidFill>
                <a:uFillTx/>
              </a:defRPr>
            </a:pPr>
            <a:r>
              <a:rPr u="sng">
                <a:solidFill>
                  <a:srgbClr val="0563C1"/>
                </a:solidFill>
                <a:uFill>
                  <a:solidFill>
                    <a:srgbClr val="0563C1"/>
                  </a:solidFill>
                </a:uFill>
                <a:hlinkClick r:id="rId2"/>
              </a:rPr>
              <a:t>https://alice.com/user/did.json</a:t>
            </a:r>
          </a:p>
        </p:txBody>
      </p:sp>
      <p:sp>
        <p:nvSpPr>
          <p:cNvPr id="235" name="线条"/>
          <p:cNvSpPr/>
          <p:nvPr/>
        </p:nvSpPr>
        <p:spPr>
          <a:xfrm flipH="1">
            <a:off x="6198764" y="1852025"/>
            <a:ext cx="402142" cy="1"/>
          </a:xfrm>
          <a:prstGeom prst="line">
            <a:avLst/>
          </a:prstGeom>
          <a:ln w="3175">
            <a:solidFill>
              <a:schemeClr val="accent1"/>
            </a:solidFill>
            <a:miter/>
            <a:tailEnd type="triangle"/>
          </a:ln>
        </p:spPr>
        <p:txBody>
          <a:bodyPr lIns="38100" tIns="38100" rIns="38100" bIns="38100"/>
          <a:lstStyle/>
          <a:p>
            <a:pPr defTabSz="762000">
              <a:defRPr sz="1400">
                <a:latin typeface="Calibri"/>
                <a:ea typeface="Calibri"/>
                <a:cs typeface="Calibri"/>
                <a:sym typeface="Calibri"/>
              </a:defRPr>
            </a:pPr>
            <a:endParaRPr/>
          </a:p>
        </p:txBody>
      </p:sp>
      <p:sp>
        <p:nvSpPr>
          <p:cNvPr id="236" name="线条"/>
          <p:cNvSpPr/>
          <p:nvPr/>
        </p:nvSpPr>
        <p:spPr>
          <a:xfrm>
            <a:off x="3452573" y="2135785"/>
            <a:ext cx="1" cy="1115153"/>
          </a:xfrm>
          <a:prstGeom prst="line">
            <a:avLst/>
          </a:prstGeom>
          <a:ln w="3175">
            <a:solidFill>
              <a:schemeClr val="accent1"/>
            </a:solidFill>
            <a:miter/>
            <a:tailEnd type="triangle"/>
          </a:ln>
        </p:spPr>
        <p:txBody>
          <a:bodyPr lIns="38100" tIns="38100" rIns="38100" bIns="38100"/>
          <a:lstStyle/>
          <a:p>
            <a:pPr defTabSz="762000">
              <a:defRPr sz="1400">
                <a:latin typeface="Calibri"/>
                <a:ea typeface="Calibri"/>
                <a:cs typeface="Calibri"/>
                <a:sym typeface="Calibri"/>
              </a:defRPr>
            </a:pPr>
            <a:endParaRPr/>
          </a:p>
        </p:txBody>
      </p:sp>
      <p:sp>
        <p:nvSpPr>
          <p:cNvPr id="237" name="线条"/>
          <p:cNvSpPr/>
          <p:nvPr/>
        </p:nvSpPr>
        <p:spPr>
          <a:xfrm>
            <a:off x="3454926" y="2114112"/>
            <a:ext cx="402142"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238" name="Read"/>
          <p:cNvSpPr txBox="1"/>
          <p:nvPr/>
        </p:nvSpPr>
        <p:spPr>
          <a:xfrm>
            <a:off x="3449514" y="1851844"/>
            <a:ext cx="349846"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defRPr sz="1000">
                <a:latin typeface="Times Roman"/>
                <a:ea typeface="Times Roman"/>
                <a:cs typeface="Times Roman"/>
                <a:sym typeface="Times Roman"/>
              </a:defRPr>
            </a:lvl1pPr>
          </a:lstStyle>
          <a:p>
            <a:r>
              <a:t>Read</a:t>
            </a:r>
          </a:p>
        </p:txBody>
      </p:sp>
      <p:sp>
        <p:nvSpPr>
          <p:cNvPr id="239" name="线条"/>
          <p:cNvSpPr/>
          <p:nvPr/>
        </p:nvSpPr>
        <p:spPr>
          <a:xfrm flipH="1" flipV="1">
            <a:off x="3904519" y="3004121"/>
            <a:ext cx="4382962" cy="1"/>
          </a:xfrm>
          <a:prstGeom prst="line">
            <a:avLst/>
          </a:prstGeom>
          <a:ln w="12700">
            <a:solidFill>
              <a:schemeClr val="accent1"/>
            </a:solidFill>
            <a:miter/>
            <a:headEnd type="triangle"/>
          </a:ln>
        </p:spPr>
        <p:txBody>
          <a:bodyPr lIns="38100" tIns="38100" rIns="38100" bIns="38100"/>
          <a:lstStyle/>
          <a:p>
            <a:pPr defTabSz="762000">
              <a:defRPr sz="1400">
                <a:latin typeface="Calibri"/>
                <a:ea typeface="Calibri"/>
                <a:cs typeface="Calibri"/>
                <a:sym typeface="Calibri"/>
              </a:defRPr>
            </a:pPr>
            <a:endParaRPr/>
          </a:p>
        </p:txBody>
      </p:sp>
      <p:sp>
        <p:nvSpPr>
          <p:cNvPr id="240" name="did:wba:bob.com:user"/>
          <p:cNvSpPr txBox="1"/>
          <p:nvPr/>
        </p:nvSpPr>
        <p:spPr>
          <a:xfrm>
            <a:off x="4047614" y="2622617"/>
            <a:ext cx="1447553" cy="25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p>
            <a:pPr defTabSz="381000">
              <a:spcBef>
                <a:spcPts val="400"/>
              </a:spcBef>
              <a:defRPr sz="1200">
                <a:solidFill>
                  <a:srgbClr val="1F2328"/>
                </a:solidFill>
                <a:latin typeface="Times Roman"/>
                <a:ea typeface="Times Roman"/>
                <a:cs typeface="Times Roman"/>
                <a:sym typeface="Times Roman"/>
              </a:defRPr>
            </a:pPr>
            <a:r>
              <a:t>did:wba:bob</a:t>
            </a:r>
            <a:r>
              <a:rPr>
                <a:solidFill>
                  <a:srgbClr val="FF4811"/>
                </a:solidFill>
              </a:rPr>
              <a:t>.com</a:t>
            </a:r>
            <a:r>
              <a:t>:</a:t>
            </a:r>
            <a:r>
              <a:rPr>
                <a:solidFill>
                  <a:srgbClr val="2632FE"/>
                </a:solidFill>
              </a:rPr>
              <a:t>user</a:t>
            </a:r>
          </a:p>
        </p:txBody>
      </p:sp>
      <p:sp>
        <p:nvSpPr>
          <p:cNvPr id="241" name="https://bob.com/user/did.json"/>
          <p:cNvSpPr txBox="1"/>
          <p:nvPr/>
        </p:nvSpPr>
        <p:spPr>
          <a:xfrm>
            <a:off x="6169561" y="2622617"/>
            <a:ext cx="1866876" cy="257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381000">
              <a:spcBef>
                <a:spcPts val="400"/>
              </a:spcBef>
              <a:defRPr sz="1200" u="sng">
                <a:solidFill>
                  <a:srgbClr val="0563C1"/>
                </a:solidFill>
                <a:uFill>
                  <a:solidFill>
                    <a:srgbClr val="0563C1"/>
                  </a:solidFill>
                </a:uFill>
                <a:latin typeface="Times Roman"/>
                <a:ea typeface="Times Roman"/>
                <a:cs typeface="Times Roman"/>
                <a:sym typeface="Times Roman"/>
                <a:hlinkClick r:id="rId3"/>
              </a:defRPr>
            </a:lvl1pPr>
          </a:lstStyle>
          <a:p>
            <a:pPr>
              <a:defRPr u="none">
                <a:solidFill>
                  <a:srgbClr val="1F2328"/>
                </a:solidFill>
                <a:uFillTx/>
              </a:defRPr>
            </a:pPr>
            <a:r>
              <a:rPr u="sng">
                <a:solidFill>
                  <a:srgbClr val="0563C1"/>
                </a:solidFill>
                <a:uFill>
                  <a:solidFill>
                    <a:srgbClr val="0563C1"/>
                  </a:solidFill>
                </a:uFill>
                <a:hlinkClick r:id="rId3"/>
              </a:rPr>
              <a:t>https://bob.com/user/did.json</a:t>
            </a:r>
          </a:p>
        </p:txBody>
      </p:sp>
      <p:sp>
        <p:nvSpPr>
          <p:cNvPr id="242" name="线条"/>
          <p:cNvSpPr/>
          <p:nvPr/>
        </p:nvSpPr>
        <p:spPr>
          <a:xfrm flipH="1">
            <a:off x="5684917" y="2761259"/>
            <a:ext cx="402142" cy="1"/>
          </a:xfrm>
          <a:prstGeom prst="line">
            <a:avLst/>
          </a:prstGeom>
          <a:ln w="3175">
            <a:solidFill>
              <a:schemeClr val="accent1"/>
            </a:solidFill>
            <a:miter/>
            <a:headEnd type="triangle"/>
          </a:ln>
        </p:spPr>
        <p:txBody>
          <a:bodyPr lIns="38100" tIns="38100" rIns="38100" bIns="38100"/>
          <a:lstStyle/>
          <a:p>
            <a:pPr defTabSz="762000">
              <a:defRPr sz="1400">
                <a:latin typeface="Calibri"/>
                <a:ea typeface="Calibri"/>
                <a:cs typeface="Calibri"/>
                <a:sym typeface="Calibri"/>
              </a:defRPr>
            </a:pPr>
            <a:endParaRPr/>
          </a:p>
        </p:txBody>
      </p:sp>
      <p:sp>
        <p:nvSpPr>
          <p:cNvPr id="243" name="线条"/>
          <p:cNvSpPr/>
          <p:nvPr/>
        </p:nvSpPr>
        <p:spPr>
          <a:xfrm>
            <a:off x="8739308" y="3009051"/>
            <a:ext cx="1" cy="245534"/>
          </a:xfrm>
          <a:prstGeom prst="line">
            <a:avLst/>
          </a:prstGeom>
          <a:ln w="3175">
            <a:solidFill>
              <a:schemeClr val="accent1"/>
            </a:solidFill>
            <a:miter/>
            <a:tailEnd type="triangle"/>
          </a:ln>
        </p:spPr>
        <p:txBody>
          <a:bodyPr lIns="38100" tIns="38100" rIns="38100" bIns="38100"/>
          <a:lstStyle/>
          <a:p>
            <a:pPr defTabSz="762000">
              <a:defRPr sz="1400">
                <a:latin typeface="Calibri"/>
                <a:ea typeface="Calibri"/>
                <a:cs typeface="Calibri"/>
                <a:sym typeface="Calibri"/>
              </a:defRPr>
            </a:pPr>
            <a:endParaRPr/>
          </a:p>
        </p:txBody>
      </p:sp>
      <p:sp>
        <p:nvSpPr>
          <p:cNvPr id="244" name="线条"/>
          <p:cNvSpPr/>
          <p:nvPr/>
        </p:nvSpPr>
        <p:spPr>
          <a:xfrm>
            <a:off x="8224821" y="3004121"/>
            <a:ext cx="522003"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245" name="Read"/>
          <p:cNvSpPr txBox="1"/>
          <p:nvPr/>
        </p:nvSpPr>
        <p:spPr>
          <a:xfrm>
            <a:off x="8511845" y="2706390"/>
            <a:ext cx="349846"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defRPr sz="1000">
                <a:latin typeface="Times Roman"/>
                <a:ea typeface="Times Roman"/>
                <a:cs typeface="Times Roman"/>
                <a:sym typeface="Times Roman"/>
              </a:defRPr>
            </a:lvl1pPr>
          </a:lstStyle>
          <a:p>
            <a:r>
              <a:t>Read</a:t>
            </a:r>
          </a:p>
        </p:txBody>
      </p:sp>
      <p:pic>
        <p:nvPicPr>
          <p:cNvPr id="246" name="已粘贴的影片.png" descr="已粘贴的影片.png"/>
          <p:cNvPicPr>
            <a:picLocks noChangeAspect="1"/>
          </p:cNvPicPr>
          <p:nvPr/>
        </p:nvPicPr>
        <p:blipFill>
          <a:blip r:embed="rId4"/>
          <a:stretch>
            <a:fillRect/>
          </a:stretch>
        </p:blipFill>
        <p:spPr>
          <a:xfrm>
            <a:off x="11412528" y="219405"/>
            <a:ext cx="656167" cy="21166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249" name="Text 2"/>
          <p:cNvSpPr txBox="1"/>
          <p:nvPr/>
        </p:nvSpPr>
        <p:spPr>
          <a:xfrm>
            <a:off x="140295" y="36869"/>
            <a:ext cx="7808228" cy="66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Noto Sans Batak Regular"/>
                <a:ea typeface="Noto Sans Batak Regular"/>
                <a:cs typeface="Noto Sans Batak Regular"/>
                <a:sym typeface="Noto Sans Batak Regular"/>
              </a:defRPr>
            </a:lvl1pPr>
          </a:lstStyle>
          <a:p>
            <a:pPr>
              <a:spcAft>
                <a:spcPts val="900"/>
              </a:spcAft>
            </a:pPr>
            <a:r>
              <a:rPr lang="en" altLang="zh-CN" dirty="0">
                <a:solidFill>
                  <a:srgbClr val="26221F"/>
                </a:solidFill>
                <a:effectLst/>
                <a:latin typeface="Ginto Copilot Variable"/>
              </a:rPr>
              <a:t>Open Agent Network Based on Agent Protocol</a:t>
            </a:r>
          </a:p>
        </p:txBody>
      </p:sp>
      <p:sp>
        <p:nvSpPr>
          <p:cNvPr id="250" name="多边跨域"/>
          <p:cNvSpPr txBox="1"/>
          <p:nvPr/>
        </p:nvSpPr>
        <p:spPr>
          <a:xfrm>
            <a:off x="1348136" y="3541146"/>
            <a:ext cx="2278827"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381000">
              <a:spcBef>
                <a:spcPts val="1000"/>
              </a:spcBef>
              <a:defRPr sz="2900">
                <a:latin typeface="Noto Sans Batak Regular"/>
                <a:ea typeface="Noto Sans Batak Regular"/>
                <a:cs typeface="Noto Sans Batak Regular"/>
                <a:sym typeface="Noto Sans Batak Regular"/>
              </a:defRPr>
            </a:lvl1pPr>
          </a:lstStyle>
          <a:p>
            <a:pPr>
              <a:spcAft>
                <a:spcPts val="900"/>
              </a:spcAft>
            </a:pPr>
            <a:r>
              <a:rPr lang="en" altLang="zh-CN" sz="1600" dirty="0">
                <a:solidFill>
                  <a:srgbClr val="26221F"/>
                </a:solidFill>
                <a:effectLst/>
                <a:latin typeface="Ginto Copilot Variable"/>
              </a:rPr>
              <a:t>Multilateral Cross-Domain</a:t>
            </a:r>
          </a:p>
        </p:txBody>
      </p:sp>
      <p:sp>
        <p:nvSpPr>
          <p:cNvPr id="251" name="互联互通"/>
          <p:cNvSpPr txBox="1"/>
          <p:nvPr/>
        </p:nvSpPr>
        <p:spPr>
          <a:xfrm>
            <a:off x="4002217" y="3459930"/>
            <a:ext cx="3897860" cy="774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defTabSz="381000">
              <a:spcBef>
                <a:spcPts val="1000"/>
              </a:spcBef>
              <a:defRPr sz="2900">
                <a:latin typeface="Noto Sans Batak Regular"/>
                <a:ea typeface="Noto Sans Batak Regular"/>
                <a:cs typeface="Noto Sans Batak Regular"/>
                <a:sym typeface="Noto Sans Batak Regular"/>
              </a:defRPr>
            </a:lvl1pPr>
          </a:lstStyle>
          <a:p>
            <a:r>
              <a:rPr lang="en" altLang="zh-CN" sz="2000" dirty="0">
                <a:solidFill>
                  <a:srgbClr val="26221F"/>
                </a:solidFill>
                <a:effectLst/>
                <a:latin typeface="Ginto Copilot Variable"/>
              </a:rPr>
              <a:t>Interconnection and Interoperability</a:t>
            </a:r>
          </a:p>
          <a:p>
            <a:endParaRPr sz="1600" dirty="0"/>
          </a:p>
        </p:txBody>
      </p:sp>
      <p:sp>
        <p:nvSpPr>
          <p:cNvPr id="252" name="开放接入"/>
          <p:cNvSpPr txBox="1"/>
          <p:nvPr/>
        </p:nvSpPr>
        <p:spPr>
          <a:xfrm>
            <a:off x="8919519" y="3541146"/>
            <a:ext cx="1280157"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381000">
              <a:spcBef>
                <a:spcPts val="1000"/>
              </a:spcBef>
              <a:defRPr sz="2900">
                <a:latin typeface="Noto Sans Batak Regular"/>
                <a:ea typeface="Noto Sans Batak Regular"/>
                <a:cs typeface="Noto Sans Batak Regular"/>
                <a:sym typeface="Noto Sans Batak Regular"/>
              </a:defRPr>
            </a:lvl1pPr>
          </a:lstStyle>
          <a:p>
            <a:pPr>
              <a:spcAft>
                <a:spcPts val="900"/>
              </a:spcAft>
            </a:pPr>
            <a:r>
              <a:rPr lang="en" altLang="zh-CN" sz="1800" dirty="0">
                <a:solidFill>
                  <a:srgbClr val="26221F"/>
                </a:solidFill>
                <a:effectLst/>
                <a:latin typeface="Ginto Copilot Variable"/>
              </a:rPr>
              <a:t>Open Access</a:t>
            </a:r>
          </a:p>
        </p:txBody>
      </p:sp>
      <p:sp>
        <p:nvSpPr>
          <p:cNvPr id="253" name="所有的智能体都可以自由的连接与协作"/>
          <p:cNvSpPr txBox="1"/>
          <p:nvPr/>
        </p:nvSpPr>
        <p:spPr>
          <a:xfrm>
            <a:off x="2589530" y="5731173"/>
            <a:ext cx="7584767" cy="681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762000">
              <a:lnSpc>
                <a:spcPts val="5000"/>
              </a:lnSpc>
              <a:defRPr sz="3200">
                <a:solidFill>
                  <a:srgbClr val="1B1B27"/>
                </a:solidFill>
                <a:latin typeface="Noto Sans Batak Regular"/>
                <a:ea typeface="Noto Sans Batak Regular"/>
                <a:cs typeface="Noto Sans Batak Regular"/>
                <a:sym typeface="Noto Sans Batak Regular"/>
              </a:defRPr>
            </a:lvl1pPr>
          </a:lstStyle>
          <a:p>
            <a:r>
              <a:rPr lang="en" altLang="zh-CN" dirty="0">
                <a:solidFill>
                  <a:srgbClr val="26221F"/>
                </a:solidFill>
                <a:effectLst/>
                <a:latin typeface="Ginto Copilot Variable"/>
              </a:rPr>
              <a:t>All agents can freely connect and collaborate</a:t>
            </a:r>
          </a:p>
        </p:txBody>
      </p:sp>
      <p:pic>
        <p:nvPicPr>
          <p:cNvPr id="254" name="-_正多边形.png" descr="-_正多边形.png"/>
          <p:cNvPicPr>
            <a:picLocks noChangeAspect="1"/>
          </p:cNvPicPr>
          <p:nvPr/>
        </p:nvPicPr>
        <p:blipFill>
          <a:blip r:embed="rId2"/>
          <a:stretch>
            <a:fillRect/>
          </a:stretch>
        </p:blipFill>
        <p:spPr>
          <a:xfrm>
            <a:off x="1819602" y="1580610"/>
            <a:ext cx="1335897" cy="1335896"/>
          </a:xfrm>
          <a:prstGeom prst="rect">
            <a:avLst/>
          </a:prstGeom>
          <a:ln w="12700">
            <a:miter lim="400000"/>
          </a:ln>
        </p:spPr>
      </p:pic>
      <p:pic>
        <p:nvPicPr>
          <p:cNvPr id="255" name="开放的生态 (1).png" descr="开放的生态 (1).png"/>
          <p:cNvPicPr>
            <a:picLocks noChangeAspect="1"/>
          </p:cNvPicPr>
          <p:nvPr/>
        </p:nvPicPr>
        <p:blipFill>
          <a:blip r:embed="rId3"/>
          <a:stretch>
            <a:fillRect/>
          </a:stretch>
        </p:blipFill>
        <p:spPr>
          <a:xfrm>
            <a:off x="8746797" y="1435758"/>
            <a:ext cx="1625601" cy="1625601"/>
          </a:xfrm>
          <a:prstGeom prst="rect">
            <a:avLst/>
          </a:prstGeom>
          <a:ln w="12700">
            <a:miter lim="400000"/>
          </a:ln>
        </p:spPr>
      </p:pic>
      <p:pic>
        <p:nvPicPr>
          <p:cNvPr id="256" name="数据互联互通.png" descr="数据互联互通.png"/>
          <p:cNvPicPr>
            <a:picLocks noChangeAspect="1"/>
          </p:cNvPicPr>
          <p:nvPr/>
        </p:nvPicPr>
        <p:blipFill>
          <a:blip r:embed="rId4"/>
          <a:stretch>
            <a:fillRect/>
          </a:stretch>
        </p:blipFill>
        <p:spPr>
          <a:xfrm>
            <a:off x="5314029" y="1611439"/>
            <a:ext cx="1274238" cy="1274238"/>
          </a:xfrm>
          <a:prstGeom prst="rect">
            <a:avLst/>
          </a:prstGeom>
          <a:ln w="12700">
            <a:miter lim="400000"/>
          </a:ln>
        </p:spPr>
      </p:pic>
      <p:sp>
        <p:nvSpPr>
          <p:cNvPr id="257" name="不同企业、个人的智能体之间的跨域连接"/>
          <p:cNvSpPr txBox="1"/>
          <p:nvPr/>
        </p:nvSpPr>
        <p:spPr>
          <a:xfrm>
            <a:off x="1159674" y="4373200"/>
            <a:ext cx="2655753"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381000">
              <a:spcBef>
                <a:spcPts val="1000"/>
              </a:spcBef>
              <a:defRPr sz="1500">
                <a:latin typeface="Noto Sans Batak Regular"/>
                <a:ea typeface="Noto Sans Batak Regular"/>
                <a:cs typeface="Noto Sans Batak Regular"/>
                <a:sym typeface="Noto Sans Batak Regular"/>
              </a:defRPr>
            </a:lvl1pPr>
          </a:lstStyle>
          <a:p>
            <a:r>
              <a:rPr dirty="0" err="1"/>
              <a:t>不同企业、个人的智能体之间的跨域连接</a:t>
            </a:r>
            <a:endParaRPr dirty="0"/>
          </a:p>
        </p:txBody>
      </p:sp>
      <p:sp>
        <p:nvSpPr>
          <p:cNvPr id="258" name="所有的智能体之间，可以自由连接，打破孤岛"/>
          <p:cNvSpPr txBox="1"/>
          <p:nvPr/>
        </p:nvSpPr>
        <p:spPr>
          <a:xfrm>
            <a:off x="4623271" y="4373200"/>
            <a:ext cx="2655754"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381000">
              <a:spcBef>
                <a:spcPts val="1000"/>
              </a:spcBef>
              <a:defRPr sz="1500">
                <a:latin typeface="Noto Sans Batak Regular"/>
                <a:ea typeface="Noto Sans Batak Regular"/>
                <a:cs typeface="Noto Sans Batak Regular"/>
                <a:sym typeface="Noto Sans Batak Regular"/>
              </a:defRPr>
            </a:lvl1pPr>
          </a:lstStyle>
          <a:p>
            <a:r>
              <a:t>所有的智能体之间，可以自由连接，打破孤岛</a:t>
            </a:r>
          </a:p>
        </p:txBody>
      </p:sp>
      <p:sp>
        <p:nvSpPr>
          <p:cNvPr id="259" name="只要支持智能体协议（MCP/A2A/ANP），能够连接互联网，就能够接入网络"/>
          <p:cNvSpPr txBox="1"/>
          <p:nvPr/>
        </p:nvSpPr>
        <p:spPr>
          <a:xfrm>
            <a:off x="8231720" y="4373200"/>
            <a:ext cx="2655754" cy="891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381000">
              <a:spcBef>
                <a:spcPts val="1000"/>
              </a:spcBef>
              <a:defRPr sz="1500">
                <a:latin typeface="Noto Sans Batak Regular"/>
                <a:ea typeface="Noto Sans Batak Regular"/>
                <a:cs typeface="Noto Sans Batak Regular"/>
                <a:sym typeface="Noto Sans Batak Regular"/>
              </a:defRPr>
            </a:lvl1pPr>
          </a:lstStyle>
          <a:p>
            <a:r>
              <a:t>只要支持智能体协议（MCP/A2A/ANP），能够连接互联网，就能够接入网络</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262" name="Text 2"/>
          <p:cNvSpPr txBox="1"/>
          <p:nvPr/>
        </p:nvSpPr>
        <p:spPr>
          <a:xfrm>
            <a:off x="140295" y="36869"/>
            <a:ext cx="8277907" cy="66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Noto Sans Batak Regular"/>
                <a:ea typeface="Noto Sans Batak Regular"/>
                <a:cs typeface="Noto Sans Batak Regular"/>
                <a:sym typeface="Noto Sans Batak Regular"/>
              </a:defRPr>
            </a:lvl1pPr>
          </a:lstStyle>
          <a:p>
            <a:pPr>
              <a:spcAft>
                <a:spcPts val="900"/>
              </a:spcAft>
            </a:pPr>
            <a:r>
              <a:rPr lang="en" altLang="zh-CN" dirty="0">
                <a:solidFill>
                  <a:srgbClr val="26221F"/>
                </a:solidFill>
                <a:effectLst/>
                <a:latin typeface="Ginto Copilot Variable"/>
              </a:rPr>
              <a:t>Layered Architecture of the Open Agent Network</a:t>
            </a:r>
          </a:p>
        </p:txBody>
      </p:sp>
      <p:sp>
        <p:nvSpPr>
          <p:cNvPr id="263" name="圆角矩形"/>
          <p:cNvSpPr/>
          <p:nvPr/>
        </p:nvSpPr>
        <p:spPr>
          <a:xfrm>
            <a:off x="6396010" y="3131233"/>
            <a:ext cx="4645375" cy="908300"/>
          </a:xfrm>
          <a:prstGeom prst="roundRect">
            <a:avLst>
              <a:gd name="adj" fmla="val 17478"/>
            </a:avLst>
          </a:prstGeom>
          <a:solidFill>
            <a:schemeClr val="accent5">
              <a:lumOff val="20196"/>
              <a:alpha val="34114"/>
            </a:schemeClr>
          </a:solidFill>
          <a:ln w="12700">
            <a:miter lim="400000"/>
          </a:ln>
        </p:spPr>
        <p:txBody>
          <a:bodyPr lIns="38100" tIns="38100" rIns="38100" bIns="38100" anchor="ctr"/>
          <a:lstStyle/>
          <a:p>
            <a:pPr defTabSz="762000">
              <a:defRPr sz="1400">
                <a:latin typeface="Calibri"/>
                <a:ea typeface="Calibri"/>
                <a:cs typeface="Calibri"/>
                <a:sym typeface="Calibri"/>
              </a:defRPr>
            </a:pPr>
            <a:endParaRPr/>
          </a:p>
        </p:txBody>
      </p:sp>
      <p:sp>
        <p:nvSpPr>
          <p:cNvPr id="264" name="Shape 15"/>
          <p:cNvSpPr/>
          <p:nvPr/>
        </p:nvSpPr>
        <p:spPr>
          <a:xfrm>
            <a:off x="9438955" y="3258086"/>
            <a:ext cx="1147533" cy="647857"/>
          </a:xfrm>
          <a:prstGeom prst="rect">
            <a:avLst/>
          </a:prstGeom>
          <a:solidFill>
            <a:srgbClr val="0000FF">
              <a:alpha val="10000"/>
            </a:srgbClr>
          </a:solidFill>
          <a:ln w="12700">
            <a:miter lim="400000"/>
          </a:ln>
        </p:spPr>
        <p:txBody>
          <a:bodyPr lIns="38100" tIns="38100" rIns="38100" bIns="38100"/>
          <a:lstStyle/>
          <a:p>
            <a:pPr defTabSz="762000">
              <a:defRPr sz="1400">
                <a:latin typeface="Calibri"/>
                <a:ea typeface="Calibri"/>
                <a:cs typeface="Calibri"/>
                <a:sym typeface="Calibri"/>
              </a:defRPr>
            </a:pPr>
            <a:endParaRPr/>
          </a:p>
        </p:txBody>
      </p:sp>
      <p:sp>
        <p:nvSpPr>
          <p:cNvPr id="265" name="Shape 15"/>
          <p:cNvSpPr/>
          <p:nvPr/>
        </p:nvSpPr>
        <p:spPr>
          <a:xfrm>
            <a:off x="8132264" y="3261454"/>
            <a:ext cx="1213712" cy="647858"/>
          </a:xfrm>
          <a:prstGeom prst="rect">
            <a:avLst/>
          </a:prstGeom>
          <a:solidFill>
            <a:srgbClr val="0000FF">
              <a:alpha val="10000"/>
            </a:srgbClr>
          </a:solidFill>
          <a:ln w="12700">
            <a:miter lim="400000"/>
          </a:ln>
        </p:spPr>
        <p:txBody>
          <a:bodyPr lIns="38100" tIns="38100" rIns="38100" bIns="38100"/>
          <a:lstStyle/>
          <a:p>
            <a:pPr defTabSz="762000">
              <a:defRPr sz="1400">
                <a:latin typeface="Calibri"/>
                <a:ea typeface="Calibri"/>
                <a:cs typeface="Calibri"/>
                <a:sym typeface="Calibri"/>
              </a:defRPr>
            </a:pPr>
            <a:endParaRPr/>
          </a:p>
        </p:txBody>
      </p:sp>
      <p:sp>
        <p:nvSpPr>
          <p:cNvPr id="266" name="Shape 15"/>
          <p:cNvSpPr/>
          <p:nvPr/>
        </p:nvSpPr>
        <p:spPr>
          <a:xfrm>
            <a:off x="6891751" y="3260845"/>
            <a:ext cx="1147533" cy="647857"/>
          </a:xfrm>
          <a:prstGeom prst="rect">
            <a:avLst/>
          </a:prstGeom>
          <a:solidFill>
            <a:srgbClr val="0000FF">
              <a:alpha val="10000"/>
            </a:srgbClr>
          </a:solidFill>
          <a:ln w="12700">
            <a:miter lim="400000"/>
          </a:ln>
        </p:spPr>
        <p:txBody>
          <a:bodyPr lIns="38100" tIns="38100" rIns="38100" bIns="38100"/>
          <a:lstStyle/>
          <a:p>
            <a:pPr defTabSz="762000">
              <a:defRPr sz="1400">
                <a:latin typeface="Calibri"/>
                <a:ea typeface="Calibri"/>
                <a:cs typeface="Calibri"/>
                <a:sym typeface="Calibri"/>
              </a:defRPr>
            </a:pPr>
            <a:endParaRPr/>
          </a:p>
        </p:txBody>
      </p:sp>
      <p:pic>
        <p:nvPicPr>
          <p:cNvPr id="267" name="Image 6" descr="Image 6"/>
          <p:cNvPicPr>
            <a:picLocks noChangeAspect="1"/>
          </p:cNvPicPr>
          <p:nvPr/>
        </p:nvPicPr>
        <p:blipFill>
          <a:blip r:embed="rId2"/>
          <a:stretch>
            <a:fillRect/>
          </a:stretch>
        </p:blipFill>
        <p:spPr>
          <a:xfrm>
            <a:off x="7331153" y="3457324"/>
            <a:ext cx="256117" cy="256118"/>
          </a:xfrm>
          <a:prstGeom prst="rect">
            <a:avLst/>
          </a:prstGeom>
          <a:ln w="12700">
            <a:miter lim="400000"/>
          </a:ln>
        </p:spPr>
      </p:pic>
      <p:pic>
        <p:nvPicPr>
          <p:cNvPr id="268" name="Image 7" descr="Image 7"/>
          <p:cNvPicPr>
            <a:picLocks noChangeAspect="1"/>
          </p:cNvPicPr>
          <p:nvPr/>
        </p:nvPicPr>
        <p:blipFill>
          <a:blip r:embed="rId3"/>
          <a:stretch>
            <a:fillRect/>
          </a:stretch>
        </p:blipFill>
        <p:spPr>
          <a:xfrm>
            <a:off x="8590639" y="3457324"/>
            <a:ext cx="256118" cy="256118"/>
          </a:xfrm>
          <a:prstGeom prst="rect">
            <a:avLst/>
          </a:prstGeom>
          <a:ln w="12700">
            <a:miter lim="400000"/>
          </a:ln>
        </p:spPr>
      </p:pic>
      <p:pic>
        <p:nvPicPr>
          <p:cNvPr id="269" name="Image 8" descr="Image 8"/>
          <p:cNvPicPr>
            <a:picLocks noChangeAspect="1"/>
          </p:cNvPicPr>
          <p:nvPr/>
        </p:nvPicPr>
        <p:blipFill>
          <a:blip r:embed="rId4"/>
          <a:stretch>
            <a:fillRect/>
          </a:stretch>
        </p:blipFill>
        <p:spPr>
          <a:xfrm>
            <a:off x="9884663" y="3468184"/>
            <a:ext cx="256117" cy="227661"/>
          </a:xfrm>
          <a:prstGeom prst="rect">
            <a:avLst/>
          </a:prstGeom>
          <a:ln w="12700">
            <a:miter lim="400000"/>
          </a:ln>
        </p:spPr>
      </p:pic>
      <p:pic>
        <p:nvPicPr>
          <p:cNvPr id="270" name="已粘贴的影片.png" descr="已粘贴的影片.png"/>
          <p:cNvPicPr>
            <a:picLocks noChangeAspect="1"/>
          </p:cNvPicPr>
          <p:nvPr/>
        </p:nvPicPr>
        <p:blipFill>
          <a:blip r:embed="rId5"/>
          <a:stretch>
            <a:fillRect/>
          </a:stretch>
        </p:blipFill>
        <p:spPr>
          <a:xfrm>
            <a:off x="6621924" y="4864868"/>
            <a:ext cx="592668" cy="592668"/>
          </a:xfrm>
          <a:prstGeom prst="rect">
            <a:avLst/>
          </a:prstGeom>
          <a:ln w="12700">
            <a:miter lim="400000"/>
          </a:ln>
        </p:spPr>
      </p:pic>
      <p:pic>
        <p:nvPicPr>
          <p:cNvPr id="271" name="智能体 (2).png" descr="智能体 (2).png"/>
          <p:cNvPicPr>
            <a:picLocks noChangeAspect="1"/>
          </p:cNvPicPr>
          <p:nvPr/>
        </p:nvPicPr>
        <p:blipFill>
          <a:blip r:embed="rId6"/>
          <a:stretch>
            <a:fillRect/>
          </a:stretch>
        </p:blipFill>
        <p:spPr>
          <a:xfrm>
            <a:off x="6621924" y="1698849"/>
            <a:ext cx="592668" cy="561937"/>
          </a:xfrm>
          <a:prstGeom prst="rect">
            <a:avLst/>
          </a:prstGeom>
          <a:ln w="12700">
            <a:miter lim="400000"/>
          </a:ln>
        </p:spPr>
      </p:pic>
      <p:pic>
        <p:nvPicPr>
          <p:cNvPr id="272" name="已粘贴的影片.png" descr="已粘贴的影片.png"/>
          <p:cNvPicPr>
            <a:picLocks noChangeAspect="1"/>
          </p:cNvPicPr>
          <p:nvPr/>
        </p:nvPicPr>
        <p:blipFill>
          <a:blip r:embed="rId5"/>
          <a:stretch>
            <a:fillRect/>
          </a:stretch>
        </p:blipFill>
        <p:spPr>
          <a:xfrm>
            <a:off x="7804985" y="4864868"/>
            <a:ext cx="592668" cy="592668"/>
          </a:xfrm>
          <a:prstGeom prst="rect">
            <a:avLst/>
          </a:prstGeom>
          <a:ln w="12700">
            <a:miter lim="400000"/>
          </a:ln>
        </p:spPr>
      </p:pic>
      <p:pic>
        <p:nvPicPr>
          <p:cNvPr id="273" name="已粘贴的影片.png" descr="已粘贴的影片.png"/>
          <p:cNvPicPr>
            <a:picLocks noChangeAspect="1"/>
          </p:cNvPicPr>
          <p:nvPr/>
        </p:nvPicPr>
        <p:blipFill>
          <a:blip r:embed="rId5"/>
          <a:stretch>
            <a:fillRect/>
          </a:stretch>
        </p:blipFill>
        <p:spPr>
          <a:xfrm>
            <a:off x="9046050" y="4862203"/>
            <a:ext cx="592667" cy="592668"/>
          </a:xfrm>
          <a:prstGeom prst="rect">
            <a:avLst/>
          </a:prstGeom>
          <a:ln w="12700">
            <a:miter lim="400000"/>
          </a:ln>
        </p:spPr>
      </p:pic>
      <p:pic>
        <p:nvPicPr>
          <p:cNvPr id="274" name="已粘贴的影片.png" descr="已粘贴的影片.png"/>
          <p:cNvPicPr>
            <a:picLocks noChangeAspect="1"/>
          </p:cNvPicPr>
          <p:nvPr/>
        </p:nvPicPr>
        <p:blipFill>
          <a:blip r:embed="rId5"/>
          <a:stretch>
            <a:fillRect/>
          </a:stretch>
        </p:blipFill>
        <p:spPr>
          <a:xfrm>
            <a:off x="10287114" y="4873698"/>
            <a:ext cx="592668" cy="592667"/>
          </a:xfrm>
          <a:prstGeom prst="rect">
            <a:avLst/>
          </a:prstGeom>
          <a:ln w="12700">
            <a:miter lim="400000"/>
          </a:ln>
        </p:spPr>
      </p:pic>
      <p:pic>
        <p:nvPicPr>
          <p:cNvPr id="275" name="智能体 (2).png" descr="智能体 (2).png"/>
          <p:cNvPicPr>
            <a:picLocks noChangeAspect="1"/>
          </p:cNvPicPr>
          <p:nvPr/>
        </p:nvPicPr>
        <p:blipFill>
          <a:blip r:embed="rId6"/>
          <a:stretch>
            <a:fillRect/>
          </a:stretch>
        </p:blipFill>
        <p:spPr>
          <a:xfrm>
            <a:off x="7804985" y="1705012"/>
            <a:ext cx="592668" cy="561936"/>
          </a:xfrm>
          <a:prstGeom prst="rect">
            <a:avLst/>
          </a:prstGeom>
          <a:ln w="12700">
            <a:miter lim="400000"/>
          </a:ln>
        </p:spPr>
      </p:pic>
      <p:pic>
        <p:nvPicPr>
          <p:cNvPr id="276" name="智能体 (2).png" descr="智能体 (2).png"/>
          <p:cNvPicPr>
            <a:picLocks noChangeAspect="1"/>
          </p:cNvPicPr>
          <p:nvPr/>
        </p:nvPicPr>
        <p:blipFill>
          <a:blip r:embed="rId6"/>
          <a:stretch>
            <a:fillRect/>
          </a:stretch>
        </p:blipFill>
        <p:spPr>
          <a:xfrm>
            <a:off x="9046050" y="1724386"/>
            <a:ext cx="592667" cy="561937"/>
          </a:xfrm>
          <a:prstGeom prst="rect">
            <a:avLst/>
          </a:prstGeom>
          <a:ln w="12700">
            <a:miter lim="400000"/>
          </a:ln>
        </p:spPr>
      </p:pic>
      <p:pic>
        <p:nvPicPr>
          <p:cNvPr id="277" name="智能体 (2).png" descr="智能体 (2).png"/>
          <p:cNvPicPr>
            <a:picLocks noChangeAspect="1"/>
          </p:cNvPicPr>
          <p:nvPr/>
        </p:nvPicPr>
        <p:blipFill>
          <a:blip r:embed="rId6"/>
          <a:stretch>
            <a:fillRect/>
          </a:stretch>
        </p:blipFill>
        <p:spPr>
          <a:xfrm>
            <a:off x="10287114" y="1702510"/>
            <a:ext cx="592668" cy="561937"/>
          </a:xfrm>
          <a:prstGeom prst="rect">
            <a:avLst/>
          </a:prstGeom>
          <a:ln w="12700">
            <a:miter lim="400000"/>
          </a:ln>
        </p:spPr>
      </p:pic>
      <p:sp>
        <p:nvSpPr>
          <p:cNvPr id="278" name="供给侧…"/>
          <p:cNvSpPr txBox="1"/>
          <p:nvPr/>
        </p:nvSpPr>
        <p:spPr>
          <a:xfrm>
            <a:off x="4703025" y="1719828"/>
            <a:ext cx="1251844" cy="596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algn="ctr" defTabSz="762000">
              <a:defRPr sz="1600" b="1">
                <a:solidFill>
                  <a:srgbClr val="4C4C4C"/>
                </a:solidFill>
                <a:latin typeface="Noto Sans"/>
                <a:ea typeface="Noto Sans"/>
                <a:cs typeface="Noto Sans"/>
                <a:sym typeface="Noto Sans"/>
              </a:defRPr>
            </a:pPr>
            <a:r>
              <a:t>供给侧</a:t>
            </a:r>
          </a:p>
          <a:p>
            <a:pPr algn="ctr" defTabSz="762000">
              <a:defRPr sz="1600" b="1">
                <a:solidFill>
                  <a:srgbClr val="4C4C4C"/>
                </a:solidFill>
                <a:latin typeface="Noto Sans"/>
                <a:ea typeface="Noto Sans"/>
                <a:cs typeface="Noto Sans"/>
                <a:sym typeface="Noto Sans"/>
              </a:defRPr>
            </a:pPr>
            <a:r>
              <a:t>Supply Side</a:t>
            </a:r>
          </a:p>
        </p:txBody>
      </p:sp>
      <p:sp>
        <p:nvSpPr>
          <p:cNvPr id="279" name="连接层…"/>
          <p:cNvSpPr txBox="1"/>
          <p:nvPr/>
        </p:nvSpPr>
        <p:spPr>
          <a:xfrm>
            <a:off x="4697519" y="3193816"/>
            <a:ext cx="1262857"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p>
            <a:pPr algn="ctr" defTabSz="762000">
              <a:defRPr sz="1600" b="1">
                <a:solidFill>
                  <a:srgbClr val="4C4C4C"/>
                </a:solidFill>
                <a:latin typeface="Noto Sans"/>
                <a:ea typeface="Noto Sans"/>
                <a:cs typeface="Noto Sans"/>
                <a:sym typeface="Noto Sans"/>
              </a:defRPr>
            </a:pPr>
            <a:r>
              <a:t>连接层</a:t>
            </a:r>
          </a:p>
          <a:p>
            <a:pPr algn="ctr" defTabSz="762000">
              <a:defRPr sz="1600" b="1">
                <a:solidFill>
                  <a:srgbClr val="4C4C4C"/>
                </a:solidFill>
                <a:latin typeface="Noto Sans"/>
                <a:ea typeface="Noto Sans"/>
                <a:cs typeface="Noto Sans"/>
                <a:sym typeface="Noto Sans"/>
              </a:defRPr>
            </a:pPr>
            <a:r>
              <a:t>Connection </a:t>
            </a:r>
          </a:p>
          <a:p>
            <a:pPr algn="ctr" defTabSz="762000">
              <a:defRPr sz="1600" b="1">
                <a:solidFill>
                  <a:srgbClr val="4C4C4C"/>
                </a:solidFill>
                <a:latin typeface="Noto Sans"/>
                <a:ea typeface="Noto Sans"/>
                <a:cs typeface="Noto Sans"/>
                <a:sym typeface="Noto Sans"/>
              </a:defRPr>
            </a:pPr>
            <a:r>
              <a:t>Layer</a:t>
            </a:r>
          </a:p>
        </p:txBody>
      </p:sp>
      <p:sp>
        <p:nvSpPr>
          <p:cNvPr id="280" name="需求侧…"/>
          <p:cNvSpPr txBox="1"/>
          <p:nvPr/>
        </p:nvSpPr>
        <p:spPr>
          <a:xfrm>
            <a:off x="4774356" y="4992299"/>
            <a:ext cx="1376165" cy="596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algn="ctr" defTabSz="762000">
              <a:defRPr sz="1600" b="1">
                <a:solidFill>
                  <a:srgbClr val="4C4C4C"/>
                </a:solidFill>
                <a:latin typeface="Noto Sans"/>
                <a:ea typeface="Noto Sans"/>
                <a:cs typeface="Noto Sans"/>
                <a:sym typeface="Noto Sans"/>
              </a:defRPr>
            </a:pPr>
            <a:r>
              <a:t>需求侧</a:t>
            </a:r>
          </a:p>
          <a:p>
            <a:pPr algn="ctr" defTabSz="762000">
              <a:defRPr sz="1600" b="1">
                <a:solidFill>
                  <a:srgbClr val="4C4C4C"/>
                </a:solidFill>
                <a:latin typeface="Noto Sans"/>
                <a:ea typeface="Noto Sans"/>
                <a:cs typeface="Noto Sans"/>
                <a:sym typeface="Noto Sans"/>
              </a:defRPr>
            </a:pPr>
            <a:r>
              <a:t>Demand Side</a:t>
            </a:r>
          </a:p>
        </p:txBody>
      </p:sp>
      <p:sp>
        <p:nvSpPr>
          <p:cNvPr id="281" name="线条"/>
          <p:cNvSpPr/>
          <p:nvPr/>
        </p:nvSpPr>
        <p:spPr>
          <a:xfrm flipV="1">
            <a:off x="6918258" y="2293808"/>
            <a:ext cx="1" cy="831668"/>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282" name="线条"/>
          <p:cNvSpPr/>
          <p:nvPr/>
        </p:nvSpPr>
        <p:spPr>
          <a:xfrm flipV="1">
            <a:off x="8101318" y="2308902"/>
            <a:ext cx="1" cy="810815"/>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283" name="线条"/>
          <p:cNvSpPr/>
          <p:nvPr/>
        </p:nvSpPr>
        <p:spPr>
          <a:xfrm flipV="1">
            <a:off x="9347674" y="2320198"/>
            <a:ext cx="1" cy="810815"/>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284" name="线条"/>
          <p:cNvSpPr/>
          <p:nvPr/>
        </p:nvSpPr>
        <p:spPr>
          <a:xfrm flipV="1">
            <a:off x="10583447" y="2308902"/>
            <a:ext cx="1" cy="810815"/>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285" name="线条"/>
          <p:cNvSpPr/>
          <p:nvPr/>
        </p:nvSpPr>
        <p:spPr>
          <a:xfrm flipV="1">
            <a:off x="6918257" y="4040659"/>
            <a:ext cx="1" cy="810816"/>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286" name="线条"/>
          <p:cNvSpPr/>
          <p:nvPr/>
        </p:nvSpPr>
        <p:spPr>
          <a:xfrm flipV="1">
            <a:off x="8098672" y="4040659"/>
            <a:ext cx="1" cy="810816"/>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287" name="线条"/>
          <p:cNvSpPr/>
          <p:nvPr/>
        </p:nvSpPr>
        <p:spPr>
          <a:xfrm flipV="1">
            <a:off x="9345028" y="4037995"/>
            <a:ext cx="1" cy="810815"/>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288" name="线条"/>
          <p:cNvSpPr/>
          <p:nvPr/>
        </p:nvSpPr>
        <p:spPr>
          <a:xfrm flipV="1">
            <a:off x="10583447" y="4040132"/>
            <a:ext cx="1" cy="811870"/>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289" name="线条"/>
          <p:cNvSpPr/>
          <p:nvPr/>
        </p:nvSpPr>
        <p:spPr>
          <a:xfrm>
            <a:off x="7235520" y="5161202"/>
            <a:ext cx="592667" cy="1"/>
          </a:xfrm>
          <a:prstGeom prst="line">
            <a:avLst/>
          </a:prstGeom>
          <a:ln>
            <a:solidFill>
              <a:schemeClr val="accent1"/>
            </a:solidFill>
            <a:custDash>
              <a:ds d="200000" sp="200000"/>
            </a:custDash>
            <a:miter lim="400000"/>
          </a:ln>
        </p:spPr>
        <p:txBody>
          <a:bodyPr lIns="38100" tIns="38100" rIns="38100" bIns="38100"/>
          <a:lstStyle/>
          <a:p>
            <a:pPr defTabSz="762000">
              <a:defRPr sz="1400">
                <a:latin typeface="Calibri"/>
                <a:ea typeface="Calibri"/>
                <a:cs typeface="Calibri"/>
                <a:sym typeface="Calibri"/>
              </a:defRPr>
            </a:pPr>
            <a:endParaRPr/>
          </a:p>
        </p:txBody>
      </p:sp>
      <p:sp>
        <p:nvSpPr>
          <p:cNvPr id="290" name="线条"/>
          <p:cNvSpPr/>
          <p:nvPr/>
        </p:nvSpPr>
        <p:spPr>
          <a:xfrm>
            <a:off x="8422364" y="5171571"/>
            <a:ext cx="592667" cy="1"/>
          </a:xfrm>
          <a:prstGeom prst="line">
            <a:avLst/>
          </a:prstGeom>
          <a:ln>
            <a:solidFill>
              <a:schemeClr val="accent1"/>
            </a:solidFill>
            <a:custDash>
              <a:ds d="200000" sp="200000"/>
            </a:custDash>
            <a:miter lim="400000"/>
          </a:ln>
        </p:spPr>
        <p:txBody>
          <a:bodyPr lIns="38100" tIns="38100" rIns="38100" bIns="38100"/>
          <a:lstStyle/>
          <a:p>
            <a:pPr defTabSz="762000">
              <a:defRPr sz="1400">
                <a:latin typeface="Calibri"/>
                <a:ea typeface="Calibri"/>
                <a:cs typeface="Calibri"/>
                <a:sym typeface="Calibri"/>
              </a:defRPr>
            </a:pPr>
            <a:endParaRPr/>
          </a:p>
        </p:txBody>
      </p:sp>
      <p:sp>
        <p:nvSpPr>
          <p:cNvPr id="291" name="线条"/>
          <p:cNvSpPr/>
          <p:nvPr/>
        </p:nvSpPr>
        <p:spPr>
          <a:xfrm>
            <a:off x="9666582" y="5161202"/>
            <a:ext cx="592667" cy="1"/>
          </a:xfrm>
          <a:prstGeom prst="line">
            <a:avLst/>
          </a:prstGeom>
          <a:ln>
            <a:solidFill>
              <a:schemeClr val="accent1"/>
            </a:solidFill>
            <a:custDash>
              <a:ds d="200000" sp="200000"/>
            </a:custDash>
            <a:miter lim="400000"/>
          </a:ln>
        </p:spPr>
        <p:txBody>
          <a:bodyPr lIns="38100" tIns="38100" rIns="38100" bIns="38100"/>
          <a:lstStyle/>
          <a:p>
            <a:pPr defTabSz="762000">
              <a:defRPr sz="1400">
                <a:latin typeface="Calibri"/>
                <a:ea typeface="Calibri"/>
                <a:cs typeface="Calibri"/>
                <a:sym typeface="Calibri"/>
              </a:defRPr>
            </a:pPr>
            <a:endParaRPr/>
          </a:p>
        </p:txBody>
      </p:sp>
      <p:sp>
        <p:nvSpPr>
          <p:cNvPr id="292" name="Personal  Agent"/>
          <p:cNvSpPr txBox="1"/>
          <p:nvPr/>
        </p:nvSpPr>
        <p:spPr>
          <a:xfrm>
            <a:off x="6530758" y="5500928"/>
            <a:ext cx="774999"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algn="ctr" defTabSz="762000">
              <a:defRPr sz="1200" b="1">
                <a:solidFill>
                  <a:srgbClr val="4C4C4C"/>
                </a:solidFill>
                <a:latin typeface="Noto Sans"/>
                <a:ea typeface="Noto Sans"/>
                <a:cs typeface="Noto Sans"/>
                <a:sym typeface="Noto Sans"/>
              </a:defRPr>
            </a:pPr>
            <a:r>
              <a:t>Personal </a:t>
            </a:r>
            <a:br/>
            <a:r>
              <a:t>Agent</a:t>
            </a:r>
          </a:p>
        </p:txBody>
      </p:sp>
      <p:sp>
        <p:nvSpPr>
          <p:cNvPr id="293" name="Vertical  Agent"/>
          <p:cNvSpPr txBox="1"/>
          <p:nvPr/>
        </p:nvSpPr>
        <p:spPr>
          <a:xfrm>
            <a:off x="7789969" y="5503408"/>
            <a:ext cx="673572"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algn="ctr" defTabSz="762000">
              <a:defRPr sz="1200" b="1">
                <a:solidFill>
                  <a:srgbClr val="4C4C4C"/>
                </a:solidFill>
                <a:latin typeface="Noto Sans"/>
                <a:ea typeface="Noto Sans"/>
                <a:cs typeface="Noto Sans"/>
                <a:sym typeface="Noto Sans"/>
              </a:defRPr>
            </a:pPr>
            <a:r>
              <a:t>Vertical </a:t>
            </a:r>
            <a:br/>
            <a:r>
              <a:t>Agent</a:t>
            </a:r>
          </a:p>
        </p:txBody>
      </p:sp>
      <p:sp>
        <p:nvSpPr>
          <p:cNvPr id="294" name="AI…"/>
          <p:cNvSpPr txBox="1"/>
          <p:nvPr/>
        </p:nvSpPr>
        <p:spPr>
          <a:xfrm>
            <a:off x="8888366" y="5500928"/>
            <a:ext cx="918618"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algn="ctr" defTabSz="762000">
              <a:defRPr sz="1200" b="1">
                <a:solidFill>
                  <a:srgbClr val="4C4C4C"/>
                </a:solidFill>
                <a:latin typeface="Noto Sans"/>
                <a:ea typeface="Noto Sans"/>
                <a:cs typeface="Noto Sans"/>
                <a:sym typeface="Noto Sans"/>
              </a:defRPr>
            </a:pPr>
            <a:r>
              <a:t>AI </a:t>
            </a:r>
          </a:p>
          <a:p>
            <a:pPr algn="ctr" defTabSz="762000">
              <a:defRPr sz="1200" b="1">
                <a:solidFill>
                  <a:srgbClr val="4C4C4C"/>
                </a:solidFill>
                <a:latin typeface="Noto Sans"/>
                <a:ea typeface="Noto Sans"/>
                <a:cs typeface="Noto Sans"/>
                <a:sym typeface="Noto Sans"/>
              </a:defRPr>
            </a:pPr>
            <a:r>
              <a:t>Application</a:t>
            </a:r>
          </a:p>
        </p:txBody>
      </p:sp>
      <p:sp>
        <p:nvSpPr>
          <p:cNvPr id="295" name="Personal  Agent"/>
          <p:cNvSpPr txBox="1"/>
          <p:nvPr/>
        </p:nvSpPr>
        <p:spPr>
          <a:xfrm>
            <a:off x="10195949" y="5500928"/>
            <a:ext cx="774999"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algn="ctr" defTabSz="762000">
              <a:defRPr sz="1200" b="1">
                <a:solidFill>
                  <a:srgbClr val="4C4C4C"/>
                </a:solidFill>
                <a:latin typeface="Noto Sans"/>
                <a:ea typeface="Noto Sans"/>
                <a:cs typeface="Noto Sans"/>
                <a:sym typeface="Noto Sans"/>
              </a:defRPr>
            </a:pPr>
            <a:r>
              <a:t>Personal </a:t>
            </a:r>
            <a:br/>
            <a:r>
              <a:t>Agent</a:t>
            </a:r>
          </a:p>
        </p:txBody>
      </p:sp>
      <p:sp>
        <p:nvSpPr>
          <p:cNvPr id="296" name="圆角矩形"/>
          <p:cNvSpPr/>
          <p:nvPr/>
        </p:nvSpPr>
        <p:spPr>
          <a:xfrm>
            <a:off x="6396010" y="4354164"/>
            <a:ext cx="4645375" cy="296335"/>
          </a:xfrm>
          <a:prstGeom prst="roundRect">
            <a:avLst>
              <a:gd name="adj" fmla="val 50000"/>
            </a:avLst>
          </a:prstGeom>
          <a:solidFill>
            <a:schemeClr val="accent5">
              <a:lumOff val="20196"/>
              <a:alpha val="14719"/>
            </a:schemeClr>
          </a:solidFill>
          <a:ln w="12700">
            <a:miter lim="400000"/>
          </a:ln>
        </p:spPr>
        <p:txBody>
          <a:bodyPr lIns="38100" tIns="38100" rIns="38100" bIns="38100" anchor="ctr"/>
          <a:lstStyle/>
          <a:p>
            <a:pPr algn="ctr" defTabSz="762000">
              <a:defRPr sz="1400">
                <a:latin typeface="Calibri"/>
                <a:ea typeface="Calibri"/>
                <a:cs typeface="Calibri"/>
                <a:sym typeface="Calibri"/>
              </a:defRPr>
            </a:pPr>
            <a:endParaRPr/>
          </a:p>
        </p:txBody>
      </p:sp>
      <p:sp>
        <p:nvSpPr>
          <p:cNvPr id="297" name="Agent Protocol"/>
          <p:cNvSpPr txBox="1"/>
          <p:nvPr/>
        </p:nvSpPr>
        <p:spPr>
          <a:xfrm>
            <a:off x="8139415" y="4363544"/>
            <a:ext cx="1158566" cy="2655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algn="ctr" defTabSz="762000">
              <a:defRPr sz="1400">
                <a:solidFill>
                  <a:schemeClr val="accent3">
                    <a:lumOff val="-12941"/>
                  </a:schemeClr>
                </a:solidFill>
                <a:latin typeface="Calibri"/>
                <a:ea typeface="Calibri"/>
                <a:cs typeface="Calibri"/>
                <a:sym typeface="Calibri"/>
              </a:defRPr>
            </a:lvl1pPr>
          </a:lstStyle>
          <a:p>
            <a:r>
              <a:t>Agent Protocol</a:t>
            </a:r>
          </a:p>
        </p:txBody>
      </p:sp>
      <p:sp>
        <p:nvSpPr>
          <p:cNvPr id="298" name="圆角矩形"/>
          <p:cNvSpPr/>
          <p:nvPr/>
        </p:nvSpPr>
        <p:spPr>
          <a:xfrm>
            <a:off x="6416432" y="2508406"/>
            <a:ext cx="4645375" cy="296334"/>
          </a:xfrm>
          <a:prstGeom prst="roundRect">
            <a:avLst>
              <a:gd name="adj" fmla="val 50000"/>
            </a:avLst>
          </a:prstGeom>
          <a:solidFill>
            <a:schemeClr val="accent5">
              <a:lumOff val="20196"/>
              <a:alpha val="14719"/>
            </a:schemeClr>
          </a:solidFill>
          <a:ln w="12700">
            <a:miter lim="400000"/>
          </a:ln>
        </p:spPr>
        <p:txBody>
          <a:bodyPr lIns="38100" tIns="38100" rIns="38100" bIns="38100" anchor="ctr"/>
          <a:lstStyle/>
          <a:p>
            <a:pPr algn="ctr" defTabSz="762000">
              <a:defRPr sz="1400">
                <a:latin typeface="Calibri"/>
                <a:ea typeface="Calibri"/>
                <a:cs typeface="Calibri"/>
                <a:sym typeface="Calibri"/>
              </a:defRPr>
            </a:pPr>
            <a:endParaRPr/>
          </a:p>
        </p:txBody>
      </p:sp>
      <p:sp>
        <p:nvSpPr>
          <p:cNvPr id="299" name="Agent Protocol"/>
          <p:cNvSpPr txBox="1"/>
          <p:nvPr/>
        </p:nvSpPr>
        <p:spPr>
          <a:xfrm>
            <a:off x="8159836" y="2517786"/>
            <a:ext cx="1158566" cy="2655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algn="ctr" defTabSz="762000">
              <a:defRPr sz="1400">
                <a:solidFill>
                  <a:schemeClr val="accent3">
                    <a:lumOff val="-12941"/>
                  </a:schemeClr>
                </a:solidFill>
                <a:latin typeface="Calibri"/>
                <a:ea typeface="Calibri"/>
                <a:cs typeface="Calibri"/>
                <a:sym typeface="Calibri"/>
              </a:defRPr>
            </a:lvl1pPr>
          </a:lstStyle>
          <a:p>
            <a:r>
              <a:t>Agent Protocol</a:t>
            </a:r>
          </a:p>
        </p:txBody>
      </p:sp>
      <p:sp>
        <p:nvSpPr>
          <p:cNvPr id="300" name="酒旅…"/>
          <p:cNvSpPr txBox="1"/>
          <p:nvPr/>
        </p:nvSpPr>
        <p:spPr>
          <a:xfrm>
            <a:off x="6632296" y="1170547"/>
            <a:ext cx="57192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algn="ctr" defTabSz="762000">
              <a:defRPr sz="1200" b="1">
                <a:solidFill>
                  <a:srgbClr val="4C4C4C"/>
                </a:solidFill>
                <a:latin typeface="Noto Sans"/>
                <a:ea typeface="Noto Sans"/>
                <a:cs typeface="Noto Sans"/>
                <a:sym typeface="Noto Sans"/>
              </a:defRPr>
            </a:pPr>
            <a:r>
              <a:t>酒旅</a:t>
            </a:r>
          </a:p>
          <a:p>
            <a:pPr algn="ctr" defTabSz="762000">
              <a:defRPr sz="1200" b="1">
                <a:solidFill>
                  <a:srgbClr val="4C4C4C"/>
                </a:solidFill>
                <a:latin typeface="Noto Sans"/>
                <a:ea typeface="Noto Sans"/>
                <a:cs typeface="Noto Sans"/>
                <a:sym typeface="Noto Sans"/>
              </a:defRPr>
            </a:pPr>
            <a:r>
              <a:t>Travel </a:t>
            </a:r>
          </a:p>
        </p:txBody>
      </p:sp>
      <p:sp>
        <p:nvSpPr>
          <p:cNvPr id="301" name="餐饮…"/>
          <p:cNvSpPr txBox="1"/>
          <p:nvPr/>
        </p:nvSpPr>
        <p:spPr>
          <a:xfrm>
            <a:off x="7900264" y="1170547"/>
            <a:ext cx="40211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algn="ctr" defTabSz="762000">
              <a:defRPr sz="1200" b="1">
                <a:solidFill>
                  <a:srgbClr val="4C4C4C"/>
                </a:solidFill>
                <a:latin typeface="Noto Sans"/>
                <a:ea typeface="Noto Sans"/>
                <a:cs typeface="Noto Sans"/>
                <a:sym typeface="Noto Sans"/>
              </a:defRPr>
            </a:pPr>
            <a:r>
              <a:t>餐饮</a:t>
            </a:r>
          </a:p>
          <a:p>
            <a:pPr algn="ctr" defTabSz="762000">
              <a:defRPr sz="1200" b="1">
                <a:solidFill>
                  <a:srgbClr val="4C4C4C"/>
                </a:solidFill>
                <a:latin typeface="Noto Sans"/>
                <a:ea typeface="Noto Sans"/>
                <a:cs typeface="Noto Sans"/>
                <a:sym typeface="Noto Sans"/>
              </a:defRPr>
            </a:pPr>
            <a:r>
              <a:t>F&amp;B</a:t>
            </a:r>
          </a:p>
        </p:txBody>
      </p:sp>
      <p:sp>
        <p:nvSpPr>
          <p:cNvPr id="302" name="教育/娱乐…"/>
          <p:cNvSpPr txBox="1"/>
          <p:nvPr/>
        </p:nvSpPr>
        <p:spPr>
          <a:xfrm>
            <a:off x="8764458" y="1025561"/>
            <a:ext cx="1155850"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algn="ctr" defTabSz="762000">
              <a:defRPr sz="1200" b="1">
                <a:solidFill>
                  <a:srgbClr val="4C4C4C"/>
                </a:solidFill>
                <a:latin typeface="Noto Sans"/>
                <a:ea typeface="Noto Sans"/>
                <a:cs typeface="Noto Sans"/>
                <a:sym typeface="Noto Sans"/>
              </a:defRPr>
            </a:pPr>
            <a:r>
              <a:t>教育/娱乐</a:t>
            </a:r>
          </a:p>
          <a:p>
            <a:pPr algn="ctr" defTabSz="762000">
              <a:defRPr sz="1200" b="1">
                <a:solidFill>
                  <a:srgbClr val="4C4C4C"/>
                </a:solidFill>
                <a:latin typeface="Noto Sans"/>
                <a:ea typeface="Noto Sans"/>
                <a:cs typeface="Noto Sans"/>
                <a:sym typeface="Noto Sans"/>
              </a:defRPr>
            </a:pPr>
            <a:r>
              <a:t>Education /</a:t>
            </a:r>
          </a:p>
          <a:p>
            <a:pPr algn="ctr" defTabSz="762000">
              <a:defRPr sz="1200" b="1">
                <a:solidFill>
                  <a:srgbClr val="4C4C4C"/>
                </a:solidFill>
                <a:latin typeface="Noto Sans"/>
                <a:ea typeface="Noto Sans"/>
                <a:cs typeface="Noto Sans"/>
                <a:sym typeface="Noto Sans"/>
              </a:defRPr>
            </a:pPr>
            <a:r>
              <a:t> Entertainment</a:t>
            </a:r>
          </a:p>
        </p:txBody>
      </p:sp>
      <p:sp>
        <p:nvSpPr>
          <p:cNvPr id="303" name="…"/>
          <p:cNvSpPr txBox="1"/>
          <p:nvPr/>
        </p:nvSpPr>
        <p:spPr>
          <a:xfrm>
            <a:off x="10462798" y="1295233"/>
            <a:ext cx="241301" cy="25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762000">
              <a:defRPr sz="1200" b="1">
                <a:solidFill>
                  <a:srgbClr val="4C4C4C"/>
                </a:solidFill>
                <a:latin typeface="Noto Sans"/>
                <a:ea typeface="Noto Sans"/>
                <a:cs typeface="Noto Sans"/>
                <a:sym typeface="Noto Sans"/>
              </a:defRPr>
            </a:lvl1pPr>
          </a:lstStyle>
          <a:p>
            <a:r>
              <a:t>…</a:t>
            </a:r>
          </a:p>
        </p:txBody>
      </p:sp>
      <p:sp>
        <p:nvSpPr>
          <p:cNvPr id="304" name="Text 5"/>
          <p:cNvSpPr txBox="1"/>
          <p:nvPr/>
        </p:nvSpPr>
        <p:spPr>
          <a:xfrm>
            <a:off x="203923" y="2571783"/>
            <a:ext cx="4232202" cy="2757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ctr" defTabSz="762000">
              <a:lnSpc>
                <a:spcPct val="120000"/>
              </a:lnSpc>
              <a:defRPr sz="1600" b="1">
                <a:solidFill>
                  <a:srgbClr val="4C4C4C"/>
                </a:solidFill>
                <a:latin typeface="Noto Sans"/>
                <a:ea typeface="Noto Sans"/>
                <a:cs typeface="Noto Sans"/>
                <a:sym typeface="Noto Sans"/>
              </a:defRPr>
            </a:lvl1pPr>
          </a:lstStyle>
          <a:p>
            <a:r>
              <a:rPr lang="en" altLang="zh-CN" dirty="0">
                <a:solidFill>
                  <a:srgbClr val="26221F"/>
                </a:solidFill>
                <a:effectLst/>
                <a:latin typeface="Ginto Copilot Variable"/>
              </a:rPr>
              <a:t>Connecting Demand-Side and Supply-Side Agents</a:t>
            </a:r>
          </a:p>
        </p:txBody>
      </p:sp>
      <p:sp>
        <p:nvSpPr>
          <p:cNvPr id="305" name="Build the world’s first open and interconnected agent network. Connect demand-side and supply-side agents."/>
          <p:cNvSpPr txBox="1"/>
          <p:nvPr/>
        </p:nvSpPr>
        <p:spPr>
          <a:xfrm>
            <a:off x="167772" y="3305466"/>
            <a:ext cx="3598371" cy="1186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lgn="ctr" defTabSz="762000">
              <a:lnSpc>
                <a:spcPct val="120000"/>
              </a:lnSpc>
              <a:defRPr sz="1600" b="1">
                <a:solidFill>
                  <a:srgbClr val="4C4C4C"/>
                </a:solidFill>
                <a:latin typeface="Noto Sans"/>
                <a:ea typeface="Noto Sans"/>
                <a:cs typeface="Noto Sans"/>
                <a:sym typeface="Noto Sans"/>
              </a:defRPr>
            </a:pPr>
            <a:r>
              <a:t>Build the world’s first open and interconnected agent network.</a:t>
            </a:r>
            <a:br/>
            <a:r>
              <a:t>Connect demand-side and supply-side agents.</a:t>
            </a:r>
          </a:p>
        </p:txBody>
      </p:sp>
      <p:sp>
        <p:nvSpPr>
          <p:cNvPr id="306" name="线条"/>
          <p:cNvSpPr/>
          <p:nvPr/>
        </p:nvSpPr>
        <p:spPr>
          <a:xfrm>
            <a:off x="7260920" y="2050091"/>
            <a:ext cx="592667" cy="1"/>
          </a:xfrm>
          <a:prstGeom prst="line">
            <a:avLst/>
          </a:prstGeom>
          <a:ln>
            <a:solidFill>
              <a:schemeClr val="accent1"/>
            </a:solidFill>
            <a:custDash>
              <a:ds d="200000" sp="200000"/>
            </a:custDash>
            <a:miter lim="400000"/>
          </a:ln>
        </p:spPr>
        <p:txBody>
          <a:bodyPr lIns="38100" tIns="38100" rIns="38100" bIns="38100"/>
          <a:lstStyle/>
          <a:p>
            <a:pPr defTabSz="762000">
              <a:defRPr sz="1400">
                <a:latin typeface="Calibri"/>
                <a:ea typeface="Calibri"/>
                <a:cs typeface="Calibri"/>
                <a:sym typeface="Calibri"/>
              </a:defRPr>
            </a:pPr>
            <a:endParaRPr/>
          </a:p>
        </p:txBody>
      </p:sp>
      <p:sp>
        <p:nvSpPr>
          <p:cNvPr id="307" name="线条"/>
          <p:cNvSpPr/>
          <p:nvPr/>
        </p:nvSpPr>
        <p:spPr>
          <a:xfrm>
            <a:off x="8403900" y="2060461"/>
            <a:ext cx="592668" cy="1"/>
          </a:xfrm>
          <a:prstGeom prst="line">
            <a:avLst/>
          </a:prstGeom>
          <a:ln>
            <a:solidFill>
              <a:schemeClr val="accent1"/>
            </a:solidFill>
            <a:custDash>
              <a:ds d="200000" sp="200000"/>
            </a:custDash>
            <a:miter lim="400000"/>
          </a:ln>
        </p:spPr>
        <p:txBody>
          <a:bodyPr lIns="38100" tIns="38100" rIns="38100" bIns="38100"/>
          <a:lstStyle/>
          <a:p>
            <a:pPr defTabSz="762000">
              <a:defRPr sz="1400">
                <a:latin typeface="Calibri"/>
                <a:ea typeface="Calibri"/>
                <a:cs typeface="Calibri"/>
                <a:sym typeface="Calibri"/>
              </a:defRPr>
            </a:pPr>
            <a:endParaRPr/>
          </a:p>
        </p:txBody>
      </p:sp>
      <p:sp>
        <p:nvSpPr>
          <p:cNvPr id="308" name="线条"/>
          <p:cNvSpPr/>
          <p:nvPr/>
        </p:nvSpPr>
        <p:spPr>
          <a:xfrm>
            <a:off x="9648118" y="2050091"/>
            <a:ext cx="592668" cy="1"/>
          </a:xfrm>
          <a:prstGeom prst="line">
            <a:avLst/>
          </a:prstGeom>
          <a:ln>
            <a:solidFill>
              <a:schemeClr val="accent1"/>
            </a:solidFill>
            <a:custDash>
              <a:ds d="200000" sp="200000"/>
            </a:custDash>
            <a:miter lim="400000"/>
          </a:ln>
        </p:spPr>
        <p:txBody>
          <a:bodyPr lIns="38100" tIns="38100" rIns="38100" bIns="38100"/>
          <a:lstStyle/>
          <a:p>
            <a:pPr defTabSz="762000">
              <a:defRPr sz="1400">
                <a:latin typeface="Calibri"/>
                <a:ea typeface="Calibri"/>
                <a:cs typeface="Calibri"/>
                <a:sym typeface="Calibri"/>
              </a:defRPr>
            </a:pPr>
            <a:endParaRPr/>
          </a:p>
        </p:txBody>
      </p:sp>
      <p:sp>
        <p:nvSpPr>
          <p:cNvPr id="309" name="Text 5"/>
          <p:cNvSpPr txBox="1"/>
          <p:nvPr/>
        </p:nvSpPr>
        <p:spPr>
          <a:xfrm>
            <a:off x="-78098" y="6180661"/>
            <a:ext cx="5528135" cy="2757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defTabSz="762000">
              <a:lnSpc>
                <a:spcPct val="120000"/>
              </a:lnSpc>
              <a:defRPr sz="1600" b="1">
                <a:solidFill>
                  <a:srgbClr val="4C4C4C"/>
                </a:solidFill>
                <a:latin typeface="Noto Sans"/>
                <a:ea typeface="Noto Sans"/>
                <a:cs typeface="Noto Sans"/>
                <a:sym typeface="Noto Sans"/>
              </a:defRPr>
            </a:lvl1pPr>
          </a:lstStyle>
          <a:p>
            <a:r>
              <a:rPr lang="en" altLang="zh-CN" dirty="0">
                <a:solidFill>
                  <a:srgbClr val="26221F"/>
                </a:solidFill>
                <a:effectLst/>
                <a:latin typeface="Ginto Copilot Variable"/>
              </a:rPr>
              <a:t>We have built a protocol-based atomic agent network</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线条"/>
          <p:cNvSpPr/>
          <p:nvPr/>
        </p:nvSpPr>
        <p:spPr>
          <a:xfrm>
            <a:off x="114841" y="780830"/>
            <a:ext cx="11962318" cy="1"/>
          </a:xfrm>
          <a:prstGeom prst="line">
            <a:avLst/>
          </a:prstGeom>
          <a:ln w="3175">
            <a:solidFill>
              <a:schemeClr val="accent1"/>
            </a:solidFill>
            <a:miter/>
          </a:ln>
        </p:spPr>
        <p:txBody>
          <a:bodyPr lIns="38100" tIns="38100" rIns="38100" bIns="38100"/>
          <a:lstStyle/>
          <a:p>
            <a:pPr defTabSz="762000">
              <a:defRPr sz="1400">
                <a:latin typeface="Calibri"/>
                <a:ea typeface="Calibri"/>
                <a:cs typeface="Calibri"/>
                <a:sym typeface="Calibri"/>
              </a:defRPr>
            </a:pPr>
            <a:endParaRPr/>
          </a:p>
        </p:txBody>
      </p:sp>
      <p:sp>
        <p:nvSpPr>
          <p:cNvPr id="312" name="Text 2"/>
          <p:cNvSpPr txBox="1"/>
          <p:nvPr/>
        </p:nvSpPr>
        <p:spPr>
          <a:xfrm>
            <a:off x="140295" y="36869"/>
            <a:ext cx="8553624" cy="66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defTabSz="762000">
              <a:lnSpc>
                <a:spcPts val="5000"/>
              </a:lnSpc>
              <a:defRPr sz="3200">
                <a:solidFill>
                  <a:srgbClr val="1B1B27"/>
                </a:solidFill>
                <a:latin typeface="Noto Sans Batak Regular"/>
                <a:ea typeface="Noto Sans Batak Regular"/>
                <a:cs typeface="Noto Sans Batak Regular"/>
                <a:sym typeface="Noto Sans Batak Regular"/>
              </a:defRPr>
            </a:lvl1pPr>
          </a:lstStyle>
          <a:p>
            <a:r>
              <a:rPr lang="en" altLang="zh-CN" dirty="0">
                <a:solidFill>
                  <a:srgbClr val="26221F"/>
                </a:solidFill>
                <a:effectLst/>
                <a:latin typeface="Ginto Copilot Variable"/>
              </a:rPr>
              <a:t>What can be done after connecting to the network</a:t>
            </a:r>
          </a:p>
        </p:txBody>
      </p:sp>
      <p:sp>
        <p:nvSpPr>
          <p:cNvPr id="313" name="酒店"/>
          <p:cNvSpPr/>
          <p:nvPr/>
        </p:nvSpPr>
        <p:spPr>
          <a:xfrm>
            <a:off x="6494889" y="1503579"/>
            <a:ext cx="819884" cy="438533"/>
          </a:xfrm>
          <a:prstGeom prst="roundRect">
            <a:avLst>
              <a:gd name="adj" fmla="val 28520"/>
            </a:avLst>
          </a:prstGeom>
          <a:solidFill>
            <a:schemeClr val="accent1">
              <a:lumOff val="12058"/>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solidFill>
                  <a:srgbClr val="FFFFFF"/>
                </a:solidFill>
                <a:latin typeface="Noto Sans Batak Regular"/>
                <a:ea typeface="Noto Sans Batak Regular"/>
                <a:cs typeface="Noto Sans Batak Regular"/>
                <a:sym typeface="Noto Sans Batak Regular"/>
              </a:defRPr>
            </a:lvl1pPr>
          </a:lstStyle>
          <a:p>
            <a:r>
              <a:t>酒店</a:t>
            </a:r>
          </a:p>
        </p:txBody>
      </p:sp>
      <p:sp>
        <p:nvSpPr>
          <p:cNvPr id="314" name="景点"/>
          <p:cNvSpPr/>
          <p:nvPr/>
        </p:nvSpPr>
        <p:spPr>
          <a:xfrm>
            <a:off x="7457106" y="1503579"/>
            <a:ext cx="819884" cy="438533"/>
          </a:xfrm>
          <a:prstGeom prst="roundRect">
            <a:avLst>
              <a:gd name="adj" fmla="val 28520"/>
            </a:avLst>
          </a:prstGeom>
          <a:solidFill>
            <a:schemeClr val="accent1">
              <a:lumOff val="12058"/>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solidFill>
                  <a:srgbClr val="FFFFFF"/>
                </a:solidFill>
                <a:latin typeface="Noto Sans Batak Regular"/>
                <a:ea typeface="Noto Sans Batak Regular"/>
                <a:cs typeface="Noto Sans Batak Regular"/>
                <a:sym typeface="Noto Sans Batak Regular"/>
              </a:defRPr>
            </a:lvl1pPr>
          </a:lstStyle>
          <a:p>
            <a:r>
              <a:t>景点</a:t>
            </a:r>
          </a:p>
        </p:txBody>
      </p:sp>
      <p:sp>
        <p:nvSpPr>
          <p:cNvPr id="315" name="火车"/>
          <p:cNvSpPr/>
          <p:nvPr/>
        </p:nvSpPr>
        <p:spPr>
          <a:xfrm>
            <a:off x="8419324" y="1503579"/>
            <a:ext cx="819883" cy="438533"/>
          </a:xfrm>
          <a:prstGeom prst="roundRect">
            <a:avLst>
              <a:gd name="adj" fmla="val 28520"/>
            </a:avLst>
          </a:prstGeom>
          <a:solidFill>
            <a:schemeClr val="accent1">
              <a:lumOff val="12058"/>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solidFill>
                  <a:srgbClr val="FFFFFF"/>
                </a:solidFill>
                <a:latin typeface="Noto Sans Batak Regular"/>
                <a:ea typeface="Noto Sans Batak Regular"/>
                <a:cs typeface="Noto Sans Batak Regular"/>
                <a:sym typeface="Noto Sans Batak Regular"/>
              </a:defRPr>
            </a:lvl1pPr>
          </a:lstStyle>
          <a:p>
            <a:r>
              <a:t>火车</a:t>
            </a:r>
          </a:p>
        </p:txBody>
      </p:sp>
      <p:sp>
        <p:nvSpPr>
          <p:cNvPr id="316" name="航班"/>
          <p:cNvSpPr/>
          <p:nvPr/>
        </p:nvSpPr>
        <p:spPr>
          <a:xfrm>
            <a:off x="9381541" y="1503579"/>
            <a:ext cx="819884" cy="438533"/>
          </a:xfrm>
          <a:prstGeom prst="roundRect">
            <a:avLst>
              <a:gd name="adj" fmla="val 28520"/>
            </a:avLst>
          </a:prstGeom>
          <a:solidFill>
            <a:schemeClr val="accent1">
              <a:lumOff val="12058"/>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solidFill>
                  <a:srgbClr val="FFFFFF"/>
                </a:solidFill>
                <a:latin typeface="Noto Sans Batak Regular"/>
                <a:ea typeface="Noto Sans Batak Regular"/>
                <a:cs typeface="Noto Sans Batak Regular"/>
                <a:sym typeface="Noto Sans Batak Regular"/>
              </a:defRPr>
            </a:lvl1pPr>
          </a:lstStyle>
          <a:p>
            <a:r>
              <a:t>航班</a:t>
            </a:r>
          </a:p>
        </p:txBody>
      </p:sp>
      <p:sp>
        <p:nvSpPr>
          <p:cNvPr id="317" name="地图"/>
          <p:cNvSpPr/>
          <p:nvPr/>
        </p:nvSpPr>
        <p:spPr>
          <a:xfrm>
            <a:off x="6970348" y="2151234"/>
            <a:ext cx="819884" cy="438533"/>
          </a:xfrm>
          <a:prstGeom prst="roundRect">
            <a:avLst>
              <a:gd name="adj" fmla="val 28520"/>
            </a:avLst>
          </a:prstGeom>
          <a:solidFill>
            <a:schemeClr val="accent1">
              <a:lumOff val="12058"/>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solidFill>
                  <a:srgbClr val="FFFFFF"/>
                </a:solidFill>
                <a:latin typeface="Noto Sans Batak Regular"/>
                <a:ea typeface="Noto Sans Batak Regular"/>
                <a:cs typeface="Noto Sans Batak Regular"/>
                <a:sym typeface="Noto Sans Batak Regular"/>
              </a:defRPr>
            </a:lvl1pPr>
          </a:lstStyle>
          <a:p>
            <a:r>
              <a:t>地图</a:t>
            </a:r>
          </a:p>
        </p:txBody>
      </p:sp>
      <p:sp>
        <p:nvSpPr>
          <p:cNvPr id="318" name="快递"/>
          <p:cNvSpPr/>
          <p:nvPr/>
        </p:nvSpPr>
        <p:spPr>
          <a:xfrm>
            <a:off x="7975954" y="2151234"/>
            <a:ext cx="819884" cy="438533"/>
          </a:xfrm>
          <a:prstGeom prst="roundRect">
            <a:avLst>
              <a:gd name="adj" fmla="val 28520"/>
            </a:avLst>
          </a:prstGeom>
          <a:solidFill>
            <a:schemeClr val="accent1">
              <a:lumOff val="12058"/>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solidFill>
                  <a:srgbClr val="FFFFFF"/>
                </a:solidFill>
                <a:latin typeface="Noto Sans Batak Regular"/>
                <a:ea typeface="Noto Sans Batak Regular"/>
                <a:cs typeface="Noto Sans Batak Regular"/>
                <a:sym typeface="Noto Sans Batak Regular"/>
              </a:defRPr>
            </a:lvl1pPr>
          </a:lstStyle>
          <a:p>
            <a:r>
              <a:t>快递</a:t>
            </a:r>
          </a:p>
        </p:txBody>
      </p:sp>
      <p:sp>
        <p:nvSpPr>
          <p:cNvPr id="319" name="天气"/>
          <p:cNvSpPr/>
          <p:nvPr/>
        </p:nvSpPr>
        <p:spPr>
          <a:xfrm>
            <a:off x="8981558" y="2151234"/>
            <a:ext cx="819884" cy="438533"/>
          </a:xfrm>
          <a:prstGeom prst="roundRect">
            <a:avLst>
              <a:gd name="adj" fmla="val 28520"/>
            </a:avLst>
          </a:prstGeom>
          <a:solidFill>
            <a:schemeClr val="accent1">
              <a:lumOff val="12058"/>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solidFill>
                  <a:srgbClr val="FFFFFF"/>
                </a:solidFill>
                <a:latin typeface="Noto Sans Batak Regular"/>
                <a:ea typeface="Noto Sans Batak Regular"/>
                <a:cs typeface="Noto Sans Batak Regular"/>
                <a:sym typeface="Noto Sans Batak Regular"/>
              </a:defRPr>
            </a:lvl1pPr>
          </a:lstStyle>
          <a:p>
            <a:r>
              <a:t>天气</a:t>
            </a:r>
          </a:p>
        </p:txBody>
      </p:sp>
      <p:sp>
        <p:nvSpPr>
          <p:cNvPr id="320" name="汇率"/>
          <p:cNvSpPr/>
          <p:nvPr/>
        </p:nvSpPr>
        <p:spPr>
          <a:xfrm>
            <a:off x="7348636" y="2798889"/>
            <a:ext cx="819884" cy="438533"/>
          </a:xfrm>
          <a:prstGeom prst="roundRect">
            <a:avLst>
              <a:gd name="adj" fmla="val 28520"/>
            </a:avLst>
          </a:prstGeom>
          <a:solidFill>
            <a:schemeClr val="accent1">
              <a:lumOff val="12058"/>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solidFill>
                  <a:srgbClr val="FFFFFF"/>
                </a:solidFill>
                <a:latin typeface="Noto Sans Batak Regular"/>
                <a:ea typeface="Noto Sans Batak Regular"/>
                <a:cs typeface="Noto Sans Batak Regular"/>
                <a:sym typeface="Noto Sans Batak Regular"/>
              </a:defRPr>
            </a:lvl1pPr>
          </a:lstStyle>
          <a:p>
            <a:r>
              <a:t>汇率</a:t>
            </a:r>
          </a:p>
        </p:txBody>
      </p:sp>
      <p:sp>
        <p:nvSpPr>
          <p:cNvPr id="321" name="视频"/>
          <p:cNvSpPr/>
          <p:nvPr/>
        </p:nvSpPr>
        <p:spPr>
          <a:xfrm>
            <a:off x="8310853" y="2798889"/>
            <a:ext cx="819884" cy="438533"/>
          </a:xfrm>
          <a:prstGeom prst="roundRect">
            <a:avLst>
              <a:gd name="adj" fmla="val 28520"/>
            </a:avLst>
          </a:prstGeom>
          <a:solidFill>
            <a:schemeClr val="accent1">
              <a:lumOff val="12058"/>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solidFill>
                  <a:srgbClr val="FFFFFF"/>
                </a:solidFill>
                <a:latin typeface="Noto Sans Batak Regular"/>
                <a:ea typeface="Noto Sans Batak Regular"/>
                <a:cs typeface="Noto Sans Batak Regular"/>
                <a:sym typeface="Noto Sans Batak Regular"/>
              </a:defRPr>
            </a:lvl1pPr>
          </a:lstStyle>
          <a:p>
            <a:r>
              <a:t>视频</a:t>
            </a:r>
          </a:p>
        </p:txBody>
      </p:sp>
      <p:sp>
        <p:nvSpPr>
          <p:cNvPr id="322" name="…"/>
          <p:cNvSpPr/>
          <p:nvPr/>
        </p:nvSpPr>
        <p:spPr>
          <a:xfrm>
            <a:off x="7798770" y="3383170"/>
            <a:ext cx="819884" cy="438534"/>
          </a:xfrm>
          <a:prstGeom prst="roundRect">
            <a:avLst>
              <a:gd name="adj" fmla="val 28520"/>
            </a:avLst>
          </a:prstGeom>
          <a:solidFill>
            <a:schemeClr val="accent1">
              <a:lumOff val="12058"/>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solidFill>
                  <a:srgbClr val="FFFFFF"/>
                </a:solidFill>
                <a:latin typeface="Noto Sans Batak Regular"/>
                <a:ea typeface="Noto Sans Batak Regular"/>
                <a:cs typeface="Noto Sans Batak Regular"/>
                <a:sym typeface="Noto Sans Batak Regular"/>
              </a:defRPr>
            </a:lvl1pPr>
          </a:lstStyle>
          <a:p>
            <a:r>
              <a:t>…</a:t>
            </a:r>
          </a:p>
        </p:txBody>
      </p:sp>
      <p:sp>
        <p:nvSpPr>
          <p:cNvPr id="323" name="接入一次，访问所有智能体…"/>
          <p:cNvSpPr txBox="1"/>
          <p:nvPr/>
        </p:nvSpPr>
        <p:spPr>
          <a:xfrm>
            <a:off x="895122" y="3226516"/>
            <a:ext cx="2867599" cy="1315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Aft>
                <a:spcPts val="900"/>
              </a:spcAft>
              <a:buNone/>
            </a:pPr>
            <a:r>
              <a:rPr lang="en" altLang="zh-CN" dirty="0">
                <a:solidFill>
                  <a:srgbClr val="26221F"/>
                </a:solidFill>
                <a:effectLst/>
                <a:latin typeface="Ginto Copilot Variable"/>
              </a:rPr>
              <a:t>Connect Once, Access All Agents  </a:t>
            </a:r>
          </a:p>
          <a:p>
            <a:pPr>
              <a:spcAft>
                <a:spcPts val="900"/>
              </a:spcAft>
            </a:pPr>
            <a:r>
              <a:rPr lang="en" altLang="zh-CN" dirty="0">
                <a:solidFill>
                  <a:srgbClr val="26221F"/>
                </a:solidFill>
                <a:effectLst/>
                <a:latin typeface="Ginto Copilot Variable"/>
              </a:rPr>
              <a:t>No Manual Registration, Low Connection Cost</a:t>
            </a:r>
          </a:p>
        </p:txBody>
      </p:sp>
      <p:sp>
        <p:nvSpPr>
          <p:cNvPr id="324" name="C端AI应用"/>
          <p:cNvSpPr/>
          <p:nvPr/>
        </p:nvSpPr>
        <p:spPr>
          <a:xfrm>
            <a:off x="6366178" y="5073037"/>
            <a:ext cx="1778284" cy="438534"/>
          </a:xfrm>
          <a:prstGeom prst="roundRect">
            <a:avLst>
              <a:gd name="adj" fmla="val 28520"/>
            </a:avLst>
          </a:prstGeom>
          <a:solidFill>
            <a:schemeClr val="accent2">
              <a:satOff val="-18194"/>
              <a:lumOff val="-1121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solidFill>
                  <a:srgbClr val="FFFFFF"/>
                </a:solidFill>
                <a:latin typeface="Noto Sans Batak Regular"/>
                <a:ea typeface="Noto Sans Batak Regular"/>
                <a:cs typeface="Noto Sans Batak Regular"/>
                <a:sym typeface="Noto Sans Batak Regular"/>
              </a:defRPr>
            </a:lvl1pPr>
          </a:lstStyle>
          <a:p>
            <a:r>
              <a:t>C端AI应用</a:t>
            </a:r>
          </a:p>
        </p:txBody>
      </p:sp>
      <p:sp>
        <p:nvSpPr>
          <p:cNvPr id="325" name="ChatBot"/>
          <p:cNvSpPr/>
          <p:nvPr/>
        </p:nvSpPr>
        <p:spPr>
          <a:xfrm>
            <a:off x="8272962" y="5073037"/>
            <a:ext cx="1778284" cy="438534"/>
          </a:xfrm>
          <a:prstGeom prst="roundRect">
            <a:avLst>
              <a:gd name="adj" fmla="val 28520"/>
            </a:avLst>
          </a:prstGeom>
          <a:solidFill>
            <a:schemeClr val="accent2">
              <a:satOff val="-18194"/>
              <a:lumOff val="-1121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solidFill>
                  <a:srgbClr val="FFFFFF"/>
                </a:solidFill>
                <a:latin typeface="Noto Sans Batak Regular"/>
                <a:ea typeface="Noto Sans Batak Regular"/>
                <a:cs typeface="Noto Sans Batak Regular"/>
                <a:sym typeface="Noto Sans Batak Regular"/>
              </a:defRPr>
            </a:lvl1pPr>
          </a:lstStyle>
          <a:p>
            <a:r>
              <a:t>ChatBot</a:t>
            </a:r>
          </a:p>
        </p:txBody>
      </p:sp>
      <p:sp>
        <p:nvSpPr>
          <p:cNvPr id="326" name="Agent"/>
          <p:cNvSpPr/>
          <p:nvPr/>
        </p:nvSpPr>
        <p:spPr>
          <a:xfrm>
            <a:off x="6366178" y="5617567"/>
            <a:ext cx="1778284" cy="438534"/>
          </a:xfrm>
          <a:prstGeom prst="roundRect">
            <a:avLst>
              <a:gd name="adj" fmla="val 28520"/>
            </a:avLst>
          </a:prstGeom>
          <a:solidFill>
            <a:schemeClr val="accent2">
              <a:satOff val="-18194"/>
              <a:lumOff val="-1121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solidFill>
                  <a:srgbClr val="FFFFFF"/>
                </a:solidFill>
                <a:latin typeface="Noto Sans Batak Regular"/>
                <a:ea typeface="Noto Sans Batak Regular"/>
                <a:cs typeface="Noto Sans Batak Regular"/>
                <a:sym typeface="Noto Sans Batak Regular"/>
              </a:defRPr>
            </a:lvl1pPr>
          </a:lstStyle>
          <a:p>
            <a:r>
              <a:t>Agent</a:t>
            </a:r>
          </a:p>
        </p:txBody>
      </p:sp>
      <p:sp>
        <p:nvSpPr>
          <p:cNvPr id="327" name="……."/>
          <p:cNvSpPr/>
          <p:nvPr/>
        </p:nvSpPr>
        <p:spPr>
          <a:xfrm>
            <a:off x="8272962" y="5617567"/>
            <a:ext cx="1778284" cy="438534"/>
          </a:xfrm>
          <a:prstGeom prst="roundRect">
            <a:avLst>
              <a:gd name="adj" fmla="val 28520"/>
            </a:avLst>
          </a:prstGeom>
          <a:solidFill>
            <a:schemeClr val="accent2">
              <a:satOff val="-18194"/>
              <a:lumOff val="-1121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solidFill>
                  <a:srgbClr val="FFFFFF"/>
                </a:solidFill>
                <a:latin typeface="Noto Sans Batak Regular"/>
                <a:ea typeface="Noto Sans Batak Regular"/>
                <a:cs typeface="Noto Sans Batak Regular"/>
                <a:sym typeface="Noto Sans Batak Regular"/>
              </a:defRPr>
            </a:lvl1pPr>
          </a:lstStyle>
          <a:p>
            <a:r>
              <a:t>…….</a:t>
            </a:r>
          </a:p>
        </p:txBody>
      </p:sp>
      <p:sp>
        <p:nvSpPr>
          <p:cNvPr id="328" name="需求连接供给"/>
          <p:cNvSpPr txBox="1"/>
          <p:nvPr/>
        </p:nvSpPr>
        <p:spPr>
          <a:xfrm>
            <a:off x="7061283" y="6168359"/>
            <a:ext cx="2294858"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381000">
              <a:spcBef>
                <a:spcPts val="1000"/>
              </a:spcBef>
              <a:defRPr sz="1500">
                <a:latin typeface="Noto Sans Batak Regular"/>
                <a:ea typeface="Noto Sans Batak Regular"/>
                <a:cs typeface="Noto Sans Batak Regular"/>
                <a:sym typeface="Noto Sans Batak Regular"/>
              </a:defRPr>
            </a:lvl1pPr>
          </a:lstStyle>
          <a:p>
            <a:pPr>
              <a:spcAft>
                <a:spcPts val="900"/>
              </a:spcAft>
            </a:pPr>
            <a:r>
              <a:rPr lang="en" altLang="zh-CN" dirty="0">
                <a:solidFill>
                  <a:srgbClr val="26221F"/>
                </a:solidFill>
                <a:effectLst/>
                <a:latin typeface="Ginto Copilot Variable"/>
              </a:rPr>
              <a:t>Demand Connects to Supply</a:t>
            </a:r>
          </a:p>
        </p:txBody>
      </p:sp>
      <p:sp>
        <p:nvSpPr>
          <p:cNvPr id="329" name="供给找到需求"/>
          <p:cNvSpPr txBox="1"/>
          <p:nvPr/>
        </p:nvSpPr>
        <p:spPr>
          <a:xfrm>
            <a:off x="7278490" y="999690"/>
            <a:ext cx="1860443"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381000">
              <a:spcBef>
                <a:spcPts val="1000"/>
              </a:spcBef>
              <a:defRPr sz="1500">
                <a:latin typeface="Noto Sans Batak Regular"/>
                <a:ea typeface="Noto Sans Batak Regular"/>
                <a:cs typeface="Noto Sans Batak Regular"/>
                <a:sym typeface="Noto Sans Batak Regular"/>
              </a:defRPr>
            </a:lvl1pPr>
          </a:lstStyle>
          <a:p>
            <a:r>
              <a:rPr lang="en" altLang="zh-CN" dirty="0">
                <a:solidFill>
                  <a:srgbClr val="26221F"/>
                </a:solidFill>
                <a:effectLst/>
                <a:latin typeface="Ginto Copilot Variable"/>
              </a:rPr>
              <a:t>Supply Meets Demand</a:t>
            </a:r>
          </a:p>
        </p:txBody>
      </p:sp>
      <p:sp>
        <p:nvSpPr>
          <p:cNvPr id="330" name="双箭头"/>
          <p:cNvSpPr/>
          <p:nvPr/>
        </p:nvSpPr>
        <p:spPr>
          <a:xfrm rot="5400000">
            <a:off x="7810661" y="4194924"/>
            <a:ext cx="796101" cy="368278"/>
          </a:xfrm>
          <a:prstGeom prst="leftRightArrow">
            <a:avLst>
              <a:gd name="adj1" fmla="val 29436"/>
              <a:gd name="adj2" fmla="val 51576"/>
            </a:avLst>
          </a:prstGeom>
          <a:solidFill>
            <a:srgbClr val="FFFFFF"/>
          </a:solidFill>
          <a:ln w="12700">
            <a:solidFill>
              <a:schemeClr val="accent1"/>
            </a:solidFill>
            <a:miter/>
          </a:ln>
        </p:spPr>
        <p:txBody>
          <a:bodyPr lIns="45719" rIns="45719" anchor="ctr"/>
          <a:lstStyle/>
          <a:p>
            <a:endParaRPr/>
          </a:p>
        </p:txBody>
      </p:sp>
    </p:spTree>
  </p:cSld>
  <p:clrMapOvr>
    <a:masterClrMapping/>
  </p:clrMapOvr>
  <p:transition spd="med"/>
</p:sld>
</file>

<file path=ppt/theme/theme1.xml><?xml version="1.0" encoding="utf-8"?>
<a:theme xmlns:a="http://schemas.openxmlformats.org/drawingml/2006/main" name="GOSIM-默认">
  <a:themeElements>
    <a:clrScheme name="GOSIM-默认">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GOSIM-默认">
      <a:majorFont>
        <a:latin typeface="Helvetica"/>
        <a:ea typeface="Helvetica"/>
        <a:cs typeface="Helvetica"/>
      </a:majorFont>
      <a:minorFont>
        <a:latin typeface="等线"/>
        <a:ea typeface="等线"/>
        <a:cs typeface="等线"/>
      </a:minorFont>
    </a:fontScheme>
    <a:fmtScheme name="GOSIM-默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OSIM-默认">
  <a:themeElements>
    <a:clrScheme name="GOSIM-默认">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GOSIM-默认">
      <a:majorFont>
        <a:latin typeface="Helvetica"/>
        <a:ea typeface="Helvetica"/>
        <a:cs typeface="Helvetica"/>
      </a:majorFont>
      <a:minorFont>
        <a:latin typeface="等线"/>
        <a:ea typeface="等线"/>
        <a:cs typeface="等线"/>
      </a:minorFont>
    </a:fontScheme>
    <a:fmtScheme name="GOSIM-默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TotalTime>
  <Words>1265</Words>
  <Application>Microsoft Macintosh PowerPoint</Application>
  <PresentationFormat>宽屏</PresentationFormat>
  <Paragraphs>194</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等线</vt:lpstr>
      <vt:lpstr>等线 Light</vt:lpstr>
      <vt:lpstr>Ginto Copilot Variable</vt:lpstr>
      <vt:lpstr>Heiti SC Light</vt:lpstr>
      <vt:lpstr>Heiti SC Medium</vt:lpstr>
      <vt:lpstr>Times Roman</vt:lpstr>
      <vt:lpstr>Arial</vt:lpstr>
      <vt:lpstr>Calibri</vt:lpstr>
      <vt:lpstr>GOSIM-默认</vt:lpstr>
      <vt:lpstr>Open Agent Network and Agent-Based Payment： ANP x AP2 x 402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sean zhang</cp:lastModifiedBy>
  <cp:revision>1</cp:revision>
  <dcterms:modified xsi:type="dcterms:W3CDTF">2025-12-03T13:05:10Z</dcterms:modified>
</cp:coreProperties>
</file>