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04"/>
    <p:restoredTop sz="96327"/>
  </p:normalViewPr>
  <p:slideViewPr>
    <p:cSldViewPr snapToGrid="0">
      <p:cViewPr>
        <p:scale>
          <a:sx n="171" d="100"/>
          <a:sy n="171" d="100"/>
        </p:scale>
        <p:origin x="26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AC248-B046-BD4B-956A-5939C058C16A}" type="datetimeFigureOut">
              <a:rPr lang="en-US" smtClean="0"/>
              <a:t>9/11/23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C9A60-FE95-1546-A0D2-4ECF15F72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94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AC248-B046-BD4B-956A-5939C058C16A}" type="datetimeFigureOut">
              <a:rPr lang="en-US" smtClean="0"/>
              <a:t>9/11/23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C9A60-FE95-1546-A0D2-4ECF15F72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76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AC248-B046-BD4B-956A-5939C058C16A}" type="datetimeFigureOut">
              <a:rPr lang="en-US" smtClean="0"/>
              <a:t>9/11/23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C9A60-FE95-1546-A0D2-4ECF15F72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42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AC248-B046-BD4B-956A-5939C058C16A}" type="datetimeFigureOut">
              <a:rPr lang="en-US" smtClean="0"/>
              <a:t>9/11/23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C9A60-FE95-1546-A0D2-4ECF15F72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76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AC248-B046-BD4B-956A-5939C058C16A}" type="datetimeFigureOut">
              <a:rPr lang="en-US" smtClean="0"/>
              <a:t>9/11/23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C9A60-FE95-1546-A0D2-4ECF15F72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670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AC248-B046-BD4B-956A-5939C058C16A}" type="datetimeFigureOut">
              <a:rPr lang="en-US" smtClean="0"/>
              <a:t>9/11/23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C9A60-FE95-1546-A0D2-4ECF15F72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135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AC248-B046-BD4B-956A-5939C058C16A}" type="datetimeFigureOut">
              <a:rPr lang="en-US" smtClean="0"/>
              <a:t>9/11/23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C9A60-FE95-1546-A0D2-4ECF15F72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732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AC248-B046-BD4B-956A-5939C058C16A}" type="datetimeFigureOut">
              <a:rPr lang="en-US" smtClean="0"/>
              <a:t>9/11/23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C9A60-FE95-1546-A0D2-4ECF15F72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338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AC248-B046-BD4B-956A-5939C058C16A}" type="datetimeFigureOut">
              <a:rPr lang="en-US" smtClean="0"/>
              <a:t>9/11/23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C9A60-FE95-1546-A0D2-4ECF15F72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033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AC248-B046-BD4B-956A-5939C058C16A}" type="datetimeFigureOut">
              <a:rPr lang="en-US" smtClean="0"/>
              <a:t>9/11/23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C9A60-FE95-1546-A0D2-4ECF15F72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135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AC248-B046-BD4B-956A-5939C058C16A}" type="datetimeFigureOut">
              <a:rPr lang="en-US" smtClean="0"/>
              <a:t>9/11/23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C9A60-FE95-1546-A0D2-4ECF15F72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844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AC248-B046-BD4B-956A-5939C058C16A}" type="datetimeFigureOut">
              <a:rPr lang="en-US" smtClean="0"/>
              <a:t>9/11/23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C9A60-FE95-1546-A0D2-4ECF15F72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1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58CA133-382F-2FA3-2190-27DD24885DFB}"/>
              </a:ext>
            </a:extLst>
          </p:cNvPr>
          <p:cNvSpPr txBox="1"/>
          <p:nvPr/>
        </p:nvSpPr>
        <p:spPr>
          <a:xfrm>
            <a:off x="941781" y="155719"/>
            <a:ext cx="3074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WAI-Adapt Task Force</a:t>
            </a:r>
          </a:p>
          <a:p>
            <a:pPr algn="ctr"/>
            <a:r>
              <a:rPr lang="en-US" sz="1200" dirty="0"/>
              <a:t>Accessibility Platform Architectures WG</a:t>
            </a:r>
          </a:p>
        </p:txBody>
      </p:sp>
      <p:pic>
        <p:nvPicPr>
          <p:cNvPr id="5" name="Picture 2" descr="World Wide Web Consortium - Wikipedia">
            <a:extLst>
              <a:ext uri="{FF2B5EF4-FFF2-40B4-BE49-F238E27FC236}">
                <a16:creationId xmlns:a16="http://schemas.microsoft.com/office/drawing/2014/main" id="{3F9B6F2A-D303-A50C-7D7B-2AB1EB654D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82" y="168925"/>
            <a:ext cx="839539" cy="571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99EE912-0652-544D-5536-F0F1603D24D5}"/>
              </a:ext>
            </a:extLst>
          </p:cNvPr>
          <p:cNvSpPr txBox="1"/>
          <p:nvPr/>
        </p:nvSpPr>
        <p:spPr>
          <a:xfrm>
            <a:off x="627824" y="855231"/>
            <a:ext cx="37021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Many people benefit from symbols with text. </a:t>
            </a:r>
          </a:p>
          <a:p>
            <a:r>
              <a:rPr lang="en-US" sz="1400" dirty="0"/>
              <a:t>WAI-Adapt enables authors to add symbolic data to content.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61CC0F-7ADB-C0C5-095B-605F234B46FD}"/>
              </a:ext>
            </a:extLst>
          </p:cNvPr>
          <p:cNvSpPr txBox="1"/>
          <p:nvPr/>
        </p:nvSpPr>
        <p:spPr>
          <a:xfrm>
            <a:off x="1553706" y="3107732"/>
            <a:ext cx="31355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Ingredients</a:t>
            </a:r>
          </a:p>
          <a:p>
            <a:endParaRPr lang="en-US" sz="1600" dirty="0"/>
          </a:p>
          <a:p>
            <a:r>
              <a:rPr lang="en-US" sz="1600" dirty="0"/>
              <a:t>Prepping</a:t>
            </a:r>
          </a:p>
          <a:p>
            <a:endParaRPr lang="en-US" sz="1600" dirty="0"/>
          </a:p>
          <a:p>
            <a:r>
              <a:rPr lang="en-US" sz="1600" dirty="0"/>
              <a:t>Cooking</a:t>
            </a:r>
          </a:p>
          <a:p>
            <a:endParaRPr lang="en-US" sz="1600" dirty="0"/>
          </a:p>
          <a:p>
            <a:r>
              <a:rPr lang="en-US" sz="1600" dirty="0"/>
              <a:t>Plate and taste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E5E559-5AEC-B020-8F3B-2587E1968025}"/>
              </a:ext>
            </a:extLst>
          </p:cNvPr>
          <p:cNvSpPr txBox="1"/>
          <p:nvPr/>
        </p:nvSpPr>
        <p:spPr>
          <a:xfrm>
            <a:off x="707519" y="2592886"/>
            <a:ext cx="355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My Favorite Recipe Video (chapter list)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69EA00-DD54-06AF-4E9F-9F25D3B61BDC}"/>
              </a:ext>
            </a:extLst>
          </p:cNvPr>
          <p:cNvSpPr txBox="1"/>
          <p:nvPr/>
        </p:nvSpPr>
        <p:spPr>
          <a:xfrm>
            <a:off x="197447" y="6276481"/>
            <a:ext cx="456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Questions? See, https://www.w3.org/WAI/adapt/</a:t>
            </a:r>
          </a:p>
          <a:p>
            <a:endParaRPr lang="en-US" sz="16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A43110-D0A7-BE37-0AF2-45ADF0F877EA}"/>
              </a:ext>
            </a:extLst>
          </p:cNvPr>
          <p:cNvSpPr/>
          <p:nvPr/>
        </p:nvSpPr>
        <p:spPr>
          <a:xfrm>
            <a:off x="556974" y="2426496"/>
            <a:ext cx="3843835" cy="286859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D3B243F-7184-3225-B4DD-7BCF2BB40D2B}"/>
              </a:ext>
            </a:extLst>
          </p:cNvPr>
          <p:cNvSpPr txBox="1"/>
          <p:nvPr/>
        </p:nvSpPr>
        <p:spPr>
          <a:xfrm>
            <a:off x="347358" y="1726699"/>
            <a:ext cx="4263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Example: Using </a:t>
            </a:r>
            <a:r>
              <a:rPr lang="en-US" sz="2000" b="1" dirty="0"/>
              <a:t> ARASAAC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E3DFFE8-A5A7-0CD4-6515-D34787CB05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2347" y="3117721"/>
            <a:ext cx="354412" cy="3664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6ACC782-C666-4C55-3624-CF982E000C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2347" y="4068587"/>
            <a:ext cx="354412" cy="40540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41DEFFF-3082-7029-8B3F-2CA12966B7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3814" y="5976794"/>
            <a:ext cx="338445" cy="31667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118679F-8D17-B378-8C5E-40BFAFAF074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22878" y="5902300"/>
            <a:ext cx="333578" cy="3769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AC23D88-1927-4816-12A3-67E41D74108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05529" y="168925"/>
            <a:ext cx="586471" cy="57554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7D62783-29DD-8BD7-49D3-E63347B47FA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88943" y="4548301"/>
            <a:ext cx="421220" cy="38974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C86BDD8-6759-6D76-5C4D-B2AB4AC43265}"/>
              </a:ext>
            </a:extLst>
          </p:cNvPr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23993" y="3608404"/>
            <a:ext cx="351120" cy="33311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39E3AD68-A2A9-555F-DDF7-2F644FB1016C}"/>
              </a:ext>
            </a:extLst>
          </p:cNvPr>
          <p:cNvSpPr txBox="1"/>
          <p:nvPr/>
        </p:nvSpPr>
        <p:spPr>
          <a:xfrm>
            <a:off x="5862965" y="881206"/>
            <a:ext cx="37021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Many people benefit from symbols with text. </a:t>
            </a:r>
          </a:p>
          <a:p>
            <a:r>
              <a:rPr lang="en-US" sz="1400" dirty="0"/>
              <a:t>WAI-Adapt enables authors to add symbolic data to content.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2892CF5-2625-6D92-14D7-10A581C2E60C}"/>
              </a:ext>
            </a:extLst>
          </p:cNvPr>
          <p:cNvSpPr txBox="1"/>
          <p:nvPr/>
        </p:nvSpPr>
        <p:spPr>
          <a:xfrm>
            <a:off x="6709153" y="3107732"/>
            <a:ext cx="31355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Ingredients</a:t>
            </a:r>
          </a:p>
          <a:p>
            <a:endParaRPr lang="en-US" sz="1600" dirty="0"/>
          </a:p>
          <a:p>
            <a:r>
              <a:rPr lang="en-US" sz="1600" dirty="0"/>
              <a:t>Prepping</a:t>
            </a:r>
          </a:p>
          <a:p>
            <a:endParaRPr lang="en-US" sz="1600" dirty="0"/>
          </a:p>
          <a:p>
            <a:r>
              <a:rPr lang="en-US" sz="1600" dirty="0"/>
              <a:t>Cooking</a:t>
            </a:r>
          </a:p>
          <a:p>
            <a:endParaRPr lang="en-US" sz="1600" dirty="0"/>
          </a:p>
          <a:p>
            <a:r>
              <a:rPr lang="en-US" sz="1600" dirty="0"/>
              <a:t>Plate and taste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A7B36E6-3C63-D8B5-11F1-F4AFE8D7ADCD}"/>
              </a:ext>
            </a:extLst>
          </p:cNvPr>
          <p:cNvSpPr txBox="1"/>
          <p:nvPr/>
        </p:nvSpPr>
        <p:spPr>
          <a:xfrm>
            <a:off x="5862965" y="2592886"/>
            <a:ext cx="34860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My Favorite Recipe Video (chapter list)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0D9471E-D399-2FF3-3C5B-116EAE38FCA3}"/>
              </a:ext>
            </a:extLst>
          </p:cNvPr>
          <p:cNvSpPr/>
          <p:nvPr/>
        </p:nvSpPr>
        <p:spPr>
          <a:xfrm>
            <a:off x="5598119" y="2436400"/>
            <a:ext cx="3843835" cy="284927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A3E430D-291A-957E-E2CB-357DE31FB742}"/>
              </a:ext>
            </a:extLst>
          </p:cNvPr>
          <p:cNvSpPr txBox="1"/>
          <p:nvPr/>
        </p:nvSpPr>
        <p:spPr>
          <a:xfrm>
            <a:off x="5388503" y="1726699"/>
            <a:ext cx="4263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Example: Using </a:t>
            </a:r>
            <a:r>
              <a:rPr lang="en-US" sz="2000" b="1" dirty="0"/>
              <a:t> </a:t>
            </a:r>
            <a:r>
              <a:rPr lang="en-US" sz="2000" b="1" dirty="0" err="1"/>
              <a:t>Blissymbolics</a:t>
            </a:r>
            <a:endParaRPr lang="en-US" sz="2000" b="1" dirty="0"/>
          </a:p>
        </p:txBody>
      </p:sp>
      <p:pic>
        <p:nvPicPr>
          <p:cNvPr id="24" name="Picture 23" descr="A black line drawing of a mathematical equation&#10;&#10;Description automatically generated with medium confidence">
            <a:extLst>
              <a:ext uri="{FF2B5EF4-FFF2-40B4-BE49-F238E27FC236}">
                <a16:creationId xmlns:a16="http://schemas.microsoft.com/office/drawing/2014/main" id="{EADFCE84-A4B4-20D0-8B4C-27F2562A4042}"/>
              </a:ext>
            </a:extLst>
          </p:cNvPr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163069" y="3019828"/>
            <a:ext cx="454620" cy="454620"/>
          </a:xfrm>
          <a:prstGeom prst="rect">
            <a:avLst/>
          </a:prstGeom>
        </p:spPr>
      </p:pic>
      <p:pic>
        <p:nvPicPr>
          <p:cNvPr id="25" name="Picture 24" descr="A black and white image of a cross and an exclamation mark&#10;&#10;Description automatically generated">
            <a:extLst>
              <a:ext uri="{FF2B5EF4-FFF2-40B4-BE49-F238E27FC236}">
                <a16:creationId xmlns:a16="http://schemas.microsoft.com/office/drawing/2014/main" id="{67784979-2A51-9271-A5FD-9CC187F490B4}"/>
              </a:ext>
            </a:extLst>
          </p:cNvPr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163069" y="3541561"/>
            <a:ext cx="454621" cy="454621"/>
          </a:xfrm>
          <a:prstGeom prst="rect">
            <a:avLst/>
          </a:prstGeom>
        </p:spPr>
      </p:pic>
      <p:pic>
        <p:nvPicPr>
          <p:cNvPr id="26" name="Picture 25" descr="A black line on a white background&#10;&#10;Description automatically generated">
            <a:extLst>
              <a:ext uri="{FF2B5EF4-FFF2-40B4-BE49-F238E27FC236}">
                <a16:creationId xmlns:a16="http://schemas.microsoft.com/office/drawing/2014/main" id="{5B33876B-B576-5BCB-67F5-FC1B4F9F8448}"/>
              </a:ext>
            </a:extLst>
          </p:cNvPr>
          <p:cNvPicPr>
            <a:picLocks noChangeAspect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159896" y="4448891"/>
            <a:ext cx="460967" cy="460967"/>
          </a:xfrm>
          <a:prstGeom prst="rect">
            <a:avLst/>
          </a:prstGeom>
        </p:spPr>
      </p:pic>
      <p:pic>
        <p:nvPicPr>
          <p:cNvPr id="27" name="Picture 26" descr="A black line drawing of a circle and a ball&#10;&#10;Description automatically generated">
            <a:extLst>
              <a:ext uri="{FF2B5EF4-FFF2-40B4-BE49-F238E27FC236}">
                <a16:creationId xmlns:a16="http://schemas.microsoft.com/office/drawing/2014/main" id="{30F44D18-77B2-A98B-EBC9-05D04CFDB7BE}"/>
              </a:ext>
            </a:extLst>
          </p:cNvPr>
          <p:cNvPicPr>
            <a:picLocks noChangeAspect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109204" y="3964862"/>
            <a:ext cx="562350" cy="562350"/>
          </a:xfrm>
          <a:prstGeom prst="rect">
            <a:avLst/>
          </a:prstGeom>
        </p:spPr>
      </p:pic>
      <p:pic>
        <p:nvPicPr>
          <p:cNvPr id="28" name="Picture 27" descr="A black arrow pointing up&#10;&#10;Description automatically generated">
            <a:extLst>
              <a:ext uri="{FF2B5EF4-FFF2-40B4-BE49-F238E27FC236}">
                <a16:creationId xmlns:a16="http://schemas.microsoft.com/office/drawing/2014/main" id="{0FF83063-CB73-5157-3261-828DDB9A3DA2}"/>
              </a:ext>
            </a:extLst>
          </p:cNvPr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168920" y="5945080"/>
            <a:ext cx="467557" cy="467557"/>
          </a:xfrm>
          <a:prstGeom prst="rect">
            <a:avLst/>
          </a:prstGeom>
        </p:spPr>
      </p:pic>
      <p:pic>
        <p:nvPicPr>
          <p:cNvPr id="29" name="Picture 28" descr="A black and white image of a question mark and a question mark&#10;&#10;Description automatically generated">
            <a:extLst>
              <a:ext uri="{FF2B5EF4-FFF2-40B4-BE49-F238E27FC236}">
                <a16:creationId xmlns:a16="http://schemas.microsoft.com/office/drawing/2014/main" id="{196F2F82-AA95-EC02-EEE2-AE76136C856A}"/>
              </a:ext>
            </a:extLst>
          </p:cNvPr>
          <p:cNvPicPr>
            <a:picLocks noChangeAspect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38341" y="5610793"/>
            <a:ext cx="850947" cy="850947"/>
          </a:xfrm>
          <a:prstGeom prst="rect">
            <a:avLst/>
          </a:prstGeom>
        </p:spPr>
      </p:pic>
      <p:pic>
        <p:nvPicPr>
          <p:cNvPr id="30" name="Picture 2" descr="World Wide Web Consortium - Wikipedia">
            <a:extLst>
              <a:ext uri="{FF2B5EF4-FFF2-40B4-BE49-F238E27FC236}">
                <a16:creationId xmlns:a16="http://schemas.microsoft.com/office/drawing/2014/main" id="{4620369D-00DB-2A79-364E-FF27A808C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4392" y="168925"/>
            <a:ext cx="839539" cy="571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1E3B9F4-D1D1-D058-F89D-3EF709D5988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07599" y="168925"/>
            <a:ext cx="586471" cy="575543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1F5BB122-0637-4496-1275-1F748B12D034}"/>
              </a:ext>
            </a:extLst>
          </p:cNvPr>
          <p:cNvSpPr txBox="1"/>
          <p:nvPr/>
        </p:nvSpPr>
        <p:spPr>
          <a:xfrm>
            <a:off x="5238592" y="6276481"/>
            <a:ext cx="456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Questions? See, https://www.w3.org/WAI/adapt/</a:t>
            </a:r>
          </a:p>
          <a:p>
            <a:endParaRPr lang="en-US" sz="16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9230A3E-90C1-27B1-2FDB-2F141C669523}"/>
              </a:ext>
            </a:extLst>
          </p:cNvPr>
          <p:cNvSpPr txBox="1"/>
          <p:nvPr/>
        </p:nvSpPr>
        <p:spPr>
          <a:xfrm>
            <a:off x="6013931" y="168925"/>
            <a:ext cx="31077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WAI-Adapt Task Force</a:t>
            </a:r>
          </a:p>
          <a:p>
            <a:pPr algn="ctr"/>
            <a:r>
              <a:rPr lang="en-US" sz="1200" dirty="0"/>
              <a:t>Accessibility Platform Architectures WG</a:t>
            </a:r>
          </a:p>
        </p:txBody>
      </p:sp>
    </p:spTree>
    <p:extLst>
      <p:ext uri="{BB962C8B-B14F-4D97-AF65-F5344CB8AC3E}">
        <p14:creationId xmlns:p14="http://schemas.microsoft.com/office/powerpoint/2010/main" val="1032437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282</TotalTime>
  <Words>118</Words>
  <Application>Microsoft Macintosh PowerPoint</Application>
  <PresentationFormat>A4 Paper (210x297 mm)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Lionel Wolberger</dc:creator>
  <cp:lastModifiedBy>Lionel Wolberger</cp:lastModifiedBy>
  <cp:revision>4</cp:revision>
  <dcterms:created xsi:type="dcterms:W3CDTF">2023-09-11T11:20:03Z</dcterms:created>
  <dcterms:modified xsi:type="dcterms:W3CDTF">2023-09-11T16:02:41Z</dcterms:modified>
</cp:coreProperties>
</file>