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86" r:id="rId3"/>
    <p:sldId id="287" r:id="rId4"/>
    <p:sldId id="282" r:id="rId5"/>
    <p:sldId id="257" r:id="rId6"/>
    <p:sldId id="283" r:id="rId7"/>
    <p:sldId id="280" r:id="rId8"/>
    <p:sldId id="281" r:id="rId9"/>
    <p:sldId id="275" r:id="rId10"/>
    <p:sldId id="284" r:id="rId11"/>
    <p:sldId id="270" r:id="rId12"/>
    <p:sldId id="276" r:id="rId13"/>
    <p:sldId id="278" r:id="rId14"/>
    <p:sldId id="285" r:id="rId15"/>
    <p:sldId id="265" r:id="rId16"/>
    <p:sldId id="267" r:id="rId17"/>
    <p:sldId id="269" r:id="rId18"/>
    <p:sldId id="268" r:id="rId19"/>
    <p:sldId id="273" r:id="rId20"/>
    <p:sldId id="264"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Lato" panose="020F0502020204030203"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idixQCFCSlaESABK1K+AgloKULe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04D03CC-08E9-41BD-AC65-9379F7554B2E}">
  <a:tblStyle styleId="{104D03CC-08E9-41BD-AC65-9379F7554B2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388" autoAdjust="0"/>
  </p:normalViewPr>
  <p:slideViewPr>
    <p:cSldViewPr snapToGrid="0">
      <p:cViewPr varScale="1">
        <p:scale>
          <a:sx n="50" d="100"/>
          <a:sy n="50" d="100"/>
        </p:scale>
        <p:origin x="32" y="200"/>
      </p:cViewPr>
      <p:guideLst/>
    </p:cSldViewPr>
  </p:slideViewPr>
  <p:outlineViewPr>
    <p:cViewPr>
      <p:scale>
        <a:sx n="33" d="100"/>
        <a:sy n="33" d="100"/>
      </p:scale>
      <p:origin x="0" y="-1264"/>
    </p:cViewPr>
    <p:sldLst>
      <p:sld r:id="rId1"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9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08" y="0"/>
            <a:ext cx="2971800" cy="458791"/>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099"/>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49"/>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08"/>
            <a:ext cx="2971800" cy="458791"/>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08" y="8685208"/>
            <a:ext cx="2971800" cy="45879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a:t>
            </a:fld>
            <a:endParaRPr sz="1200" b="0" i="0" u="none" strike="noStrike" cap="none">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49"/>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49"/>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dirty="0"/>
          </a:p>
        </p:txBody>
      </p:sp>
      <p:sp>
        <p:nvSpPr>
          <p:cNvPr id="94" name="Google Shape;94;p2:notes"/>
          <p:cNvSpPr txBox="1">
            <a:spLocks noGrp="1"/>
          </p:cNvSpPr>
          <p:nvPr>
            <p:ph type="sldNum" idx="12"/>
          </p:nvPr>
        </p:nvSpPr>
        <p:spPr>
          <a:xfrm>
            <a:off x="3884608" y="8685208"/>
            <a:ext cx="2971800" cy="458791"/>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fr-FR"/>
              <a:t>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49"/>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dirty="0"/>
          </a:p>
        </p:txBody>
      </p:sp>
      <p:sp>
        <p:nvSpPr>
          <p:cNvPr id="94" name="Google Shape;94;p2:notes"/>
          <p:cNvSpPr txBox="1">
            <a:spLocks noGrp="1"/>
          </p:cNvSpPr>
          <p:nvPr>
            <p:ph type="sldNum" idx="12"/>
          </p:nvPr>
        </p:nvSpPr>
        <p:spPr>
          <a:xfrm>
            <a:off x="3884608" y="8685208"/>
            <a:ext cx="2971800" cy="458791"/>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fr-FR"/>
              <a:t>15</a:t>
            </a:fld>
            <a:endParaRPr/>
          </a:p>
        </p:txBody>
      </p:sp>
    </p:spTree>
    <p:extLst>
      <p:ext uri="{BB962C8B-B14F-4D97-AF65-F5344CB8AC3E}">
        <p14:creationId xmlns:p14="http://schemas.microsoft.com/office/powerpoint/2010/main" val="1462855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49"/>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dirty="0"/>
          </a:p>
        </p:txBody>
      </p:sp>
      <p:sp>
        <p:nvSpPr>
          <p:cNvPr id="94" name="Google Shape;94;p2:notes"/>
          <p:cNvSpPr txBox="1">
            <a:spLocks noGrp="1"/>
          </p:cNvSpPr>
          <p:nvPr>
            <p:ph type="sldNum" idx="12"/>
          </p:nvPr>
        </p:nvSpPr>
        <p:spPr>
          <a:xfrm>
            <a:off x="3884608" y="8685208"/>
            <a:ext cx="2971800" cy="458791"/>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fr-FR"/>
              <a:t>16</a:t>
            </a:fld>
            <a:endParaRPr/>
          </a:p>
        </p:txBody>
      </p:sp>
    </p:spTree>
    <p:extLst>
      <p:ext uri="{BB962C8B-B14F-4D97-AF65-F5344CB8AC3E}">
        <p14:creationId xmlns:p14="http://schemas.microsoft.com/office/powerpoint/2010/main" val="2570900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smtClean="0">
                <a:solidFill>
                  <a:srgbClr val="000000"/>
                </a:solidFill>
                <a:latin typeface="Calibri"/>
                <a:ea typeface="Calibri"/>
                <a:cs typeface="Calibri"/>
                <a:sym typeface="Calibri"/>
              </a:rPr>
              <a:t>19</a:t>
            </a:fld>
            <a:endParaRPr lang="fr-F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82294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9:notes"/>
          <p:cNvSpPr txBox="1">
            <a:spLocks noGrp="1"/>
          </p:cNvSpPr>
          <p:nvPr>
            <p:ph type="body" idx="1"/>
          </p:nvPr>
        </p:nvSpPr>
        <p:spPr>
          <a:xfrm>
            <a:off x="685800" y="4400549"/>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200"/>
              <a:buFont typeface="Calibri"/>
              <a:buNone/>
            </a:pPr>
            <a:endParaRPr dirty="0"/>
          </a:p>
        </p:txBody>
      </p:sp>
      <p:sp>
        <p:nvSpPr>
          <p:cNvPr id="146" name="Google Shape;146;p9:notes"/>
          <p:cNvSpPr txBox="1">
            <a:spLocks noGrp="1"/>
          </p:cNvSpPr>
          <p:nvPr>
            <p:ph type="sldNum" idx="12"/>
          </p:nvPr>
        </p:nvSpPr>
        <p:spPr>
          <a:xfrm>
            <a:off x="3884608" y="8685208"/>
            <a:ext cx="2971800" cy="458791"/>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fr-FR"/>
              <a:t>20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15"/>
        <p:cNvGrpSpPr/>
        <p:nvPr/>
      </p:nvGrpSpPr>
      <p:grpSpPr>
        <a:xfrm>
          <a:off x="0" y="0"/>
          <a:ext cx="0" cy="0"/>
          <a:chOff x="0" y="0"/>
          <a:chExt cx="0" cy="0"/>
        </a:xfrm>
      </p:grpSpPr>
      <p:sp>
        <p:nvSpPr>
          <p:cNvPr id="16" name="Google Shape;16;p11"/>
          <p:cNvSpPr txBox="1">
            <a:spLocks noGrp="1"/>
          </p:cNvSpPr>
          <p:nvPr>
            <p:ph type="title"/>
          </p:nvPr>
        </p:nvSpPr>
        <p:spPr>
          <a:xfrm>
            <a:off x="838203" y="365129"/>
            <a:ext cx="10515600" cy="13255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0000"/>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1"/>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1"/>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1"/>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a:lvl1pPr>
            <a:lvl2pPr marL="0" marR="0" lvl="1" indent="0" algn="r">
              <a:lnSpc>
                <a:spcPct val="100000"/>
              </a:lnSpc>
              <a:spcBef>
                <a:spcPts val="0"/>
              </a:spcBef>
              <a:spcAft>
                <a:spcPts val="0"/>
              </a:spcAft>
              <a:buClr>
                <a:srgbClr val="898989"/>
              </a:buClr>
              <a:buSzPts val="1200"/>
              <a:buFont typeface="Calibri"/>
              <a:buNone/>
              <a:defRPr/>
            </a:lvl2pPr>
            <a:lvl3pPr marL="0" marR="0" lvl="2" indent="0" algn="r">
              <a:lnSpc>
                <a:spcPct val="100000"/>
              </a:lnSpc>
              <a:spcBef>
                <a:spcPts val="0"/>
              </a:spcBef>
              <a:spcAft>
                <a:spcPts val="0"/>
              </a:spcAft>
              <a:buClr>
                <a:srgbClr val="898989"/>
              </a:buClr>
              <a:buSzPts val="1200"/>
              <a:buFont typeface="Calibri"/>
              <a:buNone/>
              <a:defRPr/>
            </a:lvl3pPr>
            <a:lvl4pPr marL="0" marR="0" lvl="3" indent="0" algn="r">
              <a:lnSpc>
                <a:spcPct val="100000"/>
              </a:lnSpc>
              <a:spcBef>
                <a:spcPts val="0"/>
              </a:spcBef>
              <a:spcAft>
                <a:spcPts val="0"/>
              </a:spcAft>
              <a:buClr>
                <a:srgbClr val="898989"/>
              </a:buClr>
              <a:buSzPts val="1200"/>
              <a:buFont typeface="Calibri"/>
              <a:buNone/>
              <a:defRPr/>
            </a:lvl4pPr>
            <a:lvl5pPr marL="0" marR="0" lvl="4" indent="0" algn="r">
              <a:lnSpc>
                <a:spcPct val="100000"/>
              </a:lnSpc>
              <a:spcBef>
                <a:spcPts val="0"/>
              </a:spcBef>
              <a:spcAft>
                <a:spcPts val="0"/>
              </a:spcAft>
              <a:buClr>
                <a:srgbClr val="898989"/>
              </a:buClr>
              <a:buSzPts val="1200"/>
              <a:buFont typeface="Calibri"/>
              <a:buNone/>
              <a:defRPr/>
            </a:lvl5pPr>
            <a:lvl6pPr marL="0" marR="0" lvl="5" indent="0" algn="r">
              <a:lnSpc>
                <a:spcPct val="100000"/>
              </a:lnSpc>
              <a:spcBef>
                <a:spcPts val="0"/>
              </a:spcBef>
              <a:spcAft>
                <a:spcPts val="0"/>
              </a:spcAft>
              <a:buClr>
                <a:srgbClr val="898989"/>
              </a:buClr>
              <a:buSzPts val="1200"/>
              <a:buFont typeface="Calibri"/>
              <a:buNone/>
              <a:defRPr/>
            </a:lvl6pPr>
            <a:lvl7pPr marL="0" marR="0" lvl="6" indent="0" algn="r">
              <a:lnSpc>
                <a:spcPct val="100000"/>
              </a:lnSpc>
              <a:spcBef>
                <a:spcPts val="0"/>
              </a:spcBef>
              <a:spcAft>
                <a:spcPts val="0"/>
              </a:spcAft>
              <a:buClr>
                <a:srgbClr val="898989"/>
              </a:buClr>
              <a:buSzPts val="1200"/>
              <a:buFont typeface="Calibri"/>
              <a:buNone/>
              <a:defRPr/>
            </a:lvl7pPr>
            <a:lvl8pPr marL="0" marR="0" lvl="7" indent="0" algn="r">
              <a:lnSpc>
                <a:spcPct val="100000"/>
              </a:lnSpc>
              <a:spcBef>
                <a:spcPts val="0"/>
              </a:spcBef>
              <a:spcAft>
                <a:spcPts val="0"/>
              </a:spcAft>
              <a:buClr>
                <a:srgbClr val="898989"/>
              </a:buClr>
              <a:buSzPts val="1200"/>
              <a:buFont typeface="Calibri"/>
              <a:buNone/>
              <a:defRPr/>
            </a:lvl8pPr>
            <a:lvl9pPr marL="0" marR="0" lvl="8" indent="0" algn="r">
              <a:lnSpc>
                <a:spcPct val="100000"/>
              </a:lnSpc>
              <a:spcBef>
                <a:spcPts val="0"/>
              </a:spcBef>
              <a:spcAft>
                <a:spcPts val="0"/>
              </a:spcAft>
              <a:buClr>
                <a:srgbClr val="898989"/>
              </a:buClr>
              <a:buSzPts val="1200"/>
              <a:buFont typeface="Calibri"/>
              <a:buNone/>
              <a:defRPr/>
            </a:lvl9pPr>
          </a:lstStyle>
          <a:p>
            <a:pPr marL="0" lvl="0" indent="0" algn="r" rtl="0">
              <a:spcBef>
                <a:spcPts val="0"/>
              </a:spcBef>
              <a:spcAft>
                <a:spcPts val="0"/>
              </a:spcAft>
              <a:buNone/>
            </a:pPr>
            <a:fld id="{00000000-1234-1234-1234-123412341234}" type="slidenum">
              <a:rPr lang="fr-FR"/>
              <a:t>‹#›</a:t>
            </a:fld>
            <a:endParaRPr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20"/>
          <p:cNvSpPr txBox="1">
            <a:spLocks noGrp="1"/>
          </p:cNvSpPr>
          <p:nvPr>
            <p:ph type="title"/>
          </p:nvPr>
        </p:nvSpPr>
        <p:spPr>
          <a:xfrm>
            <a:off x="838203" y="365129"/>
            <a:ext cx="10515600" cy="13255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0000"/>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0"/>
          <p:cNvSpPr txBox="1">
            <a:spLocks noGrp="1"/>
          </p:cNvSpPr>
          <p:nvPr>
            <p:ph type="body" idx="1"/>
          </p:nvPr>
        </p:nvSpPr>
        <p:spPr>
          <a:xfrm rot="5400000">
            <a:off x="3920335" y="-1256505"/>
            <a:ext cx="4351336" cy="105156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lvl1pPr>
            <a:lvl2pPr marL="914400" lvl="1" indent="-381000" algn="l">
              <a:lnSpc>
                <a:spcPct val="90000"/>
              </a:lnSpc>
              <a:spcBef>
                <a:spcPts val="500"/>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0"/>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0"/>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0"/>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a:lvl1pPr>
            <a:lvl2pPr marL="0" marR="0" lvl="1" indent="0" algn="r">
              <a:lnSpc>
                <a:spcPct val="100000"/>
              </a:lnSpc>
              <a:spcBef>
                <a:spcPts val="0"/>
              </a:spcBef>
              <a:spcAft>
                <a:spcPts val="0"/>
              </a:spcAft>
              <a:buClr>
                <a:srgbClr val="898989"/>
              </a:buClr>
              <a:buSzPts val="1200"/>
              <a:buFont typeface="Calibri"/>
              <a:buNone/>
              <a:defRPr/>
            </a:lvl2pPr>
            <a:lvl3pPr marL="0" marR="0" lvl="2" indent="0" algn="r">
              <a:lnSpc>
                <a:spcPct val="100000"/>
              </a:lnSpc>
              <a:spcBef>
                <a:spcPts val="0"/>
              </a:spcBef>
              <a:spcAft>
                <a:spcPts val="0"/>
              </a:spcAft>
              <a:buClr>
                <a:srgbClr val="898989"/>
              </a:buClr>
              <a:buSzPts val="1200"/>
              <a:buFont typeface="Calibri"/>
              <a:buNone/>
              <a:defRPr/>
            </a:lvl3pPr>
            <a:lvl4pPr marL="0" marR="0" lvl="3" indent="0" algn="r">
              <a:lnSpc>
                <a:spcPct val="100000"/>
              </a:lnSpc>
              <a:spcBef>
                <a:spcPts val="0"/>
              </a:spcBef>
              <a:spcAft>
                <a:spcPts val="0"/>
              </a:spcAft>
              <a:buClr>
                <a:srgbClr val="898989"/>
              </a:buClr>
              <a:buSzPts val="1200"/>
              <a:buFont typeface="Calibri"/>
              <a:buNone/>
              <a:defRPr/>
            </a:lvl4pPr>
            <a:lvl5pPr marL="0" marR="0" lvl="4" indent="0" algn="r">
              <a:lnSpc>
                <a:spcPct val="100000"/>
              </a:lnSpc>
              <a:spcBef>
                <a:spcPts val="0"/>
              </a:spcBef>
              <a:spcAft>
                <a:spcPts val="0"/>
              </a:spcAft>
              <a:buClr>
                <a:srgbClr val="898989"/>
              </a:buClr>
              <a:buSzPts val="1200"/>
              <a:buFont typeface="Calibri"/>
              <a:buNone/>
              <a:defRPr/>
            </a:lvl5pPr>
            <a:lvl6pPr marL="0" marR="0" lvl="5" indent="0" algn="r">
              <a:lnSpc>
                <a:spcPct val="100000"/>
              </a:lnSpc>
              <a:spcBef>
                <a:spcPts val="0"/>
              </a:spcBef>
              <a:spcAft>
                <a:spcPts val="0"/>
              </a:spcAft>
              <a:buClr>
                <a:srgbClr val="898989"/>
              </a:buClr>
              <a:buSzPts val="1200"/>
              <a:buFont typeface="Calibri"/>
              <a:buNone/>
              <a:defRPr/>
            </a:lvl6pPr>
            <a:lvl7pPr marL="0" marR="0" lvl="6" indent="0" algn="r">
              <a:lnSpc>
                <a:spcPct val="100000"/>
              </a:lnSpc>
              <a:spcBef>
                <a:spcPts val="0"/>
              </a:spcBef>
              <a:spcAft>
                <a:spcPts val="0"/>
              </a:spcAft>
              <a:buClr>
                <a:srgbClr val="898989"/>
              </a:buClr>
              <a:buSzPts val="1200"/>
              <a:buFont typeface="Calibri"/>
              <a:buNone/>
              <a:defRPr/>
            </a:lvl7pPr>
            <a:lvl8pPr marL="0" marR="0" lvl="7" indent="0" algn="r">
              <a:lnSpc>
                <a:spcPct val="100000"/>
              </a:lnSpc>
              <a:spcBef>
                <a:spcPts val="0"/>
              </a:spcBef>
              <a:spcAft>
                <a:spcPts val="0"/>
              </a:spcAft>
              <a:buClr>
                <a:srgbClr val="898989"/>
              </a:buClr>
              <a:buSzPts val="1200"/>
              <a:buFont typeface="Calibri"/>
              <a:buNone/>
              <a:defRPr/>
            </a:lvl8pPr>
            <a:lvl9pPr marL="0" marR="0" lvl="8" indent="0" algn="r">
              <a:lnSpc>
                <a:spcPct val="100000"/>
              </a:lnSpc>
              <a:spcBef>
                <a:spcPts val="0"/>
              </a:spcBef>
              <a:spcAft>
                <a:spcPts val="0"/>
              </a:spcAft>
              <a:buClr>
                <a:srgbClr val="898989"/>
              </a:buClr>
              <a:buSzPts val="1200"/>
              <a:buFont typeface="Calibri"/>
              <a:buNone/>
              <a:defRPr/>
            </a:lvl9pPr>
          </a:lstStyle>
          <a:p>
            <a:pPr marL="0" lvl="0" indent="0" algn="r" rtl="0">
              <a:spcBef>
                <a:spcPts val="0"/>
              </a:spcBef>
              <a:spcAft>
                <a:spcPts val="0"/>
              </a:spcAft>
              <a:buNone/>
            </a:pPr>
            <a:fld id="{00000000-1234-1234-1234-123412341234}" type="slidenum">
              <a:rPr lang="fr-FR"/>
              <a:t>‹#›</a:t>
            </a:fld>
            <a:endParaRPr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21"/>
          <p:cNvSpPr txBox="1">
            <a:spLocks noGrp="1"/>
          </p:cNvSpPr>
          <p:nvPr>
            <p:ph type="title"/>
          </p:nvPr>
        </p:nvSpPr>
        <p:spPr>
          <a:xfrm rot="5400000">
            <a:off x="7133436" y="1956597"/>
            <a:ext cx="5811834" cy="262889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0000"/>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1"/>
          <p:cNvSpPr txBox="1">
            <a:spLocks noGrp="1"/>
          </p:cNvSpPr>
          <p:nvPr>
            <p:ph type="body" idx="1"/>
          </p:nvPr>
        </p:nvSpPr>
        <p:spPr>
          <a:xfrm rot="5400000">
            <a:off x="1799434" y="-596102"/>
            <a:ext cx="5811834" cy="773429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lvl1pPr>
            <a:lvl2pPr marL="914400" lvl="1" indent="-381000" algn="l">
              <a:lnSpc>
                <a:spcPct val="90000"/>
              </a:lnSpc>
              <a:spcBef>
                <a:spcPts val="500"/>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1"/>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1"/>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1"/>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a:lvl1pPr>
            <a:lvl2pPr marL="0" marR="0" lvl="1" indent="0" algn="r">
              <a:lnSpc>
                <a:spcPct val="100000"/>
              </a:lnSpc>
              <a:spcBef>
                <a:spcPts val="0"/>
              </a:spcBef>
              <a:spcAft>
                <a:spcPts val="0"/>
              </a:spcAft>
              <a:buClr>
                <a:srgbClr val="898989"/>
              </a:buClr>
              <a:buSzPts val="1200"/>
              <a:buFont typeface="Calibri"/>
              <a:buNone/>
              <a:defRPr/>
            </a:lvl2pPr>
            <a:lvl3pPr marL="0" marR="0" lvl="2" indent="0" algn="r">
              <a:lnSpc>
                <a:spcPct val="100000"/>
              </a:lnSpc>
              <a:spcBef>
                <a:spcPts val="0"/>
              </a:spcBef>
              <a:spcAft>
                <a:spcPts val="0"/>
              </a:spcAft>
              <a:buClr>
                <a:srgbClr val="898989"/>
              </a:buClr>
              <a:buSzPts val="1200"/>
              <a:buFont typeface="Calibri"/>
              <a:buNone/>
              <a:defRPr/>
            </a:lvl3pPr>
            <a:lvl4pPr marL="0" marR="0" lvl="3" indent="0" algn="r">
              <a:lnSpc>
                <a:spcPct val="100000"/>
              </a:lnSpc>
              <a:spcBef>
                <a:spcPts val="0"/>
              </a:spcBef>
              <a:spcAft>
                <a:spcPts val="0"/>
              </a:spcAft>
              <a:buClr>
                <a:srgbClr val="898989"/>
              </a:buClr>
              <a:buSzPts val="1200"/>
              <a:buFont typeface="Calibri"/>
              <a:buNone/>
              <a:defRPr/>
            </a:lvl4pPr>
            <a:lvl5pPr marL="0" marR="0" lvl="4" indent="0" algn="r">
              <a:lnSpc>
                <a:spcPct val="100000"/>
              </a:lnSpc>
              <a:spcBef>
                <a:spcPts val="0"/>
              </a:spcBef>
              <a:spcAft>
                <a:spcPts val="0"/>
              </a:spcAft>
              <a:buClr>
                <a:srgbClr val="898989"/>
              </a:buClr>
              <a:buSzPts val="1200"/>
              <a:buFont typeface="Calibri"/>
              <a:buNone/>
              <a:defRPr/>
            </a:lvl5pPr>
            <a:lvl6pPr marL="0" marR="0" lvl="5" indent="0" algn="r">
              <a:lnSpc>
                <a:spcPct val="100000"/>
              </a:lnSpc>
              <a:spcBef>
                <a:spcPts val="0"/>
              </a:spcBef>
              <a:spcAft>
                <a:spcPts val="0"/>
              </a:spcAft>
              <a:buClr>
                <a:srgbClr val="898989"/>
              </a:buClr>
              <a:buSzPts val="1200"/>
              <a:buFont typeface="Calibri"/>
              <a:buNone/>
              <a:defRPr/>
            </a:lvl6pPr>
            <a:lvl7pPr marL="0" marR="0" lvl="6" indent="0" algn="r">
              <a:lnSpc>
                <a:spcPct val="100000"/>
              </a:lnSpc>
              <a:spcBef>
                <a:spcPts val="0"/>
              </a:spcBef>
              <a:spcAft>
                <a:spcPts val="0"/>
              </a:spcAft>
              <a:buClr>
                <a:srgbClr val="898989"/>
              </a:buClr>
              <a:buSzPts val="1200"/>
              <a:buFont typeface="Calibri"/>
              <a:buNone/>
              <a:defRPr/>
            </a:lvl7pPr>
            <a:lvl8pPr marL="0" marR="0" lvl="7" indent="0" algn="r">
              <a:lnSpc>
                <a:spcPct val="100000"/>
              </a:lnSpc>
              <a:spcBef>
                <a:spcPts val="0"/>
              </a:spcBef>
              <a:spcAft>
                <a:spcPts val="0"/>
              </a:spcAft>
              <a:buClr>
                <a:srgbClr val="898989"/>
              </a:buClr>
              <a:buSzPts val="1200"/>
              <a:buFont typeface="Calibri"/>
              <a:buNone/>
              <a:defRPr/>
            </a:lvl8pPr>
            <a:lvl9pPr marL="0" marR="0" lvl="8" indent="0" algn="r">
              <a:lnSpc>
                <a:spcPct val="100000"/>
              </a:lnSpc>
              <a:spcBef>
                <a:spcPts val="0"/>
              </a:spcBef>
              <a:spcAft>
                <a:spcPts val="0"/>
              </a:spcAft>
              <a:buClr>
                <a:srgbClr val="898989"/>
              </a:buClr>
              <a:buSzPts val="1200"/>
              <a:buFont typeface="Calibri"/>
              <a:buNone/>
              <a:defRPr/>
            </a:lvl9pPr>
          </a:lstStyle>
          <a:p>
            <a:pPr marL="0" lvl="0" indent="0" algn="r" rtl="0">
              <a:spcBef>
                <a:spcPts val="0"/>
              </a:spcBef>
              <a:spcAft>
                <a:spcPts val="0"/>
              </a:spcAft>
              <a:buNone/>
            </a:pPr>
            <a:fld id="{00000000-1234-1234-1234-123412341234}" type="slidenum">
              <a:rPr lang="fr-FR"/>
              <a:t>‹#›</a:t>
            </a:fld>
            <a:endParaRPr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20"/>
        <p:cNvGrpSpPr/>
        <p:nvPr/>
      </p:nvGrpSpPr>
      <p:grpSpPr>
        <a:xfrm>
          <a:off x="0" y="0"/>
          <a:ext cx="0" cy="0"/>
          <a:chOff x="0" y="0"/>
          <a:chExt cx="0" cy="0"/>
        </a:xfrm>
      </p:grpSpPr>
      <p:sp>
        <p:nvSpPr>
          <p:cNvPr id="21" name="Google Shape;21;p12"/>
          <p:cNvSpPr txBox="1">
            <a:spLocks noGrp="1"/>
          </p:cNvSpPr>
          <p:nvPr>
            <p:ph type="ctrTitle"/>
          </p:nvPr>
        </p:nvSpPr>
        <p:spPr>
          <a:xfrm>
            <a:off x="1524003" y="1122361"/>
            <a:ext cx="9144000" cy="2387598"/>
          </a:xfrm>
          <a:prstGeom prst="rect">
            <a:avLst/>
          </a:prstGeom>
          <a:noFill/>
          <a:ln>
            <a:noFill/>
          </a:ln>
        </p:spPr>
        <p:txBody>
          <a:bodyPr spcFirstLastPara="1" wrap="square" lIns="91425" tIns="45700" rIns="91425" bIns="45700" anchor="b" anchorCtr="1">
            <a:normAutofit/>
          </a:bodyPr>
          <a:lstStyle>
            <a:lvl1pPr lvl="0" algn="ctr">
              <a:lnSpc>
                <a:spcPct val="90000"/>
              </a:lnSpc>
              <a:spcBef>
                <a:spcPts val="0"/>
              </a:spcBef>
              <a:spcAft>
                <a:spcPts val="0"/>
              </a:spcAft>
              <a:buClr>
                <a:srgbClr val="000000"/>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2"/>
          <p:cNvSpPr txBox="1">
            <a:spLocks noGrp="1"/>
          </p:cNvSpPr>
          <p:nvPr>
            <p:ph type="subTitle" idx="1"/>
          </p:nvPr>
        </p:nvSpPr>
        <p:spPr>
          <a:xfrm>
            <a:off x="1524003" y="3602041"/>
            <a:ext cx="9144000" cy="1655758"/>
          </a:xfrm>
          <a:prstGeom prst="rect">
            <a:avLst/>
          </a:prstGeom>
          <a:noFill/>
          <a:ln>
            <a:noFill/>
          </a:ln>
        </p:spPr>
        <p:txBody>
          <a:bodyPr spcFirstLastPara="1" wrap="square" lIns="91425" tIns="45700" rIns="91425" bIns="45700" anchor="t" anchorCtr="1">
            <a:normAutofit/>
          </a:bodyPr>
          <a:lstStyle>
            <a:lvl1pPr lvl="0" algn="ctr">
              <a:lnSpc>
                <a:spcPct val="90000"/>
              </a:lnSpc>
              <a:spcBef>
                <a:spcPts val="1000"/>
              </a:spcBef>
              <a:spcAft>
                <a:spcPts val="0"/>
              </a:spcAft>
              <a:buClr>
                <a:srgbClr val="000000"/>
              </a:buClr>
              <a:buSzPts val="2400"/>
              <a:buNone/>
              <a:defRPr sz="2400"/>
            </a:lvl1pPr>
            <a:lvl2pPr lvl="1" algn="l">
              <a:lnSpc>
                <a:spcPct val="90000"/>
              </a:lnSpc>
              <a:spcBef>
                <a:spcPts val="500"/>
              </a:spcBef>
              <a:spcAft>
                <a:spcPts val="0"/>
              </a:spcAft>
              <a:buClr>
                <a:srgbClr val="000000"/>
              </a:buClr>
              <a:buSzPts val="1800"/>
              <a:buChar char="•"/>
              <a:defRPr/>
            </a:lvl2pPr>
            <a:lvl3pPr lvl="2" algn="l">
              <a:lnSpc>
                <a:spcPct val="90000"/>
              </a:lnSpc>
              <a:spcBef>
                <a:spcPts val="500"/>
              </a:spcBef>
              <a:spcAft>
                <a:spcPts val="0"/>
              </a:spcAft>
              <a:buClr>
                <a:srgbClr val="000000"/>
              </a:buClr>
              <a:buSzPts val="1800"/>
              <a:buChar char="•"/>
              <a:defRPr/>
            </a:lvl3pPr>
            <a:lvl4pPr lvl="3" algn="l">
              <a:lnSpc>
                <a:spcPct val="90000"/>
              </a:lnSpc>
              <a:spcBef>
                <a:spcPts val="500"/>
              </a:spcBef>
              <a:spcAft>
                <a:spcPts val="0"/>
              </a:spcAft>
              <a:buClr>
                <a:srgbClr val="000000"/>
              </a:buClr>
              <a:buSzPts val="1800"/>
              <a:buChar char="•"/>
              <a:defRPr/>
            </a:lvl4pPr>
            <a:lvl5pPr lvl="4" algn="l">
              <a:lnSpc>
                <a:spcPct val="90000"/>
              </a:lnSpc>
              <a:spcBef>
                <a:spcPts val="500"/>
              </a:spcBef>
              <a:spcAft>
                <a:spcPts val="0"/>
              </a:spcAft>
              <a:buClr>
                <a:srgbClr val="000000"/>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23" name="Google Shape;23;p12"/>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2"/>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2"/>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a:lvl1pPr>
            <a:lvl2pPr marL="0" marR="0" lvl="1" indent="0" algn="r">
              <a:lnSpc>
                <a:spcPct val="100000"/>
              </a:lnSpc>
              <a:spcBef>
                <a:spcPts val="0"/>
              </a:spcBef>
              <a:spcAft>
                <a:spcPts val="0"/>
              </a:spcAft>
              <a:buClr>
                <a:srgbClr val="898989"/>
              </a:buClr>
              <a:buSzPts val="1200"/>
              <a:buFont typeface="Calibri"/>
              <a:buNone/>
              <a:defRPr/>
            </a:lvl2pPr>
            <a:lvl3pPr marL="0" marR="0" lvl="2" indent="0" algn="r">
              <a:lnSpc>
                <a:spcPct val="100000"/>
              </a:lnSpc>
              <a:spcBef>
                <a:spcPts val="0"/>
              </a:spcBef>
              <a:spcAft>
                <a:spcPts val="0"/>
              </a:spcAft>
              <a:buClr>
                <a:srgbClr val="898989"/>
              </a:buClr>
              <a:buSzPts val="1200"/>
              <a:buFont typeface="Calibri"/>
              <a:buNone/>
              <a:defRPr/>
            </a:lvl3pPr>
            <a:lvl4pPr marL="0" marR="0" lvl="3" indent="0" algn="r">
              <a:lnSpc>
                <a:spcPct val="100000"/>
              </a:lnSpc>
              <a:spcBef>
                <a:spcPts val="0"/>
              </a:spcBef>
              <a:spcAft>
                <a:spcPts val="0"/>
              </a:spcAft>
              <a:buClr>
                <a:srgbClr val="898989"/>
              </a:buClr>
              <a:buSzPts val="1200"/>
              <a:buFont typeface="Calibri"/>
              <a:buNone/>
              <a:defRPr/>
            </a:lvl4pPr>
            <a:lvl5pPr marL="0" marR="0" lvl="4" indent="0" algn="r">
              <a:lnSpc>
                <a:spcPct val="100000"/>
              </a:lnSpc>
              <a:spcBef>
                <a:spcPts val="0"/>
              </a:spcBef>
              <a:spcAft>
                <a:spcPts val="0"/>
              </a:spcAft>
              <a:buClr>
                <a:srgbClr val="898989"/>
              </a:buClr>
              <a:buSzPts val="1200"/>
              <a:buFont typeface="Calibri"/>
              <a:buNone/>
              <a:defRPr/>
            </a:lvl5pPr>
            <a:lvl6pPr marL="0" marR="0" lvl="5" indent="0" algn="r">
              <a:lnSpc>
                <a:spcPct val="100000"/>
              </a:lnSpc>
              <a:spcBef>
                <a:spcPts val="0"/>
              </a:spcBef>
              <a:spcAft>
                <a:spcPts val="0"/>
              </a:spcAft>
              <a:buClr>
                <a:srgbClr val="898989"/>
              </a:buClr>
              <a:buSzPts val="1200"/>
              <a:buFont typeface="Calibri"/>
              <a:buNone/>
              <a:defRPr/>
            </a:lvl6pPr>
            <a:lvl7pPr marL="0" marR="0" lvl="6" indent="0" algn="r">
              <a:lnSpc>
                <a:spcPct val="100000"/>
              </a:lnSpc>
              <a:spcBef>
                <a:spcPts val="0"/>
              </a:spcBef>
              <a:spcAft>
                <a:spcPts val="0"/>
              </a:spcAft>
              <a:buClr>
                <a:srgbClr val="898989"/>
              </a:buClr>
              <a:buSzPts val="1200"/>
              <a:buFont typeface="Calibri"/>
              <a:buNone/>
              <a:defRPr/>
            </a:lvl7pPr>
            <a:lvl8pPr marL="0" marR="0" lvl="7" indent="0" algn="r">
              <a:lnSpc>
                <a:spcPct val="100000"/>
              </a:lnSpc>
              <a:spcBef>
                <a:spcPts val="0"/>
              </a:spcBef>
              <a:spcAft>
                <a:spcPts val="0"/>
              </a:spcAft>
              <a:buClr>
                <a:srgbClr val="898989"/>
              </a:buClr>
              <a:buSzPts val="1200"/>
              <a:buFont typeface="Calibri"/>
              <a:buNone/>
              <a:defRPr/>
            </a:lvl8pPr>
            <a:lvl9pPr marL="0" marR="0" lvl="8" indent="0" algn="r">
              <a:lnSpc>
                <a:spcPct val="100000"/>
              </a:lnSpc>
              <a:spcBef>
                <a:spcPts val="0"/>
              </a:spcBef>
              <a:spcAft>
                <a:spcPts val="0"/>
              </a:spcAft>
              <a:buClr>
                <a:srgbClr val="898989"/>
              </a:buClr>
              <a:buSzPts val="1200"/>
              <a:buFont typeface="Calibri"/>
              <a:buNone/>
              <a:defRPr/>
            </a:lvl9pPr>
          </a:lstStyle>
          <a:p>
            <a:pPr marL="0" lvl="0" indent="0" algn="r" rtl="0">
              <a:spcBef>
                <a:spcPts val="0"/>
              </a:spcBef>
              <a:spcAft>
                <a:spcPts val="0"/>
              </a:spcAft>
              <a:buNone/>
            </a:pPr>
            <a:fld id="{00000000-1234-1234-1234-123412341234}" type="slidenum">
              <a:rPr lang="fr-FR"/>
              <a:t>‹#›</a:t>
            </a:fld>
            <a:endParaRPr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6"/>
        <p:cNvGrpSpPr/>
        <p:nvPr/>
      </p:nvGrpSpPr>
      <p:grpSpPr>
        <a:xfrm>
          <a:off x="0" y="0"/>
          <a:ext cx="0" cy="0"/>
          <a:chOff x="0" y="0"/>
          <a:chExt cx="0" cy="0"/>
        </a:xfrm>
      </p:grpSpPr>
      <p:sp>
        <p:nvSpPr>
          <p:cNvPr id="27" name="Google Shape;27;p13"/>
          <p:cNvSpPr txBox="1">
            <a:spLocks noGrp="1"/>
          </p:cNvSpPr>
          <p:nvPr>
            <p:ph type="title"/>
          </p:nvPr>
        </p:nvSpPr>
        <p:spPr>
          <a:xfrm>
            <a:off x="838203" y="365129"/>
            <a:ext cx="10515600" cy="13255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0000"/>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3"/>
          <p:cNvSpPr txBox="1">
            <a:spLocks noGrp="1"/>
          </p:cNvSpPr>
          <p:nvPr>
            <p:ph type="body" idx="1"/>
          </p:nvPr>
        </p:nvSpPr>
        <p:spPr>
          <a:xfrm>
            <a:off x="838203" y="1825627"/>
            <a:ext cx="10515600" cy="435133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lvl1pPr>
            <a:lvl2pPr marL="914400" lvl="1" indent="-381000" algn="l">
              <a:lnSpc>
                <a:spcPct val="90000"/>
              </a:lnSpc>
              <a:spcBef>
                <a:spcPts val="500"/>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3"/>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3"/>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3"/>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a:lvl1pPr>
            <a:lvl2pPr marL="0" marR="0" lvl="1" indent="0" algn="r">
              <a:lnSpc>
                <a:spcPct val="100000"/>
              </a:lnSpc>
              <a:spcBef>
                <a:spcPts val="0"/>
              </a:spcBef>
              <a:spcAft>
                <a:spcPts val="0"/>
              </a:spcAft>
              <a:buClr>
                <a:srgbClr val="898989"/>
              </a:buClr>
              <a:buSzPts val="1200"/>
              <a:buFont typeface="Calibri"/>
              <a:buNone/>
              <a:defRPr/>
            </a:lvl2pPr>
            <a:lvl3pPr marL="0" marR="0" lvl="2" indent="0" algn="r">
              <a:lnSpc>
                <a:spcPct val="100000"/>
              </a:lnSpc>
              <a:spcBef>
                <a:spcPts val="0"/>
              </a:spcBef>
              <a:spcAft>
                <a:spcPts val="0"/>
              </a:spcAft>
              <a:buClr>
                <a:srgbClr val="898989"/>
              </a:buClr>
              <a:buSzPts val="1200"/>
              <a:buFont typeface="Calibri"/>
              <a:buNone/>
              <a:defRPr/>
            </a:lvl3pPr>
            <a:lvl4pPr marL="0" marR="0" lvl="3" indent="0" algn="r">
              <a:lnSpc>
                <a:spcPct val="100000"/>
              </a:lnSpc>
              <a:spcBef>
                <a:spcPts val="0"/>
              </a:spcBef>
              <a:spcAft>
                <a:spcPts val="0"/>
              </a:spcAft>
              <a:buClr>
                <a:srgbClr val="898989"/>
              </a:buClr>
              <a:buSzPts val="1200"/>
              <a:buFont typeface="Calibri"/>
              <a:buNone/>
              <a:defRPr/>
            </a:lvl4pPr>
            <a:lvl5pPr marL="0" marR="0" lvl="4" indent="0" algn="r">
              <a:lnSpc>
                <a:spcPct val="100000"/>
              </a:lnSpc>
              <a:spcBef>
                <a:spcPts val="0"/>
              </a:spcBef>
              <a:spcAft>
                <a:spcPts val="0"/>
              </a:spcAft>
              <a:buClr>
                <a:srgbClr val="898989"/>
              </a:buClr>
              <a:buSzPts val="1200"/>
              <a:buFont typeface="Calibri"/>
              <a:buNone/>
              <a:defRPr/>
            </a:lvl5pPr>
            <a:lvl6pPr marL="0" marR="0" lvl="5" indent="0" algn="r">
              <a:lnSpc>
                <a:spcPct val="100000"/>
              </a:lnSpc>
              <a:spcBef>
                <a:spcPts val="0"/>
              </a:spcBef>
              <a:spcAft>
                <a:spcPts val="0"/>
              </a:spcAft>
              <a:buClr>
                <a:srgbClr val="898989"/>
              </a:buClr>
              <a:buSzPts val="1200"/>
              <a:buFont typeface="Calibri"/>
              <a:buNone/>
              <a:defRPr/>
            </a:lvl6pPr>
            <a:lvl7pPr marL="0" marR="0" lvl="6" indent="0" algn="r">
              <a:lnSpc>
                <a:spcPct val="100000"/>
              </a:lnSpc>
              <a:spcBef>
                <a:spcPts val="0"/>
              </a:spcBef>
              <a:spcAft>
                <a:spcPts val="0"/>
              </a:spcAft>
              <a:buClr>
                <a:srgbClr val="898989"/>
              </a:buClr>
              <a:buSzPts val="1200"/>
              <a:buFont typeface="Calibri"/>
              <a:buNone/>
              <a:defRPr/>
            </a:lvl7pPr>
            <a:lvl8pPr marL="0" marR="0" lvl="7" indent="0" algn="r">
              <a:lnSpc>
                <a:spcPct val="100000"/>
              </a:lnSpc>
              <a:spcBef>
                <a:spcPts val="0"/>
              </a:spcBef>
              <a:spcAft>
                <a:spcPts val="0"/>
              </a:spcAft>
              <a:buClr>
                <a:srgbClr val="898989"/>
              </a:buClr>
              <a:buSzPts val="1200"/>
              <a:buFont typeface="Calibri"/>
              <a:buNone/>
              <a:defRPr/>
            </a:lvl8pPr>
            <a:lvl9pPr marL="0" marR="0" lvl="8" indent="0" algn="r">
              <a:lnSpc>
                <a:spcPct val="100000"/>
              </a:lnSpc>
              <a:spcBef>
                <a:spcPts val="0"/>
              </a:spcBef>
              <a:spcAft>
                <a:spcPts val="0"/>
              </a:spcAft>
              <a:buClr>
                <a:srgbClr val="898989"/>
              </a:buClr>
              <a:buSzPts val="1200"/>
              <a:buFont typeface="Calibri"/>
              <a:buNone/>
              <a:defRPr/>
            </a:lvl9pPr>
          </a:lstStyle>
          <a:p>
            <a:pPr marL="0" lvl="0" indent="0" algn="r" rtl="0">
              <a:spcBef>
                <a:spcPts val="0"/>
              </a:spcBef>
              <a:spcAft>
                <a:spcPts val="0"/>
              </a:spcAft>
              <a:buNone/>
            </a:pPr>
            <a:fld id="{00000000-1234-1234-1234-123412341234}" type="slidenum">
              <a:rPr lang="fr-FR"/>
              <a:t>‹#›</a:t>
            </a:fld>
            <a:endParaRPr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32"/>
        <p:cNvGrpSpPr/>
        <p:nvPr/>
      </p:nvGrpSpPr>
      <p:grpSpPr>
        <a:xfrm>
          <a:off x="0" y="0"/>
          <a:ext cx="0" cy="0"/>
          <a:chOff x="0" y="0"/>
          <a:chExt cx="0" cy="0"/>
        </a:xfrm>
      </p:grpSpPr>
      <p:sp>
        <p:nvSpPr>
          <p:cNvPr id="33" name="Google Shape;33;p14"/>
          <p:cNvSpPr txBox="1">
            <a:spLocks noGrp="1"/>
          </p:cNvSpPr>
          <p:nvPr>
            <p:ph type="title"/>
          </p:nvPr>
        </p:nvSpPr>
        <p:spPr>
          <a:xfrm>
            <a:off x="831847" y="1709735"/>
            <a:ext cx="10515600" cy="285273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0000"/>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4"/>
          <p:cNvSpPr txBox="1">
            <a:spLocks noGrp="1"/>
          </p:cNvSpPr>
          <p:nvPr>
            <p:ph type="body" idx="1"/>
          </p:nvPr>
        </p:nvSpPr>
        <p:spPr>
          <a:xfrm>
            <a:off x="831847" y="4589465"/>
            <a:ext cx="10515600" cy="150018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98989"/>
              </a:buClr>
              <a:buSzPts val="2400"/>
              <a:buNone/>
              <a:defRPr sz="2400">
                <a:solidFill>
                  <a:srgbClr val="898989"/>
                </a:solidFill>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4"/>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4"/>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4"/>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a:lvl1pPr>
            <a:lvl2pPr marL="0" marR="0" lvl="1" indent="0" algn="r">
              <a:lnSpc>
                <a:spcPct val="100000"/>
              </a:lnSpc>
              <a:spcBef>
                <a:spcPts val="0"/>
              </a:spcBef>
              <a:spcAft>
                <a:spcPts val="0"/>
              </a:spcAft>
              <a:buClr>
                <a:srgbClr val="898989"/>
              </a:buClr>
              <a:buSzPts val="1200"/>
              <a:buFont typeface="Calibri"/>
              <a:buNone/>
              <a:defRPr/>
            </a:lvl2pPr>
            <a:lvl3pPr marL="0" marR="0" lvl="2" indent="0" algn="r">
              <a:lnSpc>
                <a:spcPct val="100000"/>
              </a:lnSpc>
              <a:spcBef>
                <a:spcPts val="0"/>
              </a:spcBef>
              <a:spcAft>
                <a:spcPts val="0"/>
              </a:spcAft>
              <a:buClr>
                <a:srgbClr val="898989"/>
              </a:buClr>
              <a:buSzPts val="1200"/>
              <a:buFont typeface="Calibri"/>
              <a:buNone/>
              <a:defRPr/>
            </a:lvl3pPr>
            <a:lvl4pPr marL="0" marR="0" lvl="3" indent="0" algn="r">
              <a:lnSpc>
                <a:spcPct val="100000"/>
              </a:lnSpc>
              <a:spcBef>
                <a:spcPts val="0"/>
              </a:spcBef>
              <a:spcAft>
                <a:spcPts val="0"/>
              </a:spcAft>
              <a:buClr>
                <a:srgbClr val="898989"/>
              </a:buClr>
              <a:buSzPts val="1200"/>
              <a:buFont typeface="Calibri"/>
              <a:buNone/>
              <a:defRPr/>
            </a:lvl4pPr>
            <a:lvl5pPr marL="0" marR="0" lvl="4" indent="0" algn="r">
              <a:lnSpc>
                <a:spcPct val="100000"/>
              </a:lnSpc>
              <a:spcBef>
                <a:spcPts val="0"/>
              </a:spcBef>
              <a:spcAft>
                <a:spcPts val="0"/>
              </a:spcAft>
              <a:buClr>
                <a:srgbClr val="898989"/>
              </a:buClr>
              <a:buSzPts val="1200"/>
              <a:buFont typeface="Calibri"/>
              <a:buNone/>
              <a:defRPr/>
            </a:lvl5pPr>
            <a:lvl6pPr marL="0" marR="0" lvl="5" indent="0" algn="r">
              <a:lnSpc>
                <a:spcPct val="100000"/>
              </a:lnSpc>
              <a:spcBef>
                <a:spcPts val="0"/>
              </a:spcBef>
              <a:spcAft>
                <a:spcPts val="0"/>
              </a:spcAft>
              <a:buClr>
                <a:srgbClr val="898989"/>
              </a:buClr>
              <a:buSzPts val="1200"/>
              <a:buFont typeface="Calibri"/>
              <a:buNone/>
              <a:defRPr/>
            </a:lvl6pPr>
            <a:lvl7pPr marL="0" marR="0" lvl="6" indent="0" algn="r">
              <a:lnSpc>
                <a:spcPct val="100000"/>
              </a:lnSpc>
              <a:spcBef>
                <a:spcPts val="0"/>
              </a:spcBef>
              <a:spcAft>
                <a:spcPts val="0"/>
              </a:spcAft>
              <a:buClr>
                <a:srgbClr val="898989"/>
              </a:buClr>
              <a:buSzPts val="1200"/>
              <a:buFont typeface="Calibri"/>
              <a:buNone/>
              <a:defRPr/>
            </a:lvl7pPr>
            <a:lvl8pPr marL="0" marR="0" lvl="7" indent="0" algn="r">
              <a:lnSpc>
                <a:spcPct val="100000"/>
              </a:lnSpc>
              <a:spcBef>
                <a:spcPts val="0"/>
              </a:spcBef>
              <a:spcAft>
                <a:spcPts val="0"/>
              </a:spcAft>
              <a:buClr>
                <a:srgbClr val="898989"/>
              </a:buClr>
              <a:buSzPts val="1200"/>
              <a:buFont typeface="Calibri"/>
              <a:buNone/>
              <a:defRPr/>
            </a:lvl8pPr>
            <a:lvl9pPr marL="0" marR="0" lvl="8" indent="0" algn="r">
              <a:lnSpc>
                <a:spcPct val="100000"/>
              </a:lnSpc>
              <a:spcBef>
                <a:spcPts val="0"/>
              </a:spcBef>
              <a:spcAft>
                <a:spcPts val="0"/>
              </a:spcAft>
              <a:buClr>
                <a:srgbClr val="898989"/>
              </a:buClr>
              <a:buSzPts val="1200"/>
              <a:buFont typeface="Calibri"/>
              <a:buNone/>
              <a:defRPr/>
            </a:lvl9pPr>
          </a:lstStyle>
          <a:p>
            <a:pPr marL="0" lvl="0" indent="0" algn="r" rtl="0">
              <a:spcBef>
                <a:spcPts val="0"/>
              </a:spcBef>
              <a:spcAft>
                <a:spcPts val="0"/>
              </a:spcAft>
              <a:buNone/>
            </a:pPr>
            <a:fld id="{00000000-1234-1234-1234-123412341234}" type="slidenum">
              <a:rPr lang="fr-FR"/>
              <a:t>‹#›</a:t>
            </a:fld>
            <a:endParaRPr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8"/>
        <p:cNvGrpSpPr/>
        <p:nvPr/>
      </p:nvGrpSpPr>
      <p:grpSpPr>
        <a:xfrm>
          <a:off x="0" y="0"/>
          <a:ext cx="0" cy="0"/>
          <a:chOff x="0" y="0"/>
          <a:chExt cx="0" cy="0"/>
        </a:xfrm>
      </p:grpSpPr>
      <p:sp>
        <p:nvSpPr>
          <p:cNvPr id="39" name="Google Shape;39;p15"/>
          <p:cNvSpPr txBox="1">
            <a:spLocks noGrp="1"/>
          </p:cNvSpPr>
          <p:nvPr>
            <p:ph type="title"/>
          </p:nvPr>
        </p:nvSpPr>
        <p:spPr>
          <a:xfrm>
            <a:off x="838203" y="365129"/>
            <a:ext cx="10515600" cy="13255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0000"/>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5"/>
          <p:cNvSpPr txBox="1">
            <a:spLocks noGrp="1"/>
          </p:cNvSpPr>
          <p:nvPr>
            <p:ph type="body" idx="1"/>
          </p:nvPr>
        </p:nvSpPr>
        <p:spPr>
          <a:xfrm>
            <a:off x="838203" y="1825627"/>
            <a:ext cx="5181603" cy="435133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lvl1pPr>
            <a:lvl2pPr marL="914400" lvl="1" indent="-381000" algn="l">
              <a:lnSpc>
                <a:spcPct val="90000"/>
              </a:lnSpc>
              <a:spcBef>
                <a:spcPts val="500"/>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5"/>
          <p:cNvSpPr txBox="1">
            <a:spLocks noGrp="1"/>
          </p:cNvSpPr>
          <p:nvPr>
            <p:ph type="body" idx="2"/>
          </p:nvPr>
        </p:nvSpPr>
        <p:spPr>
          <a:xfrm>
            <a:off x="6172200" y="1825627"/>
            <a:ext cx="5181603" cy="435133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lvl1pPr>
            <a:lvl2pPr marL="914400" lvl="1" indent="-381000" algn="l">
              <a:lnSpc>
                <a:spcPct val="90000"/>
              </a:lnSpc>
              <a:spcBef>
                <a:spcPts val="500"/>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5"/>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5"/>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5"/>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a:lvl1pPr>
            <a:lvl2pPr marL="0" marR="0" lvl="1" indent="0" algn="r">
              <a:lnSpc>
                <a:spcPct val="100000"/>
              </a:lnSpc>
              <a:spcBef>
                <a:spcPts val="0"/>
              </a:spcBef>
              <a:spcAft>
                <a:spcPts val="0"/>
              </a:spcAft>
              <a:buClr>
                <a:srgbClr val="898989"/>
              </a:buClr>
              <a:buSzPts val="1200"/>
              <a:buFont typeface="Calibri"/>
              <a:buNone/>
              <a:defRPr/>
            </a:lvl2pPr>
            <a:lvl3pPr marL="0" marR="0" lvl="2" indent="0" algn="r">
              <a:lnSpc>
                <a:spcPct val="100000"/>
              </a:lnSpc>
              <a:spcBef>
                <a:spcPts val="0"/>
              </a:spcBef>
              <a:spcAft>
                <a:spcPts val="0"/>
              </a:spcAft>
              <a:buClr>
                <a:srgbClr val="898989"/>
              </a:buClr>
              <a:buSzPts val="1200"/>
              <a:buFont typeface="Calibri"/>
              <a:buNone/>
              <a:defRPr/>
            </a:lvl3pPr>
            <a:lvl4pPr marL="0" marR="0" lvl="3" indent="0" algn="r">
              <a:lnSpc>
                <a:spcPct val="100000"/>
              </a:lnSpc>
              <a:spcBef>
                <a:spcPts val="0"/>
              </a:spcBef>
              <a:spcAft>
                <a:spcPts val="0"/>
              </a:spcAft>
              <a:buClr>
                <a:srgbClr val="898989"/>
              </a:buClr>
              <a:buSzPts val="1200"/>
              <a:buFont typeface="Calibri"/>
              <a:buNone/>
              <a:defRPr/>
            </a:lvl4pPr>
            <a:lvl5pPr marL="0" marR="0" lvl="4" indent="0" algn="r">
              <a:lnSpc>
                <a:spcPct val="100000"/>
              </a:lnSpc>
              <a:spcBef>
                <a:spcPts val="0"/>
              </a:spcBef>
              <a:spcAft>
                <a:spcPts val="0"/>
              </a:spcAft>
              <a:buClr>
                <a:srgbClr val="898989"/>
              </a:buClr>
              <a:buSzPts val="1200"/>
              <a:buFont typeface="Calibri"/>
              <a:buNone/>
              <a:defRPr/>
            </a:lvl5pPr>
            <a:lvl6pPr marL="0" marR="0" lvl="5" indent="0" algn="r">
              <a:lnSpc>
                <a:spcPct val="100000"/>
              </a:lnSpc>
              <a:spcBef>
                <a:spcPts val="0"/>
              </a:spcBef>
              <a:spcAft>
                <a:spcPts val="0"/>
              </a:spcAft>
              <a:buClr>
                <a:srgbClr val="898989"/>
              </a:buClr>
              <a:buSzPts val="1200"/>
              <a:buFont typeface="Calibri"/>
              <a:buNone/>
              <a:defRPr/>
            </a:lvl6pPr>
            <a:lvl7pPr marL="0" marR="0" lvl="6" indent="0" algn="r">
              <a:lnSpc>
                <a:spcPct val="100000"/>
              </a:lnSpc>
              <a:spcBef>
                <a:spcPts val="0"/>
              </a:spcBef>
              <a:spcAft>
                <a:spcPts val="0"/>
              </a:spcAft>
              <a:buClr>
                <a:srgbClr val="898989"/>
              </a:buClr>
              <a:buSzPts val="1200"/>
              <a:buFont typeface="Calibri"/>
              <a:buNone/>
              <a:defRPr/>
            </a:lvl7pPr>
            <a:lvl8pPr marL="0" marR="0" lvl="7" indent="0" algn="r">
              <a:lnSpc>
                <a:spcPct val="100000"/>
              </a:lnSpc>
              <a:spcBef>
                <a:spcPts val="0"/>
              </a:spcBef>
              <a:spcAft>
                <a:spcPts val="0"/>
              </a:spcAft>
              <a:buClr>
                <a:srgbClr val="898989"/>
              </a:buClr>
              <a:buSzPts val="1200"/>
              <a:buFont typeface="Calibri"/>
              <a:buNone/>
              <a:defRPr/>
            </a:lvl8pPr>
            <a:lvl9pPr marL="0" marR="0" lvl="8" indent="0" algn="r">
              <a:lnSpc>
                <a:spcPct val="100000"/>
              </a:lnSpc>
              <a:spcBef>
                <a:spcPts val="0"/>
              </a:spcBef>
              <a:spcAft>
                <a:spcPts val="0"/>
              </a:spcAft>
              <a:buClr>
                <a:srgbClr val="898989"/>
              </a:buClr>
              <a:buSzPts val="1200"/>
              <a:buFont typeface="Calibri"/>
              <a:buNone/>
              <a:defRPr/>
            </a:lvl9pPr>
          </a:lstStyle>
          <a:p>
            <a:pPr marL="0" lvl="0" indent="0" algn="r" rtl="0">
              <a:spcBef>
                <a:spcPts val="0"/>
              </a:spcBef>
              <a:spcAft>
                <a:spcPts val="0"/>
              </a:spcAft>
              <a:buNone/>
            </a:pPr>
            <a:fld id="{00000000-1234-1234-1234-123412341234}" type="slidenum">
              <a:rPr lang="fr-FR"/>
              <a:t>‹#›</a:t>
            </a:fld>
            <a:endParaRPr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5"/>
        <p:cNvGrpSpPr/>
        <p:nvPr/>
      </p:nvGrpSpPr>
      <p:grpSpPr>
        <a:xfrm>
          <a:off x="0" y="0"/>
          <a:ext cx="0" cy="0"/>
          <a:chOff x="0" y="0"/>
          <a:chExt cx="0" cy="0"/>
        </a:xfrm>
      </p:grpSpPr>
      <p:sp>
        <p:nvSpPr>
          <p:cNvPr id="46" name="Google Shape;46;p16"/>
          <p:cNvSpPr txBox="1">
            <a:spLocks noGrp="1"/>
          </p:cNvSpPr>
          <p:nvPr>
            <p:ph type="title"/>
          </p:nvPr>
        </p:nvSpPr>
        <p:spPr>
          <a:xfrm>
            <a:off x="839784" y="365129"/>
            <a:ext cx="10515600" cy="13255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0000"/>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6"/>
          <p:cNvSpPr txBox="1">
            <a:spLocks noGrp="1"/>
          </p:cNvSpPr>
          <p:nvPr>
            <p:ph type="body" idx="1"/>
          </p:nvPr>
        </p:nvSpPr>
        <p:spPr>
          <a:xfrm>
            <a:off x="839784" y="1681160"/>
            <a:ext cx="5157782" cy="82391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00000"/>
              </a:buClr>
              <a:buSzPts val="2400"/>
              <a:buNone/>
              <a:defRPr sz="2400" b="1"/>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6"/>
          <p:cNvSpPr txBox="1">
            <a:spLocks noGrp="1"/>
          </p:cNvSpPr>
          <p:nvPr>
            <p:ph type="body" idx="2"/>
          </p:nvPr>
        </p:nvSpPr>
        <p:spPr>
          <a:xfrm>
            <a:off x="839784" y="2505071"/>
            <a:ext cx="5157782" cy="3684583"/>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lvl1pPr>
            <a:lvl2pPr marL="914400" lvl="1" indent="-381000" algn="l">
              <a:lnSpc>
                <a:spcPct val="90000"/>
              </a:lnSpc>
              <a:spcBef>
                <a:spcPts val="500"/>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6"/>
          <p:cNvSpPr txBox="1">
            <a:spLocks noGrp="1"/>
          </p:cNvSpPr>
          <p:nvPr>
            <p:ph type="body" idx="3"/>
          </p:nvPr>
        </p:nvSpPr>
        <p:spPr>
          <a:xfrm>
            <a:off x="6172200" y="1681160"/>
            <a:ext cx="5183184" cy="82391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00000"/>
              </a:buClr>
              <a:buSzPts val="2400"/>
              <a:buNone/>
              <a:defRPr sz="2400" b="1"/>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6"/>
          <p:cNvSpPr txBox="1">
            <a:spLocks noGrp="1"/>
          </p:cNvSpPr>
          <p:nvPr>
            <p:ph type="body" idx="4"/>
          </p:nvPr>
        </p:nvSpPr>
        <p:spPr>
          <a:xfrm>
            <a:off x="6172200" y="2505071"/>
            <a:ext cx="5183184" cy="3684583"/>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lvl1pPr>
            <a:lvl2pPr marL="914400" lvl="1" indent="-381000" algn="l">
              <a:lnSpc>
                <a:spcPct val="90000"/>
              </a:lnSpc>
              <a:spcBef>
                <a:spcPts val="500"/>
              </a:spcBef>
              <a:spcAft>
                <a:spcPts val="0"/>
              </a:spcAft>
              <a:buClr>
                <a:srgbClr val="000000"/>
              </a:buClr>
              <a:buSzPts val="2400"/>
              <a:buChar char="•"/>
              <a:defRPr/>
            </a:lvl2pPr>
            <a:lvl3pPr marL="1371600" lvl="2" indent="-355600" algn="l">
              <a:lnSpc>
                <a:spcPct val="90000"/>
              </a:lnSpc>
              <a:spcBef>
                <a:spcPts val="500"/>
              </a:spcBef>
              <a:spcAft>
                <a:spcPts val="0"/>
              </a:spcAft>
              <a:buClr>
                <a:srgbClr val="000000"/>
              </a:buClr>
              <a:buSzPts val="20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6"/>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a:lvl1pPr>
            <a:lvl2pPr marL="0" marR="0" lvl="1" indent="0" algn="r">
              <a:lnSpc>
                <a:spcPct val="100000"/>
              </a:lnSpc>
              <a:spcBef>
                <a:spcPts val="0"/>
              </a:spcBef>
              <a:spcAft>
                <a:spcPts val="0"/>
              </a:spcAft>
              <a:buClr>
                <a:srgbClr val="898989"/>
              </a:buClr>
              <a:buSzPts val="1200"/>
              <a:buFont typeface="Calibri"/>
              <a:buNone/>
              <a:defRPr/>
            </a:lvl2pPr>
            <a:lvl3pPr marL="0" marR="0" lvl="2" indent="0" algn="r">
              <a:lnSpc>
                <a:spcPct val="100000"/>
              </a:lnSpc>
              <a:spcBef>
                <a:spcPts val="0"/>
              </a:spcBef>
              <a:spcAft>
                <a:spcPts val="0"/>
              </a:spcAft>
              <a:buClr>
                <a:srgbClr val="898989"/>
              </a:buClr>
              <a:buSzPts val="1200"/>
              <a:buFont typeface="Calibri"/>
              <a:buNone/>
              <a:defRPr/>
            </a:lvl3pPr>
            <a:lvl4pPr marL="0" marR="0" lvl="3" indent="0" algn="r">
              <a:lnSpc>
                <a:spcPct val="100000"/>
              </a:lnSpc>
              <a:spcBef>
                <a:spcPts val="0"/>
              </a:spcBef>
              <a:spcAft>
                <a:spcPts val="0"/>
              </a:spcAft>
              <a:buClr>
                <a:srgbClr val="898989"/>
              </a:buClr>
              <a:buSzPts val="1200"/>
              <a:buFont typeface="Calibri"/>
              <a:buNone/>
              <a:defRPr/>
            </a:lvl4pPr>
            <a:lvl5pPr marL="0" marR="0" lvl="4" indent="0" algn="r">
              <a:lnSpc>
                <a:spcPct val="100000"/>
              </a:lnSpc>
              <a:spcBef>
                <a:spcPts val="0"/>
              </a:spcBef>
              <a:spcAft>
                <a:spcPts val="0"/>
              </a:spcAft>
              <a:buClr>
                <a:srgbClr val="898989"/>
              </a:buClr>
              <a:buSzPts val="1200"/>
              <a:buFont typeface="Calibri"/>
              <a:buNone/>
              <a:defRPr/>
            </a:lvl5pPr>
            <a:lvl6pPr marL="0" marR="0" lvl="5" indent="0" algn="r">
              <a:lnSpc>
                <a:spcPct val="100000"/>
              </a:lnSpc>
              <a:spcBef>
                <a:spcPts val="0"/>
              </a:spcBef>
              <a:spcAft>
                <a:spcPts val="0"/>
              </a:spcAft>
              <a:buClr>
                <a:srgbClr val="898989"/>
              </a:buClr>
              <a:buSzPts val="1200"/>
              <a:buFont typeface="Calibri"/>
              <a:buNone/>
              <a:defRPr/>
            </a:lvl6pPr>
            <a:lvl7pPr marL="0" marR="0" lvl="6" indent="0" algn="r">
              <a:lnSpc>
                <a:spcPct val="100000"/>
              </a:lnSpc>
              <a:spcBef>
                <a:spcPts val="0"/>
              </a:spcBef>
              <a:spcAft>
                <a:spcPts val="0"/>
              </a:spcAft>
              <a:buClr>
                <a:srgbClr val="898989"/>
              </a:buClr>
              <a:buSzPts val="1200"/>
              <a:buFont typeface="Calibri"/>
              <a:buNone/>
              <a:defRPr/>
            </a:lvl7pPr>
            <a:lvl8pPr marL="0" marR="0" lvl="7" indent="0" algn="r">
              <a:lnSpc>
                <a:spcPct val="100000"/>
              </a:lnSpc>
              <a:spcBef>
                <a:spcPts val="0"/>
              </a:spcBef>
              <a:spcAft>
                <a:spcPts val="0"/>
              </a:spcAft>
              <a:buClr>
                <a:srgbClr val="898989"/>
              </a:buClr>
              <a:buSzPts val="1200"/>
              <a:buFont typeface="Calibri"/>
              <a:buNone/>
              <a:defRPr/>
            </a:lvl8pPr>
            <a:lvl9pPr marL="0" marR="0" lvl="8" indent="0" algn="r">
              <a:lnSpc>
                <a:spcPct val="100000"/>
              </a:lnSpc>
              <a:spcBef>
                <a:spcPts val="0"/>
              </a:spcBef>
              <a:spcAft>
                <a:spcPts val="0"/>
              </a:spcAft>
              <a:buClr>
                <a:srgbClr val="898989"/>
              </a:buClr>
              <a:buSzPts val="1200"/>
              <a:buFont typeface="Calibri"/>
              <a:buNone/>
              <a:defRPr/>
            </a:lvl9pPr>
          </a:lstStyle>
          <a:p>
            <a:pPr marL="0" lvl="0" indent="0" algn="r" rtl="0">
              <a:spcBef>
                <a:spcPts val="0"/>
              </a:spcBef>
              <a:spcAft>
                <a:spcPts val="0"/>
              </a:spcAft>
              <a:buNone/>
            </a:pPr>
            <a:fld id="{00000000-1234-1234-1234-123412341234}" type="slidenum">
              <a:rPr lang="fr-FR"/>
              <a:t>‹#›</a:t>
            </a:fld>
            <a:endParaRPr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4"/>
        <p:cNvGrpSpPr/>
        <p:nvPr/>
      </p:nvGrpSpPr>
      <p:grpSpPr>
        <a:xfrm>
          <a:off x="0" y="0"/>
          <a:ext cx="0" cy="0"/>
          <a:chOff x="0" y="0"/>
          <a:chExt cx="0" cy="0"/>
        </a:xfrm>
      </p:grpSpPr>
      <p:sp>
        <p:nvSpPr>
          <p:cNvPr id="55" name="Google Shape;55;p17"/>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7"/>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7"/>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a:lvl1pPr>
            <a:lvl2pPr marL="0" marR="0" lvl="1" indent="0" algn="r">
              <a:lnSpc>
                <a:spcPct val="100000"/>
              </a:lnSpc>
              <a:spcBef>
                <a:spcPts val="0"/>
              </a:spcBef>
              <a:spcAft>
                <a:spcPts val="0"/>
              </a:spcAft>
              <a:buClr>
                <a:srgbClr val="898989"/>
              </a:buClr>
              <a:buSzPts val="1200"/>
              <a:buFont typeface="Calibri"/>
              <a:buNone/>
              <a:defRPr/>
            </a:lvl2pPr>
            <a:lvl3pPr marL="0" marR="0" lvl="2" indent="0" algn="r">
              <a:lnSpc>
                <a:spcPct val="100000"/>
              </a:lnSpc>
              <a:spcBef>
                <a:spcPts val="0"/>
              </a:spcBef>
              <a:spcAft>
                <a:spcPts val="0"/>
              </a:spcAft>
              <a:buClr>
                <a:srgbClr val="898989"/>
              </a:buClr>
              <a:buSzPts val="1200"/>
              <a:buFont typeface="Calibri"/>
              <a:buNone/>
              <a:defRPr/>
            </a:lvl3pPr>
            <a:lvl4pPr marL="0" marR="0" lvl="3" indent="0" algn="r">
              <a:lnSpc>
                <a:spcPct val="100000"/>
              </a:lnSpc>
              <a:spcBef>
                <a:spcPts val="0"/>
              </a:spcBef>
              <a:spcAft>
                <a:spcPts val="0"/>
              </a:spcAft>
              <a:buClr>
                <a:srgbClr val="898989"/>
              </a:buClr>
              <a:buSzPts val="1200"/>
              <a:buFont typeface="Calibri"/>
              <a:buNone/>
              <a:defRPr/>
            </a:lvl4pPr>
            <a:lvl5pPr marL="0" marR="0" lvl="4" indent="0" algn="r">
              <a:lnSpc>
                <a:spcPct val="100000"/>
              </a:lnSpc>
              <a:spcBef>
                <a:spcPts val="0"/>
              </a:spcBef>
              <a:spcAft>
                <a:spcPts val="0"/>
              </a:spcAft>
              <a:buClr>
                <a:srgbClr val="898989"/>
              </a:buClr>
              <a:buSzPts val="1200"/>
              <a:buFont typeface="Calibri"/>
              <a:buNone/>
              <a:defRPr/>
            </a:lvl5pPr>
            <a:lvl6pPr marL="0" marR="0" lvl="5" indent="0" algn="r">
              <a:lnSpc>
                <a:spcPct val="100000"/>
              </a:lnSpc>
              <a:spcBef>
                <a:spcPts val="0"/>
              </a:spcBef>
              <a:spcAft>
                <a:spcPts val="0"/>
              </a:spcAft>
              <a:buClr>
                <a:srgbClr val="898989"/>
              </a:buClr>
              <a:buSzPts val="1200"/>
              <a:buFont typeface="Calibri"/>
              <a:buNone/>
              <a:defRPr/>
            </a:lvl6pPr>
            <a:lvl7pPr marL="0" marR="0" lvl="6" indent="0" algn="r">
              <a:lnSpc>
                <a:spcPct val="100000"/>
              </a:lnSpc>
              <a:spcBef>
                <a:spcPts val="0"/>
              </a:spcBef>
              <a:spcAft>
                <a:spcPts val="0"/>
              </a:spcAft>
              <a:buClr>
                <a:srgbClr val="898989"/>
              </a:buClr>
              <a:buSzPts val="1200"/>
              <a:buFont typeface="Calibri"/>
              <a:buNone/>
              <a:defRPr/>
            </a:lvl7pPr>
            <a:lvl8pPr marL="0" marR="0" lvl="7" indent="0" algn="r">
              <a:lnSpc>
                <a:spcPct val="100000"/>
              </a:lnSpc>
              <a:spcBef>
                <a:spcPts val="0"/>
              </a:spcBef>
              <a:spcAft>
                <a:spcPts val="0"/>
              </a:spcAft>
              <a:buClr>
                <a:srgbClr val="898989"/>
              </a:buClr>
              <a:buSzPts val="1200"/>
              <a:buFont typeface="Calibri"/>
              <a:buNone/>
              <a:defRPr/>
            </a:lvl8pPr>
            <a:lvl9pPr marL="0" marR="0" lvl="8" indent="0" algn="r">
              <a:lnSpc>
                <a:spcPct val="100000"/>
              </a:lnSpc>
              <a:spcBef>
                <a:spcPts val="0"/>
              </a:spcBef>
              <a:spcAft>
                <a:spcPts val="0"/>
              </a:spcAft>
              <a:buClr>
                <a:srgbClr val="898989"/>
              </a:buClr>
              <a:buSzPts val="1200"/>
              <a:buFont typeface="Calibri"/>
              <a:buNone/>
              <a:defRPr/>
            </a:lvl9pPr>
          </a:lstStyle>
          <a:p>
            <a:pPr marL="0" lvl="0" indent="0" algn="r" rtl="0">
              <a:spcBef>
                <a:spcPts val="0"/>
              </a:spcBef>
              <a:spcAft>
                <a:spcPts val="0"/>
              </a:spcAft>
              <a:buNone/>
            </a:pPr>
            <a:fld id="{00000000-1234-1234-1234-123412341234}" type="slidenum">
              <a:rPr lang="fr-FR"/>
              <a:t>‹#›</a:t>
            </a:fld>
            <a:endParaRPr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18"/>
          <p:cNvSpPr txBox="1">
            <a:spLocks noGrp="1"/>
          </p:cNvSpPr>
          <p:nvPr>
            <p:ph type="title"/>
          </p:nvPr>
        </p:nvSpPr>
        <p:spPr>
          <a:xfrm>
            <a:off x="839784" y="457200"/>
            <a:ext cx="393224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8"/>
          <p:cNvSpPr txBox="1">
            <a:spLocks noGrp="1"/>
          </p:cNvSpPr>
          <p:nvPr>
            <p:ph type="body" idx="1"/>
          </p:nvPr>
        </p:nvSpPr>
        <p:spPr>
          <a:xfrm>
            <a:off x="5183184" y="987423"/>
            <a:ext cx="6172200" cy="4873623"/>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06400" algn="l">
              <a:lnSpc>
                <a:spcPct val="90000"/>
              </a:lnSpc>
              <a:spcBef>
                <a:spcPts val="500"/>
              </a:spcBef>
              <a:spcAft>
                <a:spcPts val="0"/>
              </a:spcAft>
              <a:buClr>
                <a:srgbClr val="000000"/>
              </a:buClr>
              <a:buSzPts val="2800"/>
              <a:buChar char="•"/>
              <a:defRPr sz="2800"/>
            </a:lvl2pPr>
            <a:lvl3pPr marL="1371600" lvl="2" indent="-381000" algn="l">
              <a:lnSpc>
                <a:spcPct val="90000"/>
              </a:lnSpc>
              <a:spcBef>
                <a:spcPts val="500"/>
              </a:spcBef>
              <a:spcAft>
                <a:spcPts val="0"/>
              </a:spcAft>
              <a:buClr>
                <a:srgbClr val="000000"/>
              </a:buClr>
              <a:buSzPts val="2400"/>
              <a:buChar char="•"/>
              <a:defRPr sz="2400"/>
            </a:lvl3pPr>
            <a:lvl4pPr marL="1828800" lvl="3" indent="-355600" algn="l">
              <a:lnSpc>
                <a:spcPct val="90000"/>
              </a:lnSpc>
              <a:spcBef>
                <a:spcPts val="500"/>
              </a:spcBef>
              <a:spcAft>
                <a:spcPts val="0"/>
              </a:spcAft>
              <a:buClr>
                <a:srgbClr val="000000"/>
              </a:buClr>
              <a:buSzPts val="2000"/>
              <a:buChar char="•"/>
              <a:defRPr sz="2000"/>
            </a:lvl4pPr>
            <a:lvl5pPr marL="2286000" lvl="4" indent="-355600" algn="l">
              <a:lnSpc>
                <a:spcPct val="90000"/>
              </a:lnSpc>
              <a:spcBef>
                <a:spcPts val="500"/>
              </a:spcBef>
              <a:spcAft>
                <a:spcPts val="0"/>
              </a:spcAft>
              <a:buClr>
                <a:srgbClr val="000000"/>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8"/>
          <p:cNvSpPr txBox="1">
            <a:spLocks noGrp="1"/>
          </p:cNvSpPr>
          <p:nvPr>
            <p:ph type="body" idx="2"/>
          </p:nvPr>
        </p:nvSpPr>
        <p:spPr>
          <a:xfrm>
            <a:off x="839784" y="2057400"/>
            <a:ext cx="3932240" cy="381158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0000"/>
              </a:buClr>
              <a:buSzPts val="1600"/>
              <a:buNone/>
              <a:defRPr sz="1600"/>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18"/>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8"/>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8"/>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a:lvl1pPr>
            <a:lvl2pPr marL="0" marR="0" lvl="1" indent="0" algn="r">
              <a:lnSpc>
                <a:spcPct val="100000"/>
              </a:lnSpc>
              <a:spcBef>
                <a:spcPts val="0"/>
              </a:spcBef>
              <a:spcAft>
                <a:spcPts val="0"/>
              </a:spcAft>
              <a:buClr>
                <a:srgbClr val="898989"/>
              </a:buClr>
              <a:buSzPts val="1200"/>
              <a:buFont typeface="Calibri"/>
              <a:buNone/>
              <a:defRPr/>
            </a:lvl2pPr>
            <a:lvl3pPr marL="0" marR="0" lvl="2" indent="0" algn="r">
              <a:lnSpc>
                <a:spcPct val="100000"/>
              </a:lnSpc>
              <a:spcBef>
                <a:spcPts val="0"/>
              </a:spcBef>
              <a:spcAft>
                <a:spcPts val="0"/>
              </a:spcAft>
              <a:buClr>
                <a:srgbClr val="898989"/>
              </a:buClr>
              <a:buSzPts val="1200"/>
              <a:buFont typeface="Calibri"/>
              <a:buNone/>
              <a:defRPr/>
            </a:lvl3pPr>
            <a:lvl4pPr marL="0" marR="0" lvl="3" indent="0" algn="r">
              <a:lnSpc>
                <a:spcPct val="100000"/>
              </a:lnSpc>
              <a:spcBef>
                <a:spcPts val="0"/>
              </a:spcBef>
              <a:spcAft>
                <a:spcPts val="0"/>
              </a:spcAft>
              <a:buClr>
                <a:srgbClr val="898989"/>
              </a:buClr>
              <a:buSzPts val="1200"/>
              <a:buFont typeface="Calibri"/>
              <a:buNone/>
              <a:defRPr/>
            </a:lvl4pPr>
            <a:lvl5pPr marL="0" marR="0" lvl="4" indent="0" algn="r">
              <a:lnSpc>
                <a:spcPct val="100000"/>
              </a:lnSpc>
              <a:spcBef>
                <a:spcPts val="0"/>
              </a:spcBef>
              <a:spcAft>
                <a:spcPts val="0"/>
              </a:spcAft>
              <a:buClr>
                <a:srgbClr val="898989"/>
              </a:buClr>
              <a:buSzPts val="1200"/>
              <a:buFont typeface="Calibri"/>
              <a:buNone/>
              <a:defRPr/>
            </a:lvl5pPr>
            <a:lvl6pPr marL="0" marR="0" lvl="5" indent="0" algn="r">
              <a:lnSpc>
                <a:spcPct val="100000"/>
              </a:lnSpc>
              <a:spcBef>
                <a:spcPts val="0"/>
              </a:spcBef>
              <a:spcAft>
                <a:spcPts val="0"/>
              </a:spcAft>
              <a:buClr>
                <a:srgbClr val="898989"/>
              </a:buClr>
              <a:buSzPts val="1200"/>
              <a:buFont typeface="Calibri"/>
              <a:buNone/>
              <a:defRPr/>
            </a:lvl6pPr>
            <a:lvl7pPr marL="0" marR="0" lvl="6" indent="0" algn="r">
              <a:lnSpc>
                <a:spcPct val="100000"/>
              </a:lnSpc>
              <a:spcBef>
                <a:spcPts val="0"/>
              </a:spcBef>
              <a:spcAft>
                <a:spcPts val="0"/>
              </a:spcAft>
              <a:buClr>
                <a:srgbClr val="898989"/>
              </a:buClr>
              <a:buSzPts val="1200"/>
              <a:buFont typeface="Calibri"/>
              <a:buNone/>
              <a:defRPr/>
            </a:lvl7pPr>
            <a:lvl8pPr marL="0" marR="0" lvl="7" indent="0" algn="r">
              <a:lnSpc>
                <a:spcPct val="100000"/>
              </a:lnSpc>
              <a:spcBef>
                <a:spcPts val="0"/>
              </a:spcBef>
              <a:spcAft>
                <a:spcPts val="0"/>
              </a:spcAft>
              <a:buClr>
                <a:srgbClr val="898989"/>
              </a:buClr>
              <a:buSzPts val="1200"/>
              <a:buFont typeface="Calibri"/>
              <a:buNone/>
              <a:defRPr/>
            </a:lvl8pPr>
            <a:lvl9pPr marL="0" marR="0" lvl="8" indent="0" algn="r">
              <a:lnSpc>
                <a:spcPct val="100000"/>
              </a:lnSpc>
              <a:spcBef>
                <a:spcPts val="0"/>
              </a:spcBef>
              <a:spcAft>
                <a:spcPts val="0"/>
              </a:spcAft>
              <a:buClr>
                <a:srgbClr val="898989"/>
              </a:buClr>
              <a:buSzPts val="1200"/>
              <a:buFont typeface="Calibri"/>
              <a:buNone/>
              <a:defRPr/>
            </a:lvl9pPr>
          </a:lstStyle>
          <a:p>
            <a:pPr marL="0" lvl="0" indent="0" algn="r" rtl="0">
              <a:spcBef>
                <a:spcPts val="0"/>
              </a:spcBef>
              <a:spcAft>
                <a:spcPts val="0"/>
              </a:spcAft>
              <a:buNone/>
            </a:pPr>
            <a:fld id="{00000000-1234-1234-1234-123412341234}" type="slidenum">
              <a:rPr lang="fr-FR"/>
              <a:t>‹#›</a:t>
            </a:fld>
            <a:endParaRPr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19"/>
          <p:cNvSpPr txBox="1">
            <a:spLocks noGrp="1"/>
          </p:cNvSpPr>
          <p:nvPr>
            <p:ph type="title"/>
          </p:nvPr>
        </p:nvSpPr>
        <p:spPr>
          <a:xfrm>
            <a:off x="839784" y="457200"/>
            <a:ext cx="393224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9"/>
          <p:cNvSpPr>
            <a:spLocks noGrp="1"/>
          </p:cNvSpPr>
          <p:nvPr>
            <p:ph type="pic" idx="2"/>
          </p:nvPr>
        </p:nvSpPr>
        <p:spPr>
          <a:xfrm>
            <a:off x="5183184" y="987423"/>
            <a:ext cx="6172200" cy="4873623"/>
          </a:xfrm>
          <a:prstGeom prst="rect">
            <a:avLst/>
          </a:prstGeom>
          <a:noFill/>
          <a:ln>
            <a:noFill/>
          </a:ln>
        </p:spPr>
      </p:sp>
      <p:sp>
        <p:nvSpPr>
          <p:cNvPr id="68" name="Google Shape;68;p19"/>
          <p:cNvSpPr txBox="1">
            <a:spLocks noGrp="1"/>
          </p:cNvSpPr>
          <p:nvPr>
            <p:ph type="body" idx="1"/>
          </p:nvPr>
        </p:nvSpPr>
        <p:spPr>
          <a:xfrm>
            <a:off x="839784" y="2057400"/>
            <a:ext cx="3932240" cy="381158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0000"/>
              </a:buClr>
              <a:buSzPts val="1600"/>
              <a:buNone/>
              <a:defRPr sz="1600"/>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19"/>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9"/>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898989"/>
              </a:buClr>
              <a:buSzPts val="1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9"/>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a:lvl1pPr>
            <a:lvl2pPr marL="0" marR="0" lvl="1" indent="0" algn="r">
              <a:lnSpc>
                <a:spcPct val="100000"/>
              </a:lnSpc>
              <a:spcBef>
                <a:spcPts val="0"/>
              </a:spcBef>
              <a:spcAft>
                <a:spcPts val="0"/>
              </a:spcAft>
              <a:buClr>
                <a:srgbClr val="898989"/>
              </a:buClr>
              <a:buSzPts val="1200"/>
              <a:buFont typeface="Calibri"/>
              <a:buNone/>
              <a:defRPr/>
            </a:lvl2pPr>
            <a:lvl3pPr marL="0" marR="0" lvl="2" indent="0" algn="r">
              <a:lnSpc>
                <a:spcPct val="100000"/>
              </a:lnSpc>
              <a:spcBef>
                <a:spcPts val="0"/>
              </a:spcBef>
              <a:spcAft>
                <a:spcPts val="0"/>
              </a:spcAft>
              <a:buClr>
                <a:srgbClr val="898989"/>
              </a:buClr>
              <a:buSzPts val="1200"/>
              <a:buFont typeface="Calibri"/>
              <a:buNone/>
              <a:defRPr/>
            </a:lvl3pPr>
            <a:lvl4pPr marL="0" marR="0" lvl="3" indent="0" algn="r">
              <a:lnSpc>
                <a:spcPct val="100000"/>
              </a:lnSpc>
              <a:spcBef>
                <a:spcPts val="0"/>
              </a:spcBef>
              <a:spcAft>
                <a:spcPts val="0"/>
              </a:spcAft>
              <a:buClr>
                <a:srgbClr val="898989"/>
              </a:buClr>
              <a:buSzPts val="1200"/>
              <a:buFont typeface="Calibri"/>
              <a:buNone/>
              <a:defRPr/>
            </a:lvl4pPr>
            <a:lvl5pPr marL="0" marR="0" lvl="4" indent="0" algn="r">
              <a:lnSpc>
                <a:spcPct val="100000"/>
              </a:lnSpc>
              <a:spcBef>
                <a:spcPts val="0"/>
              </a:spcBef>
              <a:spcAft>
                <a:spcPts val="0"/>
              </a:spcAft>
              <a:buClr>
                <a:srgbClr val="898989"/>
              </a:buClr>
              <a:buSzPts val="1200"/>
              <a:buFont typeface="Calibri"/>
              <a:buNone/>
              <a:defRPr/>
            </a:lvl5pPr>
            <a:lvl6pPr marL="0" marR="0" lvl="5" indent="0" algn="r">
              <a:lnSpc>
                <a:spcPct val="100000"/>
              </a:lnSpc>
              <a:spcBef>
                <a:spcPts val="0"/>
              </a:spcBef>
              <a:spcAft>
                <a:spcPts val="0"/>
              </a:spcAft>
              <a:buClr>
                <a:srgbClr val="898989"/>
              </a:buClr>
              <a:buSzPts val="1200"/>
              <a:buFont typeface="Calibri"/>
              <a:buNone/>
              <a:defRPr/>
            </a:lvl6pPr>
            <a:lvl7pPr marL="0" marR="0" lvl="6" indent="0" algn="r">
              <a:lnSpc>
                <a:spcPct val="100000"/>
              </a:lnSpc>
              <a:spcBef>
                <a:spcPts val="0"/>
              </a:spcBef>
              <a:spcAft>
                <a:spcPts val="0"/>
              </a:spcAft>
              <a:buClr>
                <a:srgbClr val="898989"/>
              </a:buClr>
              <a:buSzPts val="1200"/>
              <a:buFont typeface="Calibri"/>
              <a:buNone/>
              <a:defRPr/>
            </a:lvl7pPr>
            <a:lvl8pPr marL="0" marR="0" lvl="7" indent="0" algn="r">
              <a:lnSpc>
                <a:spcPct val="100000"/>
              </a:lnSpc>
              <a:spcBef>
                <a:spcPts val="0"/>
              </a:spcBef>
              <a:spcAft>
                <a:spcPts val="0"/>
              </a:spcAft>
              <a:buClr>
                <a:srgbClr val="898989"/>
              </a:buClr>
              <a:buSzPts val="1200"/>
              <a:buFont typeface="Calibri"/>
              <a:buNone/>
              <a:defRPr/>
            </a:lvl8pPr>
            <a:lvl9pPr marL="0" marR="0" lvl="8" indent="0" algn="r">
              <a:lnSpc>
                <a:spcPct val="100000"/>
              </a:lnSpc>
              <a:spcBef>
                <a:spcPts val="0"/>
              </a:spcBef>
              <a:spcAft>
                <a:spcPts val="0"/>
              </a:spcAft>
              <a:buClr>
                <a:srgbClr val="898989"/>
              </a:buClr>
              <a:buSzPts val="1200"/>
              <a:buFont typeface="Calibri"/>
              <a:buNone/>
              <a:defRPr/>
            </a:lvl9pPr>
          </a:lstStyle>
          <a:p>
            <a:pPr marL="0" lvl="0" indent="0" algn="r" rtl="0">
              <a:spcBef>
                <a:spcPts val="0"/>
              </a:spcBef>
              <a:spcAft>
                <a:spcPts val="0"/>
              </a:spcAft>
              <a:buNone/>
            </a:pPr>
            <a:fld id="{00000000-1234-1234-1234-123412341234}" type="slidenum">
              <a:rPr lang="fr-FR"/>
              <a:t>‹#›</a:t>
            </a:fld>
            <a:endParaRPr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3" y="365129"/>
            <a:ext cx="10515600" cy="13255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838203" y="1825627"/>
            <a:ext cx="10515600" cy="4351336"/>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3" y="6356351"/>
            <a:ext cx="2743200" cy="365129"/>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ctr" anchorCtr="1">
            <a:noAutofit/>
          </a:bodyPr>
          <a:lstStyle>
            <a:lvl1pPr marR="0" lvl="0" algn="ct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3" y="6356351"/>
            <a:ext cx="2743200" cy="365129"/>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apps.who.int/iris/bitstream/handle/10665/354357/9789240049451-eng.pdf?sequence=1&amp;isAllowed=y"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atscalepartnership.org/" TargetMode="External"/><Relationship Id="rId2" Type="http://schemas.openxmlformats.org/officeDocument/2006/relationships/hyperlink" Target="https://at2030.org/" TargetMode="External"/><Relationship Id="rId1" Type="http://schemas.openxmlformats.org/officeDocument/2006/relationships/slideLayout" Target="../slideLayouts/slideLayout1.xml"/><Relationship Id="rId4" Type="http://schemas.openxmlformats.org/officeDocument/2006/relationships/hyperlink" Target="http://www.eastin.eu/en-gb/searches/products/index"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maud.stiernet@alittleliningcomes.com"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who.int/news/item/16-05-2022-almost-one-billion-children-and-adults-with-disabilities-and-older-persons-in-need-of-assistive-technology-denied-access--according-to-new-report" TargetMode="External"/><Relationship Id="rId2" Type="http://schemas.openxmlformats.org/officeDocument/2006/relationships/hyperlink" Target="https://www.unicef.org/press-releases/nearly-240-million-children-disabilities-around-world-unicefs-most-comprehensive"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wipo.int/about-wipo/en" TargetMode="External"/><Relationship Id="rId2" Type="http://schemas.openxmlformats.org/officeDocument/2006/relationships/hyperlink" Target="https://www.wipo.int/edocs/pubdocs/en/wipo_pub_1055_2021.pdf"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title"/>
          </p:nvPr>
        </p:nvSpPr>
        <p:spPr>
          <a:xfrm>
            <a:off x="838203" y="313758"/>
            <a:ext cx="10515600" cy="132555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400"/>
              <a:buFont typeface="Arial"/>
              <a:buNone/>
            </a:pPr>
            <a:r>
              <a:rPr lang="fr-FR" dirty="0">
                <a:latin typeface="Arial"/>
                <a:ea typeface="Arial"/>
                <a:cs typeface="Arial"/>
                <a:sym typeface="Arial"/>
              </a:rPr>
              <a:t>W3C </a:t>
            </a:r>
            <a:r>
              <a:rPr lang="fr-FR" dirty="0" err="1">
                <a:latin typeface="Arial"/>
                <a:ea typeface="Arial"/>
                <a:cs typeface="Arial"/>
                <a:sym typeface="Arial"/>
              </a:rPr>
              <a:t>Accessibility</a:t>
            </a:r>
            <a:r>
              <a:rPr lang="fr-FR" dirty="0">
                <a:latin typeface="Arial"/>
                <a:ea typeface="Arial"/>
                <a:cs typeface="Arial"/>
                <a:sym typeface="Arial"/>
              </a:rPr>
              <a:t> 4 </a:t>
            </a:r>
            <a:r>
              <a:rPr lang="fr-FR" dirty="0" err="1">
                <a:latin typeface="Arial"/>
                <a:ea typeface="Arial"/>
                <a:cs typeface="Arial"/>
                <a:sym typeface="Arial"/>
              </a:rPr>
              <a:t>Children</a:t>
            </a:r>
            <a:r>
              <a:rPr lang="fr-FR" dirty="0">
                <a:latin typeface="Arial"/>
                <a:ea typeface="Arial"/>
                <a:cs typeface="Arial"/>
                <a:sym typeface="Arial"/>
              </a:rPr>
              <a:t> 26.05.2022</a:t>
            </a:r>
            <a:br>
              <a:rPr lang="fr-FR" dirty="0">
                <a:latin typeface="Arial"/>
                <a:ea typeface="Arial"/>
                <a:cs typeface="Arial"/>
                <a:sym typeface="Arial"/>
              </a:rPr>
            </a:br>
            <a:endParaRPr dirty="0"/>
          </a:p>
        </p:txBody>
      </p:sp>
      <p:pic>
        <p:nvPicPr>
          <p:cNvPr id="89" name="Google Shape;89;p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088340" y="1685690"/>
            <a:ext cx="5868133" cy="4158519"/>
          </a:xfrm>
          <a:prstGeom prst="rect">
            <a:avLst/>
          </a:prstGeom>
          <a:noFill/>
          <a:ln>
            <a:noFill/>
          </a:ln>
        </p:spPr>
      </p:pic>
      <p:sp>
        <p:nvSpPr>
          <p:cNvPr id="2" name="TextBox 1">
            <a:extLst>
              <a:ext uri="{FF2B5EF4-FFF2-40B4-BE49-F238E27FC236}">
                <a16:creationId xmlns:a16="http://schemas.microsoft.com/office/drawing/2014/main" id="{B3EECEB0-69FE-9EEB-1A6C-FB3D9820829E}"/>
              </a:ext>
            </a:extLst>
          </p:cNvPr>
          <p:cNvSpPr txBox="1"/>
          <p:nvPr/>
        </p:nvSpPr>
        <p:spPr>
          <a:xfrm>
            <a:off x="235527" y="1833650"/>
            <a:ext cx="5583580" cy="2062103"/>
          </a:xfrm>
          <a:prstGeom prst="rect">
            <a:avLst/>
          </a:prstGeom>
          <a:noFill/>
        </p:spPr>
        <p:txBody>
          <a:bodyPr wrap="none" rtlCol="0">
            <a:spAutoFit/>
          </a:bodyPr>
          <a:lstStyle/>
          <a:p>
            <a:r>
              <a:rPr lang="fr-FR" sz="3200" dirty="0">
                <a:hlinkClick r:id="rId4"/>
              </a:rPr>
              <a:t>Global Report on </a:t>
            </a:r>
          </a:p>
          <a:p>
            <a:r>
              <a:rPr lang="fr-FR" sz="3200" dirty="0" err="1">
                <a:hlinkClick r:id="rId4"/>
              </a:rPr>
              <a:t>Assisitive</a:t>
            </a:r>
            <a:r>
              <a:rPr lang="fr-FR" sz="3200" dirty="0">
                <a:hlinkClick r:id="rId4"/>
              </a:rPr>
              <a:t> </a:t>
            </a:r>
            <a:r>
              <a:rPr lang="fr-FR" sz="3200" dirty="0" err="1">
                <a:hlinkClick r:id="rId4"/>
              </a:rPr>
              <a:t>Technology</a:t>
            </a:r>
            <a:endParaRPr lang="fr-FR" sz="3200" dirty="0">
              <a:hlinkClick r:id="rId4"/>
            </a:endParaRPr>
          </a:p>
          <a:p>
            <a:r>
              <a:rPr lang="fr-FR" sz="3200" dirty="0">
                <a:hlinkClick r:id="rId4"/>
              </a:rPr>
              <a:t>By World </a:t>
            </a:r>
            <a:r>
              <a:rPr lang="fr-FR" sz="3200" dirty="0" err="1">
                <a:hlinkClick r:id="rId4"/>
              </a:rPr>
              <a:t>Health</a:t>
            </a:r>
            <a:r>
              <a:rPr lang="fr-FR" sz="3200" dirty="0">
                <a:hlinkClick r:id="rId4"/>
              </a:rPr>
              <a:t> </a:t>
            </a:r>
            <a:r>
              <a:rPr lang="fr-FR" sz="3200" dirty="0" err="1">
                <a:hlinkClick r:id="rId4"/>
              </a:rPr>
              <a:t>Organization</a:t>
            </a:r>
            <a:endParaRPr lang="fr-FR" sz="3200" dirty="0">
              <a:hlinkClick r:id="rId4"/>
            </a:endParaRPr>
          </a:p>
          <a:p>
            <a:r>
              <a:rPr lang="fr-FR" sz="3200" dirty="0">
                <a:hlinkClick r:id="rId4"/>
              </a:rPr>
              <a:t>&amp; Unicef</a:t>
            </a:r>
            <a:endParaRPr lang="fr-FR"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F3E8B-3D99-FC6B-E966-A69734418F75}"/>
              </a:ext>
            </a:extLst>
          </p:cNvPr>
          <p:cNvSpPr>
            <a:spLocks noGrp="1"/>
          </p:cNvSpPr>
          <p:nvPr>
            <p:ph type="title"/>
          </p:nvPr>
        </p:nvSpPr>
        <p:spPr>
          <a:xfrm>
            <a:off x="488876" y="100079"/>
            <a:ext cx="10515600" cy="760481"/>
          </a:xfrm>
        </p:spPr>
        <p:txBody>
          <a:bodyPr/>
          <a:lstStyle/>
          <a:p>
            <a:r>
              <a:rPr lang="fr-FR" dirty="0" err="1">
                <a:latin typeface="+mj-lt"/>
              </a:rPr>
              <a:t>Robotics</a:t>
            </a:r>
            <a:r>
              <a:rPr lang="fr-FR" dirty="0"/>
              <a:t> </a:t>
            </a:r>
          </a:p>
        </p:txBody>
      </p:sp>
      <p:sp>
        <p:nvSpPr>
          <p:cNvPr id="4" name="TextBox 3">
            <a:extLst>
              <a:ext uri="{FF2B5EF4-FFF2-40B4-BE49-F238E27FC236}">
                <a16:creationId xmlns:a16="http://schemas.microsoft.com/office/drawing/2014/main" id="{59E786FA-9586-0DC0-FAE0-2B79C08CBA58}"/>
              </a:ext>
            </a:extLst>
          </p:cNvPr>
          <p:cNvSpPr txBox="1"/>
          <p:nvPr/>
        </p:nvSpPr>
        <p:spPr>
          <a:xfrm>
            <a:off x="488876" y="1125610"/>
            <a:ext cx="11603807" cy="5632311"/>
          </a:xfrm>
          <a:prstGeom prst="rect">
            <a:avLst/>
          </a:prstGeom>
          <a:noFill/>
        </p:spPr>
        <p:txBody>
          <a:bodyPr wrap="square">
            <a:spAutoFit/>
          </a:bodyPr>
          <a:lstStyle/>
          <a:p>
            <a:r>
              <a:rPr lang="en-US" sz="2400" dirty="0"/>
              <a:t>Most rapidly developing technologies: robotics -assistive robots – </a:t>
            </a:r>
            <a:br>
              <a:rPr lang="en-US" sz="2400" dirty="0"/>
            </a:br>
            <a:r>
              <a:rPr lang="en-US" sz="2400" dirty="0"/>
              <a:t>autonomous systems that can ‘live’ with a person</a:t>
            </a:r>
          </a:p>
          <a:p>
            <a:r>
              <a:rPr lang="en-US" sz="2400" dirty="0"/>
              <a:t>assist in all kinds of daily life activities like dressing, toileting, eating, fetching things, and non-physical activities like interpersonal interaction</a:t>
            </a:r>
            <a:br>
              <a:rPr lang="en-US" sz="2400" dirty="0"/>
            </a:br>
            <a:endParaRPr lang="en-US" sz="2400" dirty="0"/>
          </a:p>
          <a:p>
            <a:r>
              <a:rPr lang="en-US" sz="2400" dirty="0"/>
              <a:t>used in health care, educational and social settings</a:t>
            </a:r>
            <a:br>
              <a:rPr lang="en-US" sz="2400" dirty="0"/>
            </a:br>
            <a:br>
              <a:rPr lang="en-US" sz="2400" dirty="0"/>
            </a:br>
            <a:r>
              <a:rPr lang="en-US" sz="2400" dirty="0"/>
              <a:t>purposes: </a:t>
            </a:r>
          </a:p>
          <a:p>
            <a:r>
              <a:rPr lang="en-US" sz="2400" dirty="0"/>
              <a:t>• Supporting, caring for and educating children with autism</a:t>
            </a:r>
          </a:p>
          <a:p>
            <a:r>
              <a:rPr lang="en-US" sz="2400" dirty="0"/>
              <a:t>• Facilitating play for children with physical disabilities</a:t>
            </a:r>
            <a:br>
              <a:rPr lang="en-US" sz="2400" dirty="0"/>
            </a:br>
            <a:r>
              <a:rPr lang="en-US" sz="2400" dirty="0"/>
              <a:t>• Providing distraction for children during medical treatment, rehabilitation, training</a:t>
            </a:r>
            <a:br>
              <a:rPr lang="en-US" sz="2400" dirty="0"/>
            </a:br>
            <a:br>
              <a:rPr lang="en-US" sz="2400" dirty="0"/>
            </a:br>
            <a:r>
              <a:rPr lang="en-US" sz="2400" dirty="0"/>
              <a:t>South Korea |Japan: national </a:t>
            </a:r>
            <a:r>
              <a:rPr lang="en-US" sz="2400" dirty="0" err="1"/>
              <a:t>programmes</a:t>
            </a:r>
            <a:r>
              <a:rPr lang="en-US" sz="2400" dirty="0"/>
              <a:t> to stimulate development of robot systems for health and social care, including for people living with functional difficulties.</a:t>
            </a:r>
            <a:endParaRPr lang="fr-FR" sz="2400" dirty="0"/>
          </a:p>
        </p:txBody>
      </p:sp>
    </p:spTree>
    <p:extLst>
      <p:ext uri="{BB962C8B-B14F-4D97-AF65-F5344CB8AC3E}">
        <p14:creationId xmlns:p14="http://schemas.microsoft.com/office/powerpoint/2010/main" val="2246264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D0F564-7DBA-D9CF-C11F-3C7121D219FF}"/>
              </a:ext>
            </a:extLst>
          </p:cNvPr>
          <p:cNvSpPr txBox="1">
            <a:spLocks noGrp="1"/>
          </p:cNvSpPr>
          <p:nvPr>
            <p:ph type="title" idx="4294967295"/>
          </p:nvPr>
        </p:nvSpPr>
        <p:spPr>
          <a:xfrm>
            <a:off x="2167848" y="0"/>
            <a:ext cx="4108817"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4400" b="0" i="0" u="none" strike="noStrike" kern="0" cap="none" spc="0" normalizeH="0" baseline="0" noProof="0" dirty="0">
                <a:ln>
                  <a:noFill/>
                </a:ln>
                <a:solidFill>
                  <a:srgbClr val="000000"/>
                </a:solidFill>
                <a:effectLst/>
                <a:uLnTx/>
                <a:uFillTx/>
                <a:latin typeface="Arial"/>
                <a:ea typeface="Arial"/>
                <a:cs typeface="Arial"/>
                <a:sym typeface="Arial"/>
              </a:rPr>
              <a:t>Link convention</a:t>
            </a:r>
          </a:p>
        </p:txBody>
      </p:sp>
      <p:sp>
        <p:nvSpPr>
          <p:cNvPr id="4" name="TextBox 3">
            <a:extLst>
              <a:ext uri="{FF2B5EF4-FFF2-40B4-BE49-F238E27FC236}">
                <a16:creationId xmlns:a16="http://schemas.microsoft.com/office/drawing/2014/main" id="{D6F279A3-81B4-2533-1E37-477424B5DD47}"/>
              </a:ext>
            </a:extLst>
          </p:cNvPr>
          <p:cNvSpPr txBox="1"/>
          <p:nvPr/>
        </p:nvSpPr>
        <p:spPr>
          <a:xfrm>
            <a:off x="838203" y="772355"/>
            <a:ext cx="10266452" cy="5877699"/>
          </a:xfrm>
          <a:prstGeom prst="rect">
            <a:avLst/>
          </a:prstGeom>
          <a:noFill/>
        </p:spPr>
        <p:txBody>
          <a:bodyPr wrap="square">
            <a:spAutoFit/>
          </a:bodyPr>
          <a:lstStyle/>
          <a:p>
            <a:pPr lvl="0">
              <a:lnSpc>
                <a:spcPct val="107000"/>
              </a:lnSpc>
              <a:spcAft>
                <a:spcPts val="120"/>
              </a:spcAft>
              <a:tabLst>
                <a:tab pos="457200" algn="l"/>
              </a:tabLst>
            </a:pPr>
            <a:r>
              <a:rPr lang="en-US" sz="2400" dirty="0">
                <a:solidFill>
                  <a:srgbClr val="252525"/>
                </a:solidFill>
                <a:effectLst/>
                <a:latin typeface="+mj-lt"/>
                <a:ea typeface="Times New Roman" panose="02020603050405020304" pitchFamily="18" charset="0"/>
                <a:cs typeface="Times New Roman" panose="02020603050405020304" pitchFamily="18" charset="0"/>
              </a:rPr>
              <a:t>Link with The Convention on the Rights of the Child (CRC) </a:t>
            </a:r>
            <a:br>
              <a:rPr lang="en-US" sz="2400" dirty="0">
                <a:solidFill>
                  <a:srgbClr val="252525"/>
                </a:solidFill>
                <a:effectLst/>
                <a:latin typeface="+mj-lt"/>
                <a:ea typeface="Times New Roman" panose="02020603050405020304" pitchFamily="18" charset="0"/>
                <a:cs typeface="Times New Roman" panose="02020603050405020304" pitchFamily="18" charset="0"/>
              </a:rPr>
            </a:br>
            <a:r>
              <a:rPr lang="en-US" sz="2400" dirty="0">
                <a:solidFill>
                  <a:srgbClr val="252525"/>
                </a:solidFill>
                <a:effectLst/>
                <a:latin typeface="+mj-lt"/>
                <a:ea typeface="Times New Roman" panose="02020603050405020304" pitchFamily="18" charset="0"/>
                <a:cs typeface="Times New Roman" panose="02020603050405020304" pitchFamily="18" charset="0"/>
              </a:rPr>
              <a:t>Rights relevant to assistive technology:</a:t>
            </a:r>
            <a:br>
              <a:rPr lang="en-US" sz="2400" dirty="0">
                <a:solidFill>
                  <a:srgbClr val="252525"/>
                </a:solidFill>
                <a:effectLst/>
                <a:latin typeface="+mj-lt"/>
                <a:ea typeface="Times New Roman" panose="02020603050405020304" pitchFamily="18" charset="0"/>
                <a:cs typeface="Times New Roman" panose="02020603050405020304" pitchFamily="18" charset="0"/>
              </a:rPr>
            </a:br>
            <a:br>
              <a:rPr lang="en-US" sz="2400" dirty="0">
                <a:solidFill>
                  <a:srgbClr val="252525"/>
                </a:solidFill>
                <a:effectLst/>
                <a:latin typeface="+mj-lt"/>
                <a:ea typeface="Times New Roman" panose="02020603050405020304" pitchFamily="18" charset="0"/>
                <a:cs typeface="Times New Roman" panose="02020603050405020304" pitchFamily="18" charset="0"/>
              </a:rPr>
            </a:br>
            <a:r>
              <a:rPr lang="en-US" sz="2400" dirty="0">
                <a:solidFill>
                  <a:srgbClr val="252525"/>
                </a:solidFill>
                <a:effectLst/>
                <a:latin typeface="+mj-lt"/>
                <a:ea typeface="Times New Roman" panose="02020603050405020304" pitchFamily="18" charset="0"/>
                <a:cs typeface="Times New Roman" panose="02020603050405020304" pitchFamily="18" charset="0"/>
              </a:rPr>
              <a:t>to the </a:t>
            </a:r>
            <a:r>
              <a:rPr lang="en-US" sz="2400" b="1" dirty="0">
                <a:solidFill>
                  <a:srgbClr val="252525"/>
                </a:solidFill>
                <a:effectLst/>
                <a:latin typeface="+mj-lt"/>
                <a:ea typeface="Times New Roman" panose="02020603050405020304" pitchFamily="18" charset="0"/>
                <a:cs typeface="Times New Roman" panose="02020603050405020304" pitchFamily="18" charset="0"/>
              </a:rPr>
              <a:t>protection and care </a:t>
            </a:r>
            <a:r>
              <a:rPr lang="en-US" sz="2400" dirty="0">
                <a:solidFill>
                  <a:srgbClr val="252525"/>
                </a:solidFill>
                <a:effectLst/>
                <a:latin typeface="+mj-lt"/>
                <a:ea typeface="Times New Roman" panose="02020603050405020304" pitchFamily="18" charset="0"/>
                <a:cs typeface="Times New Roman" panose="02020603050405020304" pitchFamily="18" charset="0"/>
              </a:rPr>
              <a:t>necessary for well-being; </a:t>
            </a:r>
            <a:br>
              <a:rPr lang="en-US" sz="2400" dirty="0">
                <a:solidFill>
                  <a:srgbClr val="252525"/>
                </a:solidFill>
                <a:effectLst/>
                <a:latin typeface="+mj-lt"/>
                <a:ea typeface="Times New Roman" panose="02020603050405020304" pitchFamily="18" charset="0"/>
                <a:cs typeface="Times New Roman" panose="02020603050405020304" pitchFamily="18" charset="0"/>
              </a:rPr>
            </a:br>
            <a:r>
              <a:rPr lang="en-US" sz="2400" dirty="0">
                <a:solidFill>
                  <a:srgbClr val="252525"/>
                </a:solidFill>
                <a:effectLst/>
                <a:latin typeface="+mj-lt"/>
                <a:ea typeface="Times New Roman" panose="02020603050405020304" pitchFamily="18" charset="0"/>
                <a:cs typeface="Times New Roman" panose="02020603050405020304" pitchFamily="18" charset="0"/>
              </a:rPr>
              <a:t>to </a:t>
            </a:r>
            <a:r>
              <a:rPr lang="en-US" sz="2400" b="1" dirty="0">
                <a:solidFill>
                  <a:srgbClr val="252525"/>
                </a:solidFill>
                <a:effectLst/>
                <a:latin typeface="+mj-lt"/>
                <a:ea typeface="Times New Roman" panose="02020603050405020304" pitchFamily="18" charset="0"/>
                <a:cs typeface="Times New Roman" panose="02020603050405020304" pitchFamily="18" charset="0"/>
              </a:rPr>
              <a:t>survival and the highest attainable standard of health</a:t>
            </a:r>
            <a:r>
              <a:rPr lang="en-US" sz="2400" dirty="0">
                <a:solidFill>
                  <a:srgbClr val="252525"/>
                </a:solidFill>
                <a:effectLst/>
                <a:latin typeface="+mj-lt"/>
                <a:ea typeface="Times New Roman" panose="02020603050405020304" pitchFamily="18" charset="0"/>
                <a:cs typeface="Times New Roman" panose="02020603050405020304" pitchFamily="18" charset="0"/>
              </a:rPr>
              <a:t>; </a:t>
            </a:r>
            <a:br>
              <a:rPr lang="en-US" sz="2400" dirty="0">
                <a:solidFill>
                  <a:srgbClr val="252525"/>
                </a:solidFill>
                <a:effectLst/>
                <a:latin typeface="+mj-lt"/>
                <a:ea typeface="Times New Roman" panose="02020603050405020304" pitchFamily="18" charset="0"/>
                <a:cs typeface="Times New Roman" panose="02020603050405020304" pitchFamily="18" charset="0"/>
              </a:rPr>
            </a:br>
            <a:r>
              <a:rPr lang="en-US" sz="2400" b="1" dirty="0">
                <a:solidFill>
                  <a:srgbClr val="252525"/>
                </a:solidFill>
                <a:effectLst/>
                <a:latin typeface="+mj-lt"/>
                <a:ea typeface="Times New Roman" panose="02020603050405020304" pitchFamily="18" charset="0"/>
                <a:cs typeface="Times New Roman" panose="02020603050405020304" pitchFamily="18" charset="0"/>
              </a:rPr>
              <a:t>to facilities</a:t>
            </a:r>
            <a:r>
              <a:rPr lang="en-US" sz="2400" dirty="0">
                <a:solidFill>
                  <a:srgbClr val="252525"/>
                </a:solidFill>
                <a:effectLst/>
                <a:latin typeface="+mj-lt"/>
                <a:ea typeface="Times New Roman" panose="02020603050405020304" pitchFamily="18" charset="0"/>
                <a:cs typeface="Times New Roman" panose="02020603050405020304" pitchFamily="18" charset="0"/>
              </a:rPr>
              <a:t> for the rehabilitation of health; </a:t>
            </a:r>
            <a:br>
              <a:rPr lang="en-US" sz="2400" dirty="0">
                <a:solidFill>
                  <a:srgbClr val="252525"/>
                </a:solidFill>
                <a:effectLst/>
                <a:latin typeface="+mj-lt"/>
                <a:ea typeface="Times New Roman" panose="02020603050405020304" pitchFamily="18" charset="0"/>
                <a:cs typeface="Times New Roman" panose="02020603050405020304" pitchFamily="18" charset="0"/>
              </a:rPr>
            </a:br>
            <a:r>
              <a:rPr lang="en-US" sz="2400" dirty="0">
                <a:solidFill>
                  <a:srgbClr val="252525"/>
                </a:solidFill>
                <a:effectLst/>
                <a:latin typeface="+mj-lt"/>
                <a:ea typeface="Times New Roman" panose="02020603050405020304" pitchFamily="18" charset="0"/>
                <a:cs typeface="Times New Roman" panose="02020603050405020304" pitchFamily="18" charset="0"/>
              </a:rPr>
              <a:t>to develop to the fullest; </a:t>
            </a:r>
            <a:br>
              <a:rPr lang="en-US" sz="2400" dirty="0">
                <a:solidFill>
                  <a:srgbClr val="252525"/>
                </a:solidFill>
                <a:effectLst/>
                <a:latin typeface="+mj-lt"/>
                <a:ea typeface="Times New Roman" panose="02020603050405020304" pitchFamily="18" charset="0"/>
                <a:cs typeface="Times New Roman" panose="02020603050405020304" pitchFamily="18" charset="0"/>
              </a:rPr>
            </a:br>
            <a:r>
              <a:rPr lang="en-US" sz="2400" dirty="0">
                <a:solidFill>
                  <a:srgbClr val="252525"/>
                </a:solidFill>
                <a:effectLst/>
                <a:latin typeface="+mj-lt"/>
                <a:ea typeface="Times New Roman" panose="02020603050405020304" pitchFamily="18" charset="0"/>
                <a:cs typeface="Times New Roman" panose="02020603050405020304" pitchFamily="18" charset="0"/>
              </a:rPr>
              <a:t>to </a:t>
            </a:r>
            <a:r>
              <a:rPr lang="en-US" sz="2400" b="1" dirty="0">
                <a:solidFill>
                  <a:srgbClr val="252525"/>
                </a:solidFill>
                <a:effectLst/>
                <a:latin typeface="+mj-lt"/>
                <a:ea typeface="Times New Roman" panose="02020603050405020304" pitchFamily="18" charset="0"/>
                <a:cs typeface="Times New Roman" panose="02020603050405020304" pitchFamily="18" charset="0"/>
              </a:rPr>
              <a:t>education</a:t>
            </a:r>
            <a:r>
              <a:rPr lang="en-US" sz="2400" dirty="0">
                <a:solidFill>
                  <a:srgbClr val="252525"/>
                </a:solidFill>
                <a:effectLst/>
                <a:latin typeface="+mj-lt"/>
                <a:ea typeface="Times New Roman" panose="02020603050405020304" pitchFamily="18" charset="0"/>
                <a:cs typeface="Times New Roman" panose="02020603050405020304" pitchFamily="18" charset="0"/>
              </a:rPr>
              <a:t>; </a:t>
            </a:r>
            <a:br>
              <a:rPr lang="en-US" sz="2400" dirty="0">
                <a:solidFill>
                  <a:srgbClr val="252525"/>
                </a:solidFill>
                <a:effectLst/>
                <a:latin typeface="+mj-lt"/>
                <a:ea typeface="Times New Roman" panose="02020603050405020304" pitchFamily="18" charset="0"/>
                <a:cs typeface="Times New Roman" panose="02020603050405020304" pitchFamily="18" charset="0"/>
              </a:rPr>
            </a:br>
            <a:r>
              <a:rPr lang="en-US" sz="2400" dirty="0">
                <a:solidFill>
                  <a:srgbClr val="252525"/>
                </a:solidFill>
                <a:effectLst/>
                <a:latin typeface="+mj-lt"/>
                <a:ea typeface="Times New Roman" panose="02020603050405020304" pitchFamily="18" charset="0"/>
                <a:cs typeface="Times New Roman" panose="02020603050405020304" pitchFamily="18" charset="0"/>
              </a:rPr>
              <a:t>to </a:t>
            </a:r>
            <a:r>
              <a:rPr lang="en-US" sz="2400" b="1" dirty="0">
                <a:solidFill>
                  <a:srgbClr val="252525"/>
                </a:solidFill>
                <a:effectLst/>
                <a:latin typeface="+mj-lt"/>
                <a:ea typeface="Times New Roman" panose="02020603050405020304" pitchFamily="18" charset="0"/>
                <a:cs typeface="Times New Roman" panose="02020603050405020304" pitchFamily="18" charset="0"/>
              </a:rPr>
              <a:t>freedom of expression</a:t>
            </a:r>
            <a:r>
              <a:rPr lang="en-US" sz="2400" dirty="0">
                <a:solidFill>
                  <a:srgbClr val="252525"/>
                </a:solidFill>
                <a:effectLst/>
                <a:latin typeface="+mj-lt"/>
                <a:ea typeface="Times New Roman" panose="02020603050405020304" pitchFamily="18" charset="0"/>
                <a:cs typeface="Times New Roman" panose="02020603050405020304" pitchFamily="18" charset="0"/>
              </a:rPr>
              <a:t>; </a:t>
            </a:r>
            <a:endParaRPr lang="fr-FR" sz="2400" dirty="0">
              <a:effectLst/>
              <a:latin typeface="+mj-lt"/>
              <a:ea typeface="Calibri" panose="020F0502020204030204" pitchFamily="34" charset="0"/>
              <a:cs typeface="Times New Roman" panose="02020603050405020304" pitchFamily="18" charset="0"/>
            </a:endParaRPr>
          </a:p>
          <a:p>
            <a:r>
              <a:rPr lang="en-US" sz="2400" dirty="0">
                <a:solidFill>
                  <a:srgbClr val="252525"/>
                </a:solidFill>
                <a:effectLst/>
                <a:latin typeface="+mj-lt"/>
                <a:ea typeface="Times New Roman" panose="02020603050405020304" pitchFamily="18" charset="0"/>
              </a:rPr>
              <a:t>to </a:t>
            </a:r>
            <a:r>
              <a:rPr lang="en-US" sz="2400" b="1" dirty="0">
                <a:solidFill>
                  <a:srgbClr val="252525"/>
                </a:solidFill>
                <a:effectLst/>
                <a:latin typeface="+mj-lt"/>
                <a:ea typeface="Times New Roman" panose="02020603050405020304" pitchFamily="18" charset="0"/>
              </a:rPr>
              <a:t>access information </a:t>
            </a:r>
            <a:r>
              <a:rPr lang="en-US" sz="2400" dirty="0">
                <a:solidFill>
                  <a:srgbClr val="252525"/>
                </a:solidFill>
                <a:effectLst/>
                <a:latin typeface="+mj-lt"/>
                <a:ea typeface="Times New Roman" panose="02020603050405020304" pitchFamily="18" charset="0"/>
              </a:rPr>
              <a:t>and material from a diversity of sources; </a:t>
            </a:r>
            <a:br>
              <a:rPr lang="en-US" sz="2400" dirty="0">
                <a:solidFill>
                  <a:srgbClr val="252525"/>
                </a:solidFill>
                <a:effectLst/>
                <a:latin typeface="+mj-lt"/>
                <a:ea typeface="Times New Roman" panose="02020603050405020304" pitchFamily="18" charset="0"/>
              </a:rPr>
            </a:br>
            <a:r>
              <a:rPr lang="en-US" sz="2400" dirty="0">
                <a:solidFill>
                  <a:srgbClr val="252525"/>
                </a:solidFill>
                <a:effectLst/>
                <a:latin typeface="+mj-lt"/>
                <a:ea typeface="Times New Roman" panose="02020603050405020304" pitchFamily="18" charset="0"/>
              </a:rPr>
              <a:t>and to </a:t>
            </a:r>
            <a:r>
              <a:rPr lang="en-US" sz="2400" b="1" dirty="0">
                <a:solidFill>
                  <a:srgbClr val="252525"/>
                </a:solidFill>
                <a:effectLst/>
                <a:latin typeface="+mj-lt"/>
                <a:ea typeface="Times New Roman" panose="02020603050405020304" pitchFamily="18" charset="0"/>
              </a:rPr>
              <a:t>participate fully in family</a:t>
            </a:r>
            <a:r>
              <a:rPr lang="en-US" sz="2400" dirty="0">
                <a:solidFill>
                  <a:srgbClr val="252525"/>
                </a:solidFill>
                <a:effectLst/>
                <a:latin typeface="+mj-lt"/>
                <a:ea typeface="Times New Roman" panose="02020603050405020304" pitchFamily="18" charset="0"/>
              </a:rPr>
              <a:t>, cultural and social life. </a:t>
            </a:r>
            <a:br>
              <a:rPr lang="en-US" sz="2400" dirty="0">
                <a:solidFill>
                  <a:srgbClr val="252525"/>
                </a:solidFill>
                <a:effectLst/>
                <a:latin typeface="+mj-lt"/>
                <a:ea typeface="Times New Roman" panose="02020603050405020304" pitchFamily="18" charset="0"/>
              </a:rPr>
            </a:br>
            <a:br>
              <a:rPr lang="en-US" sz="2400" dirty="0">
                <a:solidFill>
                  <a:srgbClr val="252525"/>
                </a:solidFill>
                <a:effectLst/>
                <a:latin typeface="+mj-lt"/>
                <a:ea typeface="Times New Roman" panose="02020603050405020304" pitchFamily="18" charset="0"/>
              </a:rPr>
            </a:br>
            <a:r>
              <a:rPr lang="en-US" sz="2400" dirty="0">
                <a:solidFill>
                  <a:srgbClr val="252525"/>
                </a:solidFill>
                <a:effectLst/>
                <a:latin typeface="+mj-lt"/>
                <a:ea typeface="Times New Roman" panose="02020603050405020304" pitchFamily="18" charset="0"/>
              </a:rPr>
              <a:t>In Article 23, the CRC specifically recognizes the right of children with disabilities to special care and assistance, </a:t>
            </a:r>
            <a:r>
              <a:rPr lang="en-US" sz="2400" b="1" dirty="0">
                <a:solidFill>
                  <a:srgbClr val="252525"/>
                </a:solidFill>
                <a:effectLst/>
                <a:latin typeface="+mj-lt"/>
                <a:ea typeface="Times New Roman" panose="02020603050405020304" pitchFamily="18" charset="0"/>
              </a:rPr>
              <a:t>free of charge </a:t>
            </a:r>
            <a:r>
              <a:rPr lang="en-US" sz="2400" dirty="0">
                <a:solidFill>
                  <a:srgbClr val="252525"/>
                </a:solidFill>
                <a:effectLst/>
                <a:latin typeface="+mj-lt"/>
                <a:ea typeface="Times New Roman" panose="02020603050405020304" pitchFamily="18" charset="0"/>
              </a:rPr>
              <a:t>whenever possible</a:t>
            </a:r>
            <a:endParaRPr lang="fr-FR" sz="2400" dirty="0">
              <a:latin typeface="+mj-lt"/>
            </a:endParaRPr>
          </a:p>
        </p:txBody>
      </p:sp>
    </p:spTree>
    <p:extLst>
      <p:ext uri="{BB962C8B-B14F-4D97-AF65-F5344CB8AC3E}">
        <p14:creationId xmlns:p14="http://schemas.microsoft.com/office/powerpoint/2010/main" val="743851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CC465-79A7-3022-AB1E-3FD5E160299E}"/>
              </a:ext>
            </a:extLst>
          </p:cNvPr>
          <p:cNvSpPr>
            <a:spLocks noGrp="1"/>
          </p:cNvSpPr>
          <p:nvPr>
            <p:ph type="title"/>
          </p:nvPr>
        </p:nvSpPr>
        <p:spPr/>
        <p:txBody>
          <a:bodyPr/>
          <a:lstStyle/>
          <a:p>
            <a:r>
              <a:rPr lang="fr-FR" dirty="0">
                <a:latin typeface="+mj-lt"/>
              </a:rPr>
              <a:t>Conditions</a:t>
            </a:r>
          </a:p>
        </p:txBody>
      </p:sp>
      <p:sp>
        <p:nvSpPr>
          <p:cNvPr id="4" name="TextBox 3">
            <a:extLst>
              <a:ext uri="{FF2B5EF4-FFF2-40B4-BE49-F238E27FC236}">
                <a16:creationId xmlns:a16="http://schemas.microsoft.com/office/drawing/2014/main" id="{9ACB6843-532D-C124-5564-7FD939C01A2D}"/>
              </a:ext>
            </a:extLst>
          </p:cNvPr>
          <p:cNvSpPr txBox="1"/>
          <p:nvPr/>
        </p:nvSpPr>
        <p:spPr>
          <a:xfrm>
            <a:off x="513707" y="1317198"/>
            <a:ext cx="10418855" cy="4154984"/>
          </a:xfrm>
          <a:prstGeom prst="rect">
            <a:avLst/>
          </a:prstGeom>
          <a:noFill/>
        </p:spPr>
        <p:txBody>
          <a:bodyPr wrap="square">
            <a:spAutoFit/>
          </a:bodyPr>
          <a:lstStyle/>
          <a:p>
            <a:r>
              <a:rPr lang="en-US" sz="2400" dirty="0"/>
              <a:t>• </a:t>
            </a:r>
            <a:r>
              <a:rPr lang="en-US" sz="2400" b="1" dirty="0"/>
              <a:t>Accessible, inclusive, barrier-free </a:t>
            </a:r>
            <a:r>
              <a:rPr lang="en-US" sz="2400" dirty="0"/>
              <a:t>or age friendly environments can enable the use of assistive products and make life easier for everyone, including users and their caregivers.</a:t>
            </a:r>
          </a:p>
          <a:p>
            <a:br>
              <a:rPr lang="en-US" sz="2400" dirty="0"/>
            </a:br>
            <a:r>
              <a:rPr lang="en-US" sz="2400" dirty="0"/>
              <a:t> • </a:t>
            </a:r>
            <a:r>
              <a:rPr lang="en-US" sz="2400" b="1" dirty="0"/>
              <a:t>Enabling environments </a:t>
            </a:r>
            <a:r>
              <a:rPr lang="en-US" sz="2400" dirty="0"/>
              <a:t>are essential for users to access buildings, transport systems, digital spaces, etc.</a:t>
            </a:r>
            <a:br>
              <a:rPr lang="en-US" sz="2400" dirty="0"/>
            </a:br>
            <a:r>
              <a:rPr lang="en-US" sz="2400" dirty="0"/>
              <a:t> </a:t>
            </a:r>
            <a:br>
              <a:rPr lang="en-US" sz="2400" dirty="0"/>
            </a:br>
            <a:r>
              <a:rPr lang="en-US" sz="2400" dirty="0"/>
              <a:t> • </a:t>
            </a:r>
            <a:r>
              <a:rPr lang="en-US" sz="2400" b="1" dirty="0"/>
              <a:t>Universal design </a:t>
            </a:r>
            <a:r>
              <a:rPr lang="en-US" sz="2400" dirty="0"/>
              <a:t>helps increase the range of people who can access and make use of mainstream products, spaces and services.</a:t>
            </a:r>
            <a:br>
              <a:rPr lang="en-US" sz="2400" dirty="0"/>
            </a:br>
            <a:br>
              <a:rPr lang="en-US" sz="2400" dirty="0"/>
            </a:br>
            <a:endParaRPr lang="fr-FR" sz="2400" dirty="0"/>
          </a:p>
        </p:txBody>
      </p:sp>
    </p:spTree>
    <p:extLst>
      <p:ext uri="{BB962C8B-B14F-4D97-AF65-F5344CB8AC3E}">
        <p14:creationId xmlns:p14="http://schemas.microsoft.com/office/powerpoint/2010/main" val="470959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482E5-81C1-7911-31C5-3C64D3A7F072}"/>
              </a:ext>
            </a:extLst>
          </p:cNvPr>
          <p:cNvSpPr>
            <a:spLocks noGrp="1"/>
          </p:cNvSpPr>
          <p:nvPr>
            <p:ph type="title"/>
          </p:nvPr>
        </p:nvSpPr>
        <p:spPr/>
        <p:txBody>
          <a:bodyPr/>
          <a:lstStyle/>
          <a:p>
            <a:r>
              <a:rPr lang="fr-FR" dirty="0"/>
              <a:t>Reference 2 </a:t>
            </a:r>
            <a:r>
              <a:rPr lang="fr-FR" dirty="0" err="1"/>
              <a:t>Accessibility</a:t>
            </a:r>
            <a:r>
              <a:rPr lang="fr-FR" dirty="0"/>
              <a:t> guidelines</a:t>
            </a:r>
          </a:p>
        </p:txBody>
      </p:sp>
      <p:pic>
        <p:nvPicPr>
          <p:cNvPr id="4" name="Picture 3" descr="Examples of guidelines, policies or legislation on web accessibility W3C, gpii.net, webaim.org">
            <a:extLst>
              <a:ext uri="{FF2B5EF4-FFF2-40B4-BE49-F238E27FC236}">
                <a16:creationId xmlns:a16="http://schemas.microsoft.com/office/drawing/2014/main" id="{D9FA3491-923D-2FB7-9A9D-5559D6ABC82A}"/>
              </a:ext>
            </a:extLst>
          </p:cNvPr>
          <p:cNvPicPr>
            <a:picLocks noChangeAspect="1"/>
          </p:cNvPicPr>
          <p:nvPr/>
        </p:nvPicPr>
        <p:blipFill>
          <a:blip r:embed="rId2"/>
          <a:stretch>
            <a:fillRect/>
          </a:stretch>
        </p:blipFill>
        <p:spPr>
          <a:xfrm>
            <a:off x="577492" y="1962737"/>
            <a:ext cx="10614277" cy="4263401"/>
          </a:xfrm>
          <a:prstGeom prst="rect">
            <a:avLst/>
          </a:prstGeom>
        </p:spPr>
      </p:pic>
    </p:spTree>
    <p:extLst>
      <p:ext uri="{BB962C8B-B14F-4D97-AF65-F5344CB8AC3E}">
        <p14:creationId xmlns:p14="http://schemas.microsoft.com/office/powerpoint/2010/main" val="1011096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DB09A-7E8A-42AE-8195-49832AEAE859}"/>
              </a:ext>
            </a:extLst>
          </p:cNvPr>
          <p:cNvSpPr>
            <a:spLocks noGrp="1"/>
          </p:cNvSpPr>
          <p:nvPr>
            <p:ph type="title"/>
          </p:nvPr>
        </p:nvSpPr>
        <p:spPr/>
        <p:txBody>
          <a:bodyPr/>
          <a:lstStyle/>
          <a:p>
            <a:r>
              <a:rPr lang="fr-FR" dirty="0">
                <a:latin typeface="+mj-lt"/>
              </a:rPr>
              <a:t>Innovation high end vs simple </a:t>
            </a:r>
            <a:r>
              <a:rPr lang="fr-FR" dirty="0" err="1">
                <a:latin typeface="+mj-lt"/>
              </a:rPr>
              <a:t>needs</a:t>
            </a:r>
            <a:endParaRPr lang="fr-FR" dirty="0">
              <a:latin typeface="+mj-lt"/>
            </a:endParaRPr>
          </a:p>
        </p:txBody>
      </p:sp>
      <p:sp>
        <p:nvSpPr>
          <p:cNvPr id="4" name="TextBox 3">
            <a:extLst>
              <a:ext uri="{FF2B5EF4-FFF2-40B4-BE49-F238E27FC236}">
                <a16:creationId xmlns:a16="http://schemas.microsoft.com/office/drawing/2014/main" id="{6C770BA1-904E-9374-66E9-5B080A2FDC97}"/>
              </a:ext>
            </a:extLst>
          </p:cNvPr>
          <p:cNvSpPr txBox="1"/>
          <p:nvPr/>
        </p:nvSpPr>
        <p:spPr>
          <a:xfrm>
            <a:off x="955497" y="2276734"/>
            <a:ext cx="10398306" cy="3754874"/>
          </a:xfrm>
          <a:prstGeom prst="rect">
            <a:avLst/>
          </a:prstGeom>
          <a:noFill/>
        </p:spPr>
        <p:txBody>
          <a:bodyPr wrap="square">
            <a:spAutoFit/>
          </a:bodyPr>
          <a:lstStyle/>
          <a:p>
            <a:r>
              <a:rPr lang="en-US" sz="2800" dirty="0"/>
              <a:t>When looking at technological developments in recent years, innovation potential lies mainly in high-end, high-tech solutions, while global needs for assistive products are mostly general and often simple.  </a:t>
            </a:r>
            <a:br>
              <a:rPr lang="en-US" sz="2800" dirty="0"/>
            </a:br>
            <a:br>
              <a:rPr lang="en-US" sz="2800" dirty="0"/>
            </a:br>
            <a:r>
              <a:rPr lang="en-US" sz="2800" dirty="0"/>
              <a:t>This calls for innovation to be directed towards </a:t>
            </a:r>
            <a:r>
              <a:rPr lang="en-US" sz="2800" b="1" dirty="0"/>
              <a:t>practical and affordable solutions, </a:t>
            </a:r>
            <a:r>
              <a:rPr lang="en-US" sz="2800" dirty="0"/>
              <a:t>including developing innovative service delivery models. </a:t>
            </a:r>
            <a:br>
              <a:rPr lang="en-US" dirty="0"/>
            </a:br>
            <a:endParaRPr lang="fr-FR" dirty="0"/>
          </a:p>
        </p:txBody>
      </p:sp>
    </p:spTree>
    <p:extLst>
      <p:ext uri="{BB962C8B-B14F-4D97-AF65-F5344CB8AC3E}">
        <p14:creationId xmlns:p14="http://schemas.microsoft.com/office/powerpoint/2010/main" val="1145918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2" name="Title 1">
            <a:extLst>
              <a:ext uri="{FF2B5EF4-FFF2-40B4-BE49-F238E27FC236}">
                <a16:creationId xmlns:a16="http://schemas.microsoft.com/office/drawing/2014/main" id="{F999CFCA-2AC9-85DA-C381-A79B94672A8B}"/>
              </a:ext>
            </a:extLst>
          </p:cNvPr>
          <p:cNvSpPr txBox="1">
            <a:spLocks noGrp="1"/>
          </p:cNvSpPr>
          <p:nvPr>
            <p:ph type="title" idx="4294967295"/>
          </p:nvPr>
        </p:nvSpPr>
        <p:spPr>
          <a:xfrm>
            <a:off x="145774" y="397565"/>
            <a:ext cx="4891083"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4400" b="0" i="0" u="none" strike="noStrike" kern="0" cap="none" spc="0" normalizeH="0" baseline="0" noProof="0" dirty="0" err="1">
                <a:ln>
                  <a:noFill/>
                </a:ln>
                <a:solidFill>
                  <a:srgbClr val="000000"/>
                </a:solidFill>
                <a:effectLst/>
                <a:uLnTx/>
                <a:uFillTx/>
                <a:latin typeface="Arial"/>
                <a:ea typeface="Arial"/>
                <a:cs typeface="Arial"/>
                <a:sym typeface="Arial"/>
              </a:rPr>
              <a:t>Recommendations</a:t>
            </a:r>
            <a:endParaRPr kumimoji="0" lang="fr-FR" sz="4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96" name="Google Shape;96;p2"/>
          <p:cNvSpPr txBox="1">
            <a:spLocks/>
          </p:cNvSpPr>
          <p:nvPr/>
        </p:nvSpPr>
        <p:spPr>
          <a:xfrm>
            <a:off x="145774" y="1944682"/>
            <a:ext cx="12137581" cy="3154166"/>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25000" lnSpcReduction="20000"/>
          </a:bodyPr>
          <a:lstStyle/>
          <a:p>
            <a:pPr marL="0" marR="0" lvl="0" indent="0" algn="l" defTabSz="914400" rtl="0" eaLnBrk="1" fontAlgn="auto" latinLnBrk="0" hangingPunct="1">
              <a:lnSpc>
                <a:spcPct val="90000"/>
              </a:lnSpc>
              <a:spcBef>
                <a:spcPts val="0"/>
              </a:spcBef>
              <a:spcAft>
                <a:spcPts val="1200"/>
              </a:spcAft>
              <a:buClr>
                <a:srgbClr val="000000"/>
              </a:buClr>
              <a:buSzPts val="4400"/>
              <a:buFont typeface="Calibri"/>
              <a:buNone/>
              <a:tabLst/>
              <a:defRPr/>
            </a:pPr>
            <a:b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a:sym typeface="Calibri"/>
              </a:rPr>
            </a:br>
            <a:br>
              <a:rPr kumimoji="0" lang="en-US" sz="96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a:sym typeface="Calibri"/>
              </a:rPr>
            </a:br>
            <a:br>
              <a:rPr kumimoji="0" lang="en-US" sz="96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a:sym typeface="Calibri"/>
              </a:rPr>
            </a:br>
            <a:br>
              <a:rPr kumimoji="0" lang="en-US" sz="96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a:sym typeface="Calibri"/>
              </a:rPr>
            </a:br>
            <a:r>
              <a:rPr kumimoji="0" lang="en-US" sz="11200" b="0" i="0" u="none" strike="noStrike" kern="0" cap="none" spc="0" normalizeH="0" baseline="0" noProof="0" dirty="0">
                <a:ln>
                  <a:noFill/>
                </a:ln>
                <a:solidFill>
                  <a:srgbClr val="000000"/>
                </a:solidFill>
                <a:effectLst/>
                <a:uLnTx/>
                <a:uFillTx/>
                <a:latin typeface="+mj-lt"/>
                <a:ea typeface="Calibri"/>
                <a:cs typeface="Calibri"/>
                <a:sym typeface="Calibri"/>
              </a:rPr>
              <a:t>1: Improve </a:t>
            </a:r>
            <a:r>
              <a:rPr kumimoji="0" lang="en-US" sz="11200" b="1" i="0" u="none" strike="noStrike" kern="0" cap="none" spc="0" normalizeH="0" baseline="0" noProof="0" dirty="0">
                <a:ln>
                  <a:noFill/>
                </a:ln>
                <a:solidFill>
                  <a:srgbClr val="000000"/>
                </a:solidFill>
                <a:effectLst/>
                <a:uLnTx/>
                <a:uFillTx/>
                <a:latin typeface="+mj-lt"/>
                <a:ea typeface="Calibri"/>
                <a:cs typeface="Calibri"/>
                <a:sym typeface="Calibri"/>
              </a:rPr>
              <a:t>access</a:t>
            </a:r>
            <a:r>
              <a:rPr kumimoji="0" lang="en-US" sz="11200" b="0" i="0" u="none" strike="noStrike" kern="0" cap="none" spc="0" normalizeH="0" baseline="0" noProof="0" dirty="0">
                <a:ln>
                  <a:noFill/>
                </a:ln>
                <a:solidFill>
                  <a:srgbClr val="000000"/>
                </a:solidFill>
                <a:effectLst/>
                <a:uLnTx/>
                <a:uFillTx/>
                <a:latin typeface="+mj-lt"/>
                <a:ea typeface="Calibri"/>
                <a:cs typeface="Calibri"/>
                <a:sym typeface="Calibri"/>
              </a:rPr>
              <a:t> to assistive technology within all key development sectors.</a:t>
            </a:r>
            <a:br>
              <a:rPr kumimoji="0" lang="en-US" sz="11200" b="0" i="0" u="none" strike="noStrike" kern="0" cap="none" spc="0" normalizeH="0" baseline="0" noProof="0" dirty="0">
                <a:ln>
                  <a:noFill/>
                </a:ln>
                <a:solidFill>
                  <a:srgbClr val="000000"/>
                </a:solidFill>
                <a:effectLst/>
                <a:uLnTx/>
                <a:uFillTx/>
                <a:latin typeface="+mj-lt"/>
                <a:ea typeface="Calibri"/>
                <a:cs typeface="Calibri"/>
                <a:sym typeface="Calibri"/>
              </a:rPr>
            </a:br>
            <a:r>
              <a:rPr kumimoji="0" lang="en-US" sz="11200" b="0" i="0" u="none" strike="noStrike" kern="0" cap="none" spc="0" normalizeH="0" baseline="0" noProof="0" dirty="0">
                <a:ln>
                  <a:noFill/>
                </a:ln>
                <a:solidFill>
                  <a:srgbClr val="000000"/>
                </a:solidFill>
                <a:effectLst/>
                <a:uLnTx/>
                <a:uFillTx/>
                <a:latin typeface="+mj-lt"/>
                <a:ea typeface="Calibri"/>
                <a:cs typeface="Calibri"/>
                <a:sym typeface="Calibri"/>
              </a:rPr>
              <a:t>-health, education, </a:t>
            </a:r>
            <a:r>
              <a:rPr kumimoji="0" lang="en-US" sz="11200" b="0" i="0" u="none" strike="noStrike" kern="0" cap="none" spc="0" normalizeH="0" baseline="0" noProof="0" dirty="0" err="1">
                <a:ln>
                  <a:noFill/>
                </a:ln>
                <a:solidFill>
                  <a:srgbClr val="000000"/>
                </a:solidFill>
                <a:effectLst/>
                <a:uLnTx/>
                <a:uFillTx/>
                <a:latin typeface="+mj-lt"/>
                <a:ea typeface="Calibri"/>
                <a:cs typeface="Calibri"/>
                <a:sym typeface="Calibri"/>
              </a:rPr>
              <a:t>labour</a:t>
            </a:r>
            <a:r>
              <a:rPr kumimoji="0" lang="en-US" sz="11200" b="0" i="0" u="none" strike="noStrike" kern="0" cap="none" spc="0" normalizeH="0" baseline="0" noProof="0" dirty="0">
                <a:ln>
                  <a:noFill/>
                </a:ln>
                <a:solidFill>
                  <a:srgbClr val="000000"/>
                </a:solidFill>
                <a:effectLst/>
                <a:uLnTx/>
                <a:uFillTx/>
                <a:latin typeface="+mj-lt"/>
                <a:ea typeface="Calibri"/>
                <a:cs typeface="Calibri"/>
                <a:sym typeface="Calibri"/>
              </a:rPr>
              <a:t> and social care-</a:t>
            </a:r>
            <a:br>
              <a:rPr kumimoji="0" lang="en-US" sz="11200" b="0" i="0" u="none" strike="noStrike" kern="0" cap="none" spc="0" normalizeH="0" baseline="0" noProof="0" dirty="0">
                <a:ln>
                  <a:noFill/>
                </a:ln>
                <a:solidFill>
                  <a:srgbClr val="000000"/>
                </a:solidFill>
                <a:effectLst/>
                <a:uLnTx/>
                <a:uFillTx/>
                <a:latin typeface="+mj-lt"/>
                <a:ea typeface="Calibri"/>
                <a:cs typeface="Calibri"/>
                <a:sym typeface="Calibri"/>
              </a:rPr>
            </a:br>
            <a:r>
              <a:rPr kumimoji="0" lang="en-US" sz="11200" b="0" i="0" u="none" strike="noStrike" kern="0" cap="none" spc="0" normalizeH="0" baseline="0" noProof="0" dirty="0">
                <a:ln>
                  <a:noFill/>
                </a:ln>
                <a:solidFill>
                  <a:srgbClr val="000000"/>
                </a:solidFill>
                <a:effectLst/>
                <a:uLnTx/>
                <a:uFillTx/>
                <a:latin typeface="+mj-lt"/>
                <a:ea typeface="Calibri"/>
                <a:cs typeface="Calibri"/>
                <a:sym typeface="Calibri"/>
              </a:rPr>
              <a:t>2: Ensure that assistive products are </a:t>
            </a:r>
            <a:r>
              <a:rPr kumimoji="0" lang="en-US" sz="11200" b="1" i="0" u="none" strike="noStrike" kern="0" cap="none" spc="0" normalizeH="0" baseline="0" noProof="0" dirty="0">
                <a:ln>
                  <a:noFill/>
                </a:ln>
                <a:solidFill>
                  <a:srgbClr val="000000"/>
                </a:solidFill>
                <a:effectLst/>
                <a:uLnTx/>
                <a:uFillTx/>
                <a:latin typeface="+mj-lt"/>
                <a:ea typeface="Calibri"/>
                <a:cs typeface="Calibri"/>
                <a:sym typeface="Calibri"/>
              </a:rPr>
              <a:t>safe, effective &amp; affordable</a:t>
            </a:r>
            <a:br>
              <a:rPr kumimoji="0" lang="en-US" sz="11200" b="0" i="0" u="none" strike="noStrike" kern="0" cap="none" spc="0" normalizeH="0" baseline="0" noProof="0" dirty="0">
                <a:ln>
                  <a:noFill/>
                </a:ln>
                <a:solidFill>
                  <a:srgbClr val="000000"/>
                </a:solidFill>
                <a:effectLst/>
                <a:uLnTx/>
                <a:uFillTx/>
                <a:latin typeface="+mj-lt"/>
                <a:ea typeface="Arial"/>
                <a:cs typeface="Arial"/>
                <a:sym typeface="Arial"/>
              </a:rPr>
            </a:br>
            <a:r>
              <a:rPr kumimoji="0" lang="en-US" sz="11200" b="0" i="0" u="none" strike="noStrike" kern="0" cap="none" spc="0" normalizeH="0" baseline="0" noProof="0" dirty="0">
                <a:ln>
                  <a:noFill/>
                </a:ln>
                <a:solidFill>
                  <a:srgbClr val="000000"/>
                </a:solidFill>
                <a:effectLst/>
                <a:uLnTx/>
                <a:uFillTx/>
                <a:latin typeface="+mj-lt"/>
                <a:ea typeface="Calibri"/>
                <a:cs typeface="Calibri"/>
                <a:sym typeface="Calibri"/>
              </a:rPr>
              <a:t>3: Enlarge, diversify and </a:t>
            </a:r>
            <a:r>
              <a:rPr kumimoji="0" lang="en-US" sz="11200" b="1" i="0" u="none" strike="noStrike" kern="0" cap="none" spc="0" normalizeH="0" baseline="0" noProof="0" dirty="0">
                <a:ln>
                  <a:noFill/>
                </a:ln>
                <a:solidFill>
                  <a:srgbClr val="000000"/>
                </a:solidFill>
                <a:effectLst/>
                <a:uLnTx/>
                <a:uFillTx/>
                <a:latin typeface="+mj-lt"/>
                <a:ea typeface="Calibri"/>
                <a:cs typeface="Calibri"/>
                <a:sym typeface="Calibri"/>
              </a:rPr>
              <a:t>improve workforce capacity</a:t>
            </a:r>
            <a:r>
              <a:rPr kumimoji="0" lang="en-US" sz="11200" b="0" i="0" u="none" strike="noStrike" kern="0" cap="none" spc="0" normalizeH="0" baseline="0" noProof="0" dirty="0">
                <a:ln>
                  <a:noFill/>
                </a:ln>
                <a:solidFill>
                  <a:srgbClr val="000000"/>
                </a:solidFill>
                <a:effectLst/>
                <a:uLnTx/>
                <a:uFillTx/>
                <a:latin typeface="+mj-lt"/>
                <a:ea typeface="Calibri"/>
                <a:cs typeface="Calibri"/>
                <a:sym typeface="Calibri"/>
              </a:rPr>
              <a:t>. The WHO Training on Assistive Products (TAP) and other similar materials can be used for training of the workforce. </a:t>
            </a:r>
            <a:br>
              <a:rPr kumimoji="0" lang="en-US" sz="11200" b="0" i="0" u="none" strike="noStrike" kern="0" cap="none" spc="0" normalizeH="0" baseline="0" noProof="0" dirty="0">
                <a:ln>
                  <a:noFill/>
                </a:ln>
                <a:solidFill>
                  <a:srgbClr val="000000"/>
                </a:solidFill>
                <a:effectLst/>
                <a:uLnTx/>
                <a:uFillTx/>
                <a:latin typeface="+mj-lt"/>
                <a:ea typeface="Calibri"/>
                <a:cs typeface="Calibri"/>
                <a:sym typeface="Calibri"/>
              </a:rPr>
            </a:br>
            <a:r>
              <a:rPr kumimoji="0" lang="en-US" sz="11200" b="0" i="0" u="none" strike="noStrike" kern="0" cap="none" spc="0" normalizeH="0" baseline="0" noProof="0" dirty="0">
                <a:ln>
                  <a:noFill/>
                </a:ln>
                <a:solidFill>
                  <a:srgbClr val="000000"/>
                </a:solidFill>
                <a:effectLst/>
                <a:uLnTx/>
                <a:uFillTx/>
                <a:latin typeface="+mj-lt"/>
                <a:ea typeface="Calibri"/>
                <a:cs typeface="Calibri"/>
                <a:sym typeface="Calibri"/>
              </a:rPr>
              <a:t>4: Actively </a:t>
            </a:r>
            <a:r>
              <a:rPr kumimoji="0" lang="en-US" sz="11200" b="1" i="0" u="none" strike="noStrike" kern="0" cap="none" spc="0" normalizeH="0" baseline="0" noProof="0" dirty="0">
                <a:ln>
                  <a:noFill/>
                </a:ln>
                <a:solidFill>
                  <a:srgbClr val="000000"/>
                </a:solidFill>
                <a:effectLst/>
                <a:uLnTx/>
                <a:uFillTx/>
                <a:latin typeface="+mj-lt"/>
                <a:ea typeface="Calibri"/>
                <a:cs typeface="Calibri"/>
                <a:sym typeface="Calibri"/>
              </a:rPr>
              <a:t>involve users </a:t>
            </a:r>
            <a:r>
              <a:rPr kumimoji="0" lang="en-US" sz="11200" b="0" i="0" u="none" strike="noStrike" kern="0" cap="none" spc="0" normalizeH="0" baseline="0" noProof="0" dirty="0">
                <a:ln>
                  <a:noFill/>
                </a:ln>
                <a:solidFill>
                  <a:srgbClr val="000000"/>
                </a:solidFill>
                <a:effectLst/>
                <a:uLnTx/>
                <a:uFillTx/>
                <a:latin typeface="+mj-lt"/>
                <a:ea typeface="Calibri"/>
                <a:cs typeface="Calibri"/>
                <a:sym typeface="Calibri"/>
              </a:rPr>
              <a:t>of assistive technology and their </a:t>
            </a:r>
            <a:r>
              <a:rPr kumimoji="0" lang="en-US" sz="11200" b="1" i="0" u="none" strike="noStrike" kern="0" cap="none" spc="0" normalizeH="0" baseline="0" noProof="0" dirty="0">
                <a:ln>
                  <a:noFill/>
                </a:ln>
                <a:solidFill>
                  <a:srgbClr val="000000"/>
                </a:solidFill>
                <a:effectLst/>
                <a:uLnTx/>
                <a:uFillTx/>
                <a:latin typeface="+mj-lt"/>
                <a:ea typeface="Calibri"/>
                <a:cs typeface="Calibri"/>
                <a:sym typeface="Calibri"/>
              </a:rPr>
              <a:t>families</a:t>
            </a:r>
            <a:br>
              <a:rPr kumimoji="0" lang="en-US" sz="11200" b="0" i="0" u="none" strike="noStrike" kern="0" cap="none" spc="0" normalizeH="0" baseline="0" noProof="0" dirty="0">
                <a:ln>
                  <a:noFill/>
                </a:ln>
                <a:solidFill>
                  <a:srgbClr val="000000"/>
                </a:solidFill>
                <a:effectLst/>
                <a:uLnTx/>
                <a:uFillTx/>
                <a:latin typeface="+mj-lt"/>
                <a:ea typeface="Calibri"/>
                <a:cs typeface="Calibri"/>
                <a:sym typeface="Calibri"/>
              </a:rPr>
            </a:br>
            <a:r>
              <a:rPr kumimoji="0" lang="en-US" sz="11200" b="0" i="0" u="none" strike="noStrike" kern="0" cap="none" spc="0" normalizeH="0" baseline="0" noProof="0" dirty="0">
                <a:ln>
                  <a:noFill/>
                </a:ln>
                <a:solidFill>
                  <a:srgbClr val="000000"/>
                </a:solidFill>
                <a:effectLst/>
                <a:uLnTx/>
                <a:uFillTx/>
                <a:latin typeface="+mj-lt"/>
                <a:ea typeface="Calibri"/>
                <a:cs typeface="Calibri"/>
                <a:sym typeface="Calibri"/>
              </a:rPr>
              <a:t>5: Increase </a:t>
            </a:r>
            <a:r>
              <a:rPr kumimoji="0" lang="en-US" sz="11200" b="1" i="0" u="none" strike="noStrike" kern="0" cap="none" spc="0" normalizeH="0" baseline="0" noProof="0" dirty="0">
                <a:ln>
                  <a:noFill/>
                </a:ln>
                <a:solidFill>
                  <a:srgbClr val="000000"/>
                </a:solidFill>
                <a:effectLst/>
                <a:uLnTx/>
                <a:uFillTx/>
                <a:latin typeface="+mj-lt"/>
                <a:ea typeface="Calibri"/>
                <a:cs typeface="Calibri"/>
                <a:sym typeface="Calibri"/>
              </a:rPr>
              <a:t>public awareness </a:t>
            </a:r>
            <a:r>
              <a:rPr kumimoji="0" lang="en-US" sz="11200" b="0" i="0" u="none" strike="noStrike" kern="0" cap="none" spc="0" normalizeH="0" baseline="0" noProof="0" dirty="0">
                <a:ln>
                  <a:noFill/>
                </a:ln>
                <a:solidFill>
                  <a:srgbClr val="000000"/>
                </a:solidFill>
                <a:effectLst/>
                <a:uLnTx/>
                <a:uFillTx/>
                <a:latin typeface="+mj-lt"/>
                <a:ea typeface="Calibri"/>
                <a:cs typeface="Calibri"/>
                <a:sym typeface="Calibri"/>
              </a:rPr>
              <a:t>and </a:t>
            </a:r>
            <a:r>
              <a:rPr kumimoji="0" lang="en-US" sz="11200" b="1" i="0" u="none" strike="noStrike" kern="0" cap="none" spc="0" normalizeH="0" baseline="0" noProof="0" dirty="0">
                <a:ln>
                  <a:noFill/>
                </a:ln>
                <a:solidFill>
                  <a:srgbClr val="000000"/>
                </a:solidFill>
                <a:effectLst/>
                <a:uLnTx/>
                <a:uFillTx/>
                <a:latin typeface="+mj-lt"/>
                <a:ea typeface="Calibri"/>
                <a:cs typeface="Calibri"/>
                <a:sym typeface="Calibri"/>
              </a:rPr>
              <a:t>combat stigma</a:t>
            </a:r>
            <a:r>
              <a:rPr kumimoji="0" lang="en-US" sz="11200" b="0" i="0" u="none" strike="noStrike" kern="0" cap="none" spc="0" normalizeH="0" baseline="0" noProof="0" dirty="0">
                <a:ln>
                  <a:noFill/>
                </a:ln>
                <a:solidFill>
                  <a:srgbClr val="000000"/>
                </a:solidFill>
                <a:effectLst/>
                <a:uLnTx/>
                <a:uFillTx/>
                <a:latin typeface="+mj-lt"/>
                <a:ea typeface="Calibri"/>
                <a:cs typeface="Calibri"/>
                <a:sym typeface="Calibri"/>
              </a:rPr>
              <a:t>. </a:t>
            </a:r>
            <a:br>
              <a:rPr kumimoji="0" lang="en-US" sz="11200" b="0" i="0" u="none" strike="noStrike" kern="0" cap="none" spc="0" normalizeH="0" baseline="0" noProof="0" dirty="0">
                <a:ln>
                  <a:noFill/>
                </a:ln>
                <a:solidFill>
                  <a:srgbClr val="000000"/>
                </a:solidFill>
                <a:effectLst/>
                <a:uLnTx/>
                <a:uFillTx/>
                <a:latin typeface="+mj-lt"/>
                <a:ea typeface="Calibri"/>
                <a:cs typeface="Calibri"/>
                <a:sym typeface="Calibri"/>
              </a:rPr>
            </a:br>
            <a:r>
              <a:rPr kumimoji="0" lang="en-US" sz="11200" b="0" i="0" u="none" strike="noStrike" kern="0" cap="none" spc="0" normalizeH="0" baseline="0" noProof="0" dirty="0">
                <a:ln>
                  <a:noFill/>
                </a:ln>
                <a:solidFill>
                  <a:srgbClr val="000000"/>
                </a:solidFill>
                <a:effectLst/>
                <a:uLnTx/>
                <a:uFillTx/>
                <a:latin typeface="+mj-lt"/>
                <a:ea typeface="Calibri"/>
                <a:cs typeface="Calibri"/>
                <a:sym typeface="Calibri"/>
              </a:rPr>
              <a:t>6: Invest in data and evidence-based policy The WHO rapid assistive technology assessment (</a:t>
            </a:r>
            <a:r>
              <a:rPr kumimoji="0" lang="en-US" sz="11200" b="0" i="0" u="none" strike="noStrike" kern="0" cap="none" spc="0" normalizeH="0" baseline="0" noProof="0" dirty="0" err="1">
                <a:ln>
                  <a:noFill/>
                </a:ln>
                <a:solidFill>
                  <a:srgbClr val="000000"/>
                </a:solidFill>
                <a:effectLst/>
                <a:uLnTx/>
                <a:uFillTx/>
                <a:latin typeface="+mj-lt"/>
                <a:ea typeface="Calibri"/>
                <a:cs typeface="Calibri"/>
                <a:sym typeface="Calibri"/>
              </a:rPr>
              <a:t>rATA</a:t>
            </a:r>
            <a:r>
              <a:rPr kumimoji="0" lang="en-US" sz="11200" b="0" i="0" u="none" strike="noStrike" kern="0" cap="none" spc="0" normalizeH="0" baseline="0" noProof="0" dirty="0">
                <a:ln>
                  <a:noFill/>
                </a:ln>
                <a:solidFill>
                  <a:srgbClr val="000000"/>
                </a:solidFill>
                <a:effectLst/>
                <a:uLnTx/>
                <a:uFillTx/>
                <a:latin typeface="+mj-lt"/>
                <a:ea typeface="Calibri"/>
                <a:cs typeface="Calibri"/>
                <a:sym typeface="Calibri"/>
              </a:rPr>
              <a:t>) tool can be used to collect population-based data</a:t>
            </a:r>
            <a:br>
              <a:rPr kumimoji="0" lang="en-US" sz="11200" b="0" i="0" u="none" strike="noStrike" kern="0" cap="none" spc="0" normalizeH="0" baseline="0" noProof="0" dirty="0">
                <a:ln>
                  <a:noFill/>
                </a:ln>
                <a:solidFill>
                  <a:srgbClr val="000000"/>
                </a:solidFill>
                <a:effectLst/>
                <a:uLnTx/>
                <a:uFillTx/>
                <a:latin typeface="+mj-lt"/>
                <a:ea typeface="Calibri"/>
                <a:cs typeface="Calibri"/>
                <a:sym typeface="Calibri"/>
              </a:rPr>
            </a:br>
            <a:r>
              <a:rPr kumimoji="0" lang="en-US" sz="11200" b="0" i="0" u="none" strike="noStrike" kern="0" cap="none" spc="0" normalizeH="0" baseline="0" noProof="0" dirty="0">
                <a:ln>
                  <a:noFill/>
                </a:ln>
                <a:solidFill>
                  <a:srgbClr val="000000"/>
                </a:solidFill>
                <a:effectLst/>
                <a:uLnTx/>
                <a:uFillTx/>
                <a:latin typeface="+mj-lt"/>
                <a:ea typeface="Calibri"/>
                <a:cs typeface="Calibri"/>
                <a:sym typeface="Calibri"/>
              </a:rPr>
              <a:t>7: Invest in </a:t>
            </a:r>
            <a:r>
              <a:rPr kumimoji="0" lang="en-US" sz="11200" b="1" i="0" u="none" strike="noStrike" kern="0" cap="none" spc="0" normalizeH="0" baseline="0" noProof="0" dirty="0">
                <a:ln>
                  <a:noFill/>
                </a:ln>
                <a:solidFill>
                  <a:srgbClr val="000000"/>
                </a:solidFill>
                <a:effectLst/>
                <a:uLnTx/>
                <a:uFillTx/>
                <a:latin typeface="+mj-lt"/>
                <a:ea typeface="Calibri"/>
                <a:cs typeface="Calibri"/>
                <a:sym typeface="Calibri"/>
              </a:rPr>
              <a:t>research, innovation and an enabling ecosystem</a:t>
            </a:r>
            <a:br>
              <a:rPr kumimoji="0" lang="en-US" sz="11200" b="0" i="0" u="none" strike="noStrike" kern="0" cap="none" spc="0" normalizeH="0" baseline="0" noProof="0" dirty="0">
                <a:ln>
                  <a:noFill/>
                </a:ln>
                <a:solidFill>
                  <a:srgbClr val="000000"/>
                </a:solidFill>
                <a:effectLst/>
                <a:uLnTx/>
                <a:uFillTx/>
                <a:latin typeface="+mj-lt"/>
                <a:ea typeface="Calibri"/>
                <a:cs typeface="Calibri"/>
                <a:sym typeface="Calibri"/>
              </a:rPr>
            </a:br>
            <a:r>
              <a:rPr kumimoji="0" lang="en-US" sz="11200" b="0" i="0" u="none" strike="noStrike" kern="0" cap="none" spc="0" normalizeH="0" baseline="0" noProof="0" dirty="0">
                <a:ln>
                  <a:noFill/>
                </a:ln>
                <a:solidFill>
                  <a:srgbClr val="000000"/>
                </a:solidFill>
                <a:effectLst/>
                <a:uLnTx/>
                <a:uFillTx/>
                <a:latin typeface="+mj-lt"/>
                <a:ea typeface="Calibri"/>
                <a:cs typeface="Calibri"/>
                <a:sym typeface="Calibri"/>
              </a:rPr>
              <a:t>8: Develop and invest in </a:t>
            </a:r>
            <a:r>
              <a:rPr kumimoji="0" lang="en-US" sz="11200" b="1" i="0" u="none" strike="noStrike" kern="0" cap="none" spc="0" normalizeH="0" baseline="0" noProof="0" dirty="0">
                <a:ln>
                  <a:noFill/>
                </a:ln>
                <a:solidFill>
                  <a:srgbClr val="000000"/>
                </a:solidFill>
                <a:effectLst/>
                <a:uLnTx/>
                <a:uFillTx/>
                <a:latin typeface="+mj-lt"/>
                <a:ea typeface="Calibri"/>
                <a:cs typeface="Calibri"/>
                <a:sym typeface="Calibri"/>
              </a:rPr>
              <a:t>enabling environments</a:t>
            </a:r>
            <a:r>
              <a:rPr kumimoji="0" lang="en-US" sz="11200" b="0" i="0" u="none" strike="noStrike" kern="0" cap="none" spc="0" normalizeH="0" baseline="0" noProof="0" dirty="0">
                <a:ln>
                  <a:noFill/>
                </a:ln>
                <a:solidFill>
                  <a:srgbClr val="000000"/>
                </a:solidFill>
                <a:effectLst/>
                <a:uLnTx/>
                <a:uFillTx/>
                <a:latin typeface="+mj-lt"/>
                <a:ea typeface="Calibri"/>
                <a:cs typeface="Calibri"/>
                <a:sym typeface="Calibri"/>
              </a:rPr>
              <a:t>.</a:t>
            </a:r>
            <a:br>
              <a:rPr kumimoji="0" lang="en-US" sz="11200" b="0" i="0" u="none" strike="noStrike" kern="0" cap="none" spc="0" normalizeH="0" baseline="0" noProof="0" dirty="0">
                <a:ln>
                  <a:noFill/>
                </a:ln>
                <a:solidFill>
                  <a:srgbClr val="000000"/>
                </a:solidFill>
                <a:effectLst/>
                <a:uLnTx/>
                <a:uFillTx/>
                <a:latin typeface="+mj-lt"/>
                <a:ea typeface="Calibri"/>
                <a:cs typeface="Calibri"/>
                <a:sym typeface="Calibri"/>
              </a:rPr>
            </a:br>
            <a:r>
              <a:rPr kumimoji="0" lang="en-US" sz="11200" b="0" i="0" u="none" strike="noStrike" kern="0" cap="none" spc="0" normalizeH="0" baseline="0" noProof="0" dirty="0">
                <a:ln>
                  <a:noFill/>
                </a:ln>
                <a:solidFill>
                  <a:srgbClr val="000000"/>
                </a:solidFill>
                <a:effectLst/>
                <a:uLnTx/>
                <a:uFillTx/>
                <a:latin typeface="+mj-lt"/>
                <a:ea typeface="Calibri"/>
                <a:cs typeface="Calibri"/>
                <a:sym typeface="Calibri"/>
              </a:rPr>
              <a:t>9: Include assistive technology in </a:t>
            </a:r>
            <a:r>
              <a:rPr kumimoji="0" lang="en-US" sz="11200" b="1" i="0" u="none" strike="noStrike" kern="0" cap="none" spc="0" normalizeH="0" baseline="0" noProof="0" dirty="0">
                <a:ln>
                  <a:noFill/>
                </a:ln>
                <a:solidFill>
                  <a:srgbClr val="000000"/>
                </a:solidFill>
                <a:effectLst/>
                <a:uLnTx/>
                <a:uFillTx/>
                <a:latin typeface="+mj-lt"/>
                <a:ea typeface="Calibri"/>
                <a:cs typeface="Calibri"/>
                <a:sym typeface="Calibri"/>
              </a:rPr>
              <a:t>humanitarian responses</a:t>
            </a:r>
            <a:r>
              <a:rPr kumimoji="0" lang="en-US" sz="11200" b="0" i="0" u="none" strike="noStrike" kern="0" cap="none" spc="0" normalizeH="0" baseline="0" noProof="0" dirty="0">
                <a:ln>
                  <a:noFill/>
                </a:ln>
                <a:solidFill>
                  <a:srgbClr val="000000"/>
                </a:solidFill>
                <a:effectLst/>
                <a:uLnTx/>
                <a:uFillTx/>
                <a:latin typeface="+mj-lt"/>
                <a:ea typeface="Calibri"/>
                <a:cs typeface="Calibri"/>
                <a:sym typeface="Calibri"/>
              </a:rPr>
              <a:t>.</a:t>
            </a:r>
            <a:br>
              <a:rPr kumimoji="0" lang="en-US" sz="11200" b="0" i="0" u="none" strike="noStrike" kern="0" cap="none" spc="0" normalizeH="0" baseline="0" noProof="0" dirty="0">
                <a:ln>
                  <a:noFill/>
                </a:ln>
                <a:solidFill>
                  <a:srgbClr val="000000"/>
                </a:solidFill>
                <a:effectLst/>
                <a:uLnTx/>
                <a:uFillTx/>
                <a:latin typeface="+mj-lt"/>
                <a:ea typeface="Calibri"/>
                <a:cs typeface="Calibri"/>
                <a:sym typeface="Calibri"/>
              </a:rPr>
            </a:br>
            <a:r>
              <a:rPr kumimoji="0" lang="en-US" sz="11200" b="0" i="0" u="none" strike="noStrike" kern="0" cap="none" spc="0" normalizeH="0" baseline="0" noProof="0" dirty="0">
                <a:ln>
                  <a:noFill/>
                </a:ln>
                <a:solidFill>
                  <a:srgbClr val="000000"/>
                </a:solidFill>
                <a:effectLst/>
                <a:uLnTx/>
                <a:uFillTx/>
                <a:latin typeface="+mj-lt"/>
                <a:ea typeface="Calibri"/>
                <a:cs typeface="Calibri"/>
                <a:sym typeface="Calibri"/>
              </a:rPr>
              <a:t>10: </a:t>
            </a:r>
            <a:r>
              <a:rPr kumimoji="0" lang="en-US" sz="11200" b="1" i="0" u="none" strike="noStrike" kern="0" cap="none" spc="0" normalizeH="0" baseline="0" noProof="0" dirty="0">
                <a:ln>
                  <a:noFill/>
                </a:ln>
                <a:solidFill>
                  <a:srgbClr val="000000"/>
                </a:solidFill>
                <a:effectLst/>
                <a:uLnTx/>
                <a:uFillTx/>
                <a:latin typeface="+mj-lt"/>
                <a:ea typeface="Calibri"/>
                <a:cs typeface="Calibri"/>
                <a:sym typeface="Calibri"/>
              </a:rPr>
              <a:t>Provide technical and economic assistance </a:t>
            </a:r>
            <a:r>
              <a:rPr kumimoji="0" lang="en-US" sz="11200" b="0" i="0" u="none" strike="noStrike" kern="0" cap="none" spc="0" normalizeH="0" baseline="0" noProof="0" dirty="0">
                <a:ln>
                  <a:noFill/>
                </a:ln>
                <a:solidFill>
                  <a:srgbClr val="000000"/>
                </a:solidFill>
                <a:effectLst/>
                <a:uLnTx/>
                <a:uFillTx/>
                <a:latin typeface="+mj-lt"/>
                <a:ea typeface="Calibri"/>
                <a:cs typeface="Calibri"/>
                <a:sym typeface="Calibri"/>
              </a:rPr>
              <a:t>through international cooperation to support national efforts </a:t>
            </a:r>
            <a:br>
              <a:rPr kumimoji="0" lang="en-US" sz="2700" b="0" i="0" u="none" strike="noStrike" kern="0" cap="none" spc="0" normalizeH="0" baseline="0" noProof="0" dirty="0">
                <a:ln>
                  <a:noFill/>
                </a:ln>
                <a:solidFill>
                  <a:srgbClr val="000000"/>
                </a:solidFill>
                <a:effectLst/>
                <a:uLnTx/>
                <a:uFillTx/>
                <a:latin typeface="+mn-lt"/>
                <a:ea typeface="Calibri"/>
                <a:cs typeface="Calibri"/>
                <a:sym typeface="Calibri"/>
              </a:rPr>
            </a:br>
            <a:endParaRPr kumimoji="0" lang="en-US" sz="2700" b="0" i="0" u="none" strike="noStrike" kern="0" cap="none" spc="0" normalizeH="0" baseline="0" noProof="0" dirty="0">
              <a:ln>
                <a:noFill/>
              </a:ln>
              <a:solidFill>
                <a:srgbClr val="000000"/>
              </a:solidFill>
              <a:effectLst/>
              <a:uLnTx/>
              <a:uFillTx/>
              <a:latin typeface="+mn-lt"/>
              <a:ea typeface="Calibri"/>
              <a:cs typeface="Calibri"/>
              <a:sym typeface="Calibri"/>
            </a:endParaRPr>
          </a:p>
        </p:txBody>
      </p:sp>
    </p:spTree>
    <p:extLst>
      <p:ext uri="{BB962C8B-B14F-4D97-AF65-F5344CB8AC3E}">
        <p14:creationId xmlns:p14="http://schemas.microsoft.com/office/powerpoint/2010/main" val="907319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3" name="ZoneTexte 2">
            <a:extLst>
              <a:ext uri="{FF2B5EF4-FFF2-40B4-BE49-F238E27FC236}">
                <a16:creationId xmlns:a16="http://schemas.microsoft.com/office/drawing/2014/main" id="{1A3A7D2F-96F7-43A7-AB20-7B18CF068D5B}"/>
              </a:ext>
            </a:extLst>
          </p:cNvPr>
          <p:cNvSpPr txBox="1">
            <a:spLocks noGrp="1"/>
          </p:cNvSpPr>
          <p:nvPr>
            <p:ph type="title" idx="4294967295"/>
          </p:nvPr>
        </p:nvSpPr>
        <p:spPr>
          <a:xfrm>
            <a:off x="318498" y="318978"/>
            <a:ext cx="11388054" cy="120032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4400" b="0" i="0" u="none" strike="noStrike" kern="0" cap="none" spc="0" normalizeH="0" baseline="0" noProof="0" dirty="0" err="1">
                <a:ln>
                  <a:noFill/>
                </a:ln>
                <a:solidFill>
                  <a:srgbClr val="000000"/>
                </a:solidFill>
                <a:effectLst/>
                <a:uLnTx/>
                <a:uFillTx/>
                <a:latin typeface="Arial"/>
                <a:ea typeface="Arial"/>
                <a:cs typeface="Arial"/>
                <a:sym typeface="Arial"/>
              </a:rPr>
              <a:t>Benefits</a:t>
            </a:r>
            <a:r>
              <a:rPr kumimoji="0" lang="fr-FR" sz="4400" b="0" i="0" u="none" strike="noStrike" kern="0" cap="none" spc="0" normalizeH="0" baseline="0" noProof="0" dirty="0">
                <a:ln>
                  <a:noFill/>
                </a:ln>
                <a:solidFill>
                  <a:srgbClr val="000000"/>
                </a:solidFill>
                <a:effectLst/>
                <a:uLnTx/>
                <a:uFillTx/>
                <a:latin typeface="Arial"/>
                <a:ea typeface="Arial"/>
                <a:cs typeface="Arial"/>
                <a:sym typeface="Arial"/>
              </a:rPr>
              <a:t> of AT </a:t>
            </a:r>
            <a:r>
              <a:rPr kumimoji="0" lang="fr-FR" sz="4400" b="0" i="0" u="none" strike="noStrike" kern="0" cap="none" spc="0" normalizeH="0" baseline="0" noProof="0" dirty="0" err="1">
                <a:ln>
                  <a:noFill/>
                </a:ln>
                <a:solidFill>
                  <a:srgbClr val="000000"/>
                </a:solidFill>
                <a:effectLst/>
                <a:uLnTx/>
                <a:uFillTx/>
                <a:latin typeface="Arial"/>
                <a:ea typeface="Arial"/>
                <a:cs typeface="Arial"/>
                <a:sym typeface="Arial"/>
              </a:rPr>
              <a:t>Individual</a:t>
            </a:r>
            <a:r>
              <a:rPr kumimoji="0" lang="fr-FR" sz="4400" b="0" i="0" u="none" strike="noStrike" kern="0" cap="none" spc="0" normalizeH="0" baseline="0" noProof="0" dirty="0">
                <a:ln>
                  <a:noFill/>
                </a:ln>
                <a:solidFill>
                  <a:srgbClr val="000000"/>
                </a:solidFill>
                <a:effectLst/>
                <a:uLnTx/>
                <a:uFillTx/>
                <a:latin typeface="Arial"/>
                <a:ea typeface="Arial"/>
                <a:cs typeface="Arial"/>
                <a:sym typeface="Arial"/>
              </a:rPr>
              <a:t>, </a:t>
            </a:r>
            <a:r>
              <a:rPr kumimoji="0" lang="fr-FR" sz="4400" b="0" i="0" u="none" strike="noStrike" kern="0" cap="none" spc="0" normalizeH="0" baseline="0" noProof="0" dirty="0" err="1">
                <a:ln>
                  <a:noFill/>
                </a:ln>
                <a:solidFill>
                  <a:srgbClr val="000000"/>
                </a:solidFill>
                <a:effectLst/>
                <a:uLnTx/>
                <a:uFillTx/>
                <a:latin typeface="Arial"/>
                <a:ea typeface="Arial"/>
                <a:cs typeface="Arial"/>
                <a:sym typeface="Arial"/>
              </a:rPr>
              <a:t>community</a:t>
            </a:r>
            <a:r>
              <a:rPr kumimoji="0" lang="fr-FR" sz="4400" b="0" i="0" u="none" strike="noStrike" kern="0" cap="none" spc="0" normalizeH="0" baseline="0" noProof="0" dirty="0">
                <a:ln>
                  <a:noFill/>
                </a:ln>
                <a:solidFill>
                  <a:srgbClr val="000000"/>
                </a:solidFill>
                <a:effectLst/>
                <a:uLnTx/>
                <a:uFillTx/>
                <a:latin typeface="Arial"/>
                <a:ea typeface="Arial"/>
                <a:cs typeface="Arial"/>
                <a:sym typeface="Arial"/>
              </a:rPr>
              <a:t>, society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28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4" name="Picture 3" descr="benefits of Assisitve tech at different levels individual (dignity self-confidence, self-esteem), community (everyone benefits from enabling environments, active participation,user's ability to contribute to family income and development of communities) society (returns on investement for society, active participations reduces loneliness and delays medical and social care needs, reduced need for informal care and costs of formal care.">
            <a:extLst>
              <a:ext uri="{FF2B5EF4-FFF2-40B4-BE49-F238E27FC236}">
                <a16:creationId xmlns:a16="http://schemas.microsoft.com/office/drawing/2014/main" id="{854BDAE5-1691-6384-9179-1ED4E518CA12}"/>
              </a:ext>
            </a:extLst>
          </p:cNvPr>
          <p:cNvPicPr>
            <a:picLocks noChangeAspect="1"/>
          </p:cNvPicPr>
          <p:nvPr/>
        </p:nvPicPr>
        <p:blipFill>
          <a:blip r:embed="rId3"/>
          <a:stretch>
            <a:fillRect/>
          </a:stretch>
        </p:blipFill>
        <p:spPr>
          <a:xfrm>
            <a:off x="993079" y="1214491"/>
            <a:ext cx="9484600" cy="5427086"/>
          </a:xfrm>
          <a:prstGeom prst="rect">
            <a:avLst/>
          </a:prstGeom>
        </p:spPr>
      </p:pic>
    </p:spTree>
    <p:extLst>
      <p:ext uri="{BB962C8B-B14F-4D97-AF65-F5344CB8AC3E}">
        <p14:creationId xmlns:p14="http://schemas.microsoft.com/office/powerpoint/2010/main" val="3616839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EB91-1718-1FB1-9E8F-7DE070EE350A}"/>
              </a:ext>
            </a:extLst>
          </p:cNvPr>
          <p:cNvSpPr>
            <a:spLocks noGrp="1"/>
          </p:cNvSpPr>
          <p:nvPr>
            <p:ph type="title"/>
          </p:nvPr>
        </p:nvSpPr>
        <p:spPr/>
        <p:txBody>
          <a:bodyPr/>
          <a:lstStyle/>
          <a:p>
            <a:r>
              <a:rPr lang="fr-FR" dirty="0" err="1">
                <a:latin typeface="+mj-lt"/>
              </a:rPr>
              <a:t>Steps</a:t>
            </a:r>
            <a:endParaRPr lang="fr-FR" dirty="0">
              <a:latin typeface="+mj-lt"/>
            </a:endParaRPr>
          </a:p>
        </p:txBody>
      </p:sp>
      <p:pic>
        <p:nvPicPr>
          <p:cNvPr id="4" name="Picture 3" descr="Steps of assistive tech access pathway : awareness, knowing how to obtain, reaching, receiving, follow up services, realizing rights">
            <a:extLst>
              <a:ext uri="{FF2B5EF4-FFF2-40B4-BE49-F238E27FC236}">
                <a16:creationId xmlns:a16="http://schemas.microsoft.com/office/drawing/2014/main" id="{E41D5716-0967-DA84-AFBB-BC5592F408F2}"/>
              </a:ext>
            </a:extLst>
          </p:cNvPr>
          <p:cNvPicPr>
            <a:picLocks noChangeAspect="1"/>
          </p:cNvPicPr>
          <p:nvPr/>
        </p:nvPicPr>
        <p:blipFill>
          <a:blip r:embed="rId2"/>
          <a:stretch>
            <a:fillRect/>
          </a:stretch>
        </p:blipFill>
        <p:spPr>
          <a:xfrm>
            <a:off x="2733675" y="1626326"/>
            <a:ext cx="8844992" cy="4810874"/>
          </a:xfrm>
          <a:prstGeom prst="rect">
            <a:avLst/>
          </a:prstGeom>
        </p:spPr>
      </p:pic>
    </p:spTree>
    <p:extLst>
      <p:ext uri="{BB962C8B-B14F-4D97-AF65-F5344CB8AC3E}">
        <p14:creationId xmlns:p14="http://schemas.microsoft.com/office/powerpoint/2010/main" val="552070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C5DEA9-303A-C0BC-3579-653186891B50}"/>
              </a:ext>
            </a:extLst>
          </p:cNvPr>
          <p:cNvSpPr txBox="1">
            <a:spLocks noGrp="1"/>
          </p:cNvSpPr>
          <p:nvPr>
            <p:ph type="title" idx="4294967295"/>
          </p:nvPr>
        </p:nvSpPr>
        <p:spPr>
          <a:xfrm>
            <a:off x="1205948" y="689113"/>
            <a:ext cx="3353803"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4400" b="0" i="0" u="none" strike="noStrike" kern="0" cap="none" spc="0" normalizeH="0" baseline="0" noProof="0" dirty="0">
                <a:ln>
                  <a:noFill/>
                </a:ln>
                <a:solidFill>
                  <a:srgbClr val="000000"/>
                </a:solidFill>
                <a:effectLst/>
                <a:uLnTx/>
                <a:uFillTx/>
                <a:latin typeface="Arial"/>
                <a:ea typeface="Arial"/>
                <a:cs typeface="Arial"/>
                <a:sym typeface="Arial"/>
              </a:rPr>
              <a:t>Partnerships</a:t>
            </a:r>
          </a:p>
        </p:txBody>
      </p:sp>
      <p:sp>
        <p:nvSpPr>
          <p:cNvPr id="2" name="Title 1">
            <a:extLst>
              <a:ext uri="{FF2B5EF4-FFF2-40B4-BE49-F238E27FC236}">
                <a16:creationId xmlns:a16="http://schemas.microsoft.com/office/drawing/2014/main" id="{51DE3FF7-062B-1755-7606-724351C0527C}"/>
              </a:ext>
            </a:extLst>
          </p:cNvPr>
          <p:cNvSpPr>
            <a:spLocks/>
          </p:cNvSpPr>
          <p:nvPr/>
        </p:nvSpPr>
        <p:spPr>
          <a:xfrm>
            <a:off x="838200" y="3429000"/>
            <a:ext cx="10515600" cy="1800347"/>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25000" lnSpcReduction="20000"/>
          </a:bodyPr>
          <a:lstStyle/>
          <a:p>
            <a:pPr marL="0" marR="0" lvl="0" indent="0" algn="l" defTabSz="914400" rtl="0" eaLnBrk="1" fontAlgn="auto" latinLnBrk="0" hangingPunct="1">
              <a:lnSpc>
                <a:spcPct val="90000"/>
              </a:lnSpc>
              <a:spcBef>
                <a:spcPts val="0"/>
              </a:spcBef>
              <a:spcAft>
                <a:spcPts val="0"/>
              </a:spcAft>
              <a:buClr>
                <a:srgbClr val="000000"/>
              </a:buClr>
              <a:buSzPts val="4400"/>
              <a:buFont typeface="Calibri"/>
              <a:buNone/>
              <a:tabLst/>
              <a:defRPr/>
            </a:pPr>
            <a:br>
              <a:rPr kumimoji="0" lang="fr-FR" sz="11200" b="0" i="0" u="none" strike="noStrike" kern="0" cap="none" spc="0" normalizeH="0" baseline="0" noProof="0" dirty="0">
                <a:ln>
                  <a:noFill/>
                </a:ln>
                <a:solidFill>
                  <a:srgbClr val="000000"/>
                </a:solidFill>
                <a:effectLst/>
                <a:uLnTx/>
                <a:uFillTx/>
                <a:latin typeface="+mj-lt"/>
                <a:ea typeface="Calibri"/>
                <a:cs typeface="Calibri"/>
                <a:sym typeface="Calibri"/>
              </a:rPr>
            </a:br>
            <a:br>
              <a:rPr kumimoji="0" lang="fr-FR" sz="11200" b="0" i="0" u="none" strike="noStrike" kern="0" cap="none" spc="0" normalizeH="0" baseline="0" noProof="0" dirty="0">
                <a:ln>
                  <a:noFill/>
                </a:ln>
                <a:solidFill>
                  <a:srgbClr val="000000"/>
                </a:solidFill>
                <a:effectLst/>
                <a:uLnTx/>
                <a:uFillTx/>
                <a:latin typeface="+mj-lt"/>
                <a:ea typeface="Calibri"/>
                <a:cs typeface="Calibri"/>
                <a:sym typeface="Calibri"/>
              </a:rPr>
            </a:br>
            <a:r>
              <a:rPr kumimoji="0" lang="en-US" sz="11200" b="0" i="0" u="none" strike="noStrike" kern="0" cap="none" spc="0" normalizeH="0" baseline="0" noProof="0" dirty="0">
                <a:ln>
                  <a:noFill/>
                </a:ln>
                <a:solidFill>
                  <a:srgbClr val="000000"/>
                </a:solidFill>
                <a:effectLst/>
                <a:uLnTx/>
                <a:uFillTx/>
                <a:latin typeface="+mj-lt"/>
                <a:ea typeface="Calibri"/>
                <a:cs typeface="Calibri"/>
                <a:sym typeface="Calibri"/>
                <a:hlinkClick r:id="rId2"/>
              </a:rPr>
              <a:t>AT2030</a:t>
            </a:r>
            <a:r>
              <a:rPr kumimoji="0" lang="en-US" sz="11200" b="0" i="0" u="none" strike="noStrike" kern="0" cap="none" spc="0" normalizeH="0" baseline="0" noProof="0" dirty="0">
                <a:ln>
                  <a:noFill/>
                </a:ln>
                <a:solidFill>
                  <a:srgbClr val="000000"/>
                </a:solidFill>
                <a:effectLst/>
                <a:uLnTx/>
                <a:uFillTx/>
                <a:latin typeface="+mj-lt"/>
                <a:ea typeface="Calibri"/>
                <a:cs typeface="Calibri"/>
                <a:sym typeface="Calibri"/>
              </a:rPr>
              <a:t> seeks to transform access to life-changing assistive technology (AT) by creating partnerships with the private sector to build and shape markets testing innovative approaches and backing ‘what works' to get AT to those who need it the most</a:t>
            </a:r>
            <a:br>
              <a:rPr kumimoji="0" lang="en-US" sz="11200" b="0" i="0" u="none" strike="noStrike" kern="0" cap="none" spc="0" normalizeH="0" baseline="0" noProof="0" dirty="0">
                <a:ln>
                  <a:noFill/>
                </a:ln>
                <a:solidFill>
                  <a:srgbClr val="000000"/>
                </a:solidFill>
                <a:effectLst/>
                <a:uLnTx/>
                <a:uFillTx/>
                <a:latin typeface="+mj-lt"/>
                <a:ea typeface="Calibri"/>
                <a:cs typeface="Calibri"/>
                <a:sym typeface="Calibri"/>
              </a:rPr>
            </a:br>
            <a:br>
              <a:rPr kumimoji="0" lang="fr-FR" sz="11200" b="0" i="0" u="none" strike="noStrike" kern="0" cap="none" spc="0" normalizeH="0" baseline="0" noProof="0" dirty="0">
                <a:ln>
                  <a:noFill/>
                </a:ln>
                <a:solidFill>
                  <a:srgbClr val="000000"/>
                </a:solidFill>
                <a:effectLst/>
                <a:uLnTx/>
                <a:uFillTx/>
                <a:latin typeface="+mj-lt"/>
                <a:ea typeface="Calibri"/>
                <a:cs typeface="Calibri"/>
                <a:sym typeface="Calibri"/>
              </a:rPr>
            </a:br>
            <a:r>
              <a:rPr kumimoji="0" lang="en-US" sz="11200" b="0" i="0" u="none" strike="noStrike" kern="0" cap="none" spc="0" normalizeH="0" baseline="0" noProof="0" dirty="0" err="1">
                <a:ln>
                  <a:noFill/>
                </a:ln>
                <a:solidFill>
                  <a:srgbClr val="000000"/>
                </a:solidFill>
                <a:effectLst/>
                <a:uLnTx/>
                <a:uFillTx/>
                <a:latin typeface="+mj-lt"/>
                <a:ea typeface="Calibri"/>
                <a:cs typeface="Calibri"/>
                <a:sym typeface="Calibri"/>
                <a:hlinkClick r:id="rId3"/>
              </a:rPr>
              <a:t>ATscale</a:t>
            </a:r>
            <a:r>
              <a:rPr kumimoji="0" lang="en-US" sz="11200" b="0" i="0" u="none" strike="noStrike" kern="0" cap="none" spc="0" normalizeH="0" baseline="0" noProof="0" dirty="0">
                <a:ln>
                  <a:noFill/>
                </a:ln>
                <a:solidFill>
                  <a:srgbClr val="000000"/>
                </a:solidFill>
                <a:effectLst/>
                <a:uLnTx/>
                <a:uFillTx/>
                <a:latin typeface="+mj-lt"/>
                <a:ea typeface="Calibri"/>
                <a:cs typeface="Calibri"/>
                <a:sym typeface="Calibri"/>
              </a:rPr>
              <a:t>, the Global Partnership for Assistive Technology was launched in 2018 with the ambitious goal of </a:t>
            </a:r>
            <a:r>
              <a:rPr kumimoji="0" lang="en-US" sz="11200" b="0" i="0" u="none" strike="noStrike" kern="0" cap="none" spc="0" normalizeH="0" baseline="0" noProof="0" dirty="0" err="1">
                <a:ln>
                  <a:noFill/>
                </a:ln>
                <a:solidFill>
                  <a:srgbClr val="000000"/>
                </a:solidFill>
                <a:effectLst/>
                <a:uLnTx/>
                <a:uFillTx/>
                <a:latin typeface="+mj-lt"/>
                <a:ea typeface="Calibri"/>
                <a:cs typeface="Calibri"/>
                <a:sym typeface="Calibri"/>
              </a:rPr>
              <a:t>catalysing</a:t>
            </a:r>
            <a:r>
              <a:rPr kumimoji="0" lang="en-US" sz="11200" b="0" i="0" u="none" strike="noStrike" kern="0" cap="none" spc="0" normalizeH="0" baseline="0" noProof="0" dirty="0">
                <a:ln>
                  <a:noFill/>
                </a:ln>
                <a:solidFill>
                  <a:srgbClr val="000000"/>
                </a:solidFill>
                <a:effectLst/>
                <a:uLnTx/>
                <a:uFillTx/>
                <a:latin typeface="+mj-lt"/>
                <a:ea typeface="Calibri"/>
                <a:cs typeface="Calibri"/>
                <a:sym typeface="Calibri"/>
              </a:rPr>
              <a:t> action to reach 500 million more people with life-changing assistive technology (AT) by 2030.</a:t>
            </a:r>
            <a:br>
              <a:rPr kumimoji="0" lang="en-US" sz="11200" b="0" i="0" u="none" strike="noStrike" kern="0" cap="none" spc="0" normalizeH="0" baseline="0" noProof="0" dirty="0">
                <a:ln>
                  <a:noFill/>
                </a:ln>
                <a:solidFill>
                  <a:srgbClr val="000000"/>
                </a:solidFill>
                <a:effectLst/>
                <a:uLnTx/>
                <a:uFillTx/>
                <a:latin typeface="+mj-lt"/>
                <a:ea typeface="Calibri"/>
                <a:cs typeface="Calibri"/>
                <a:sym typeface="Calibri"/>
              </a:rPr>
            </a:br>
            <a:br>
              <a:rPr kumimoji="0" lang="fr-FR" sz="11200" b="0" i="0" u="none" strike="noStrike" kern="0" cap="none" spc="0" normalizeH="0" baseline="0" noProof="0" dirty="0">
                <a:ln>
                  <a:noFill/>
                </a:ln>
                <a:solidFill>
                  <a:srgbClr val="000000"/>
                </a:solidFill>
                <a:effectLst/>
                <a:uLnTx/>
                <a:uFillTx/>
                <a:latin typeface="+mj-lt"/>
                <a:ea typeface="Calibri"/>
                <a:cs typeface="Calibri"/>
                <a:sym typeface="Calibri"/>
              </a:rPr>
            </a:br>
            <a:r>
              <a:rPr kumimoji="0" lang="fr-FR" sz="11200" b="0" i="0" u="none" strike="noStrike" kern="0" cap="none" spc="0" normalizeH="0" baseline="0" noProof="0" dirty="0" err="1">
                <a:ln>
                  <a:noFill/>
                </a:ln>
                <a:solidFill>
                  <a:srgbClr val="000000"/>
                </a:solidFill>
                <a:effectLst/>
                <a:uLnTx/>
                <a:uFillTx/>
                <a:latin typeface="+mj-lt"/>
                <a:ea typeface="Calibri"/>
                <a:cs typeface="Calibri"/>
                <a:sym typeface="Calibri"/>
                <a:hlinkClick r:id="rId4"/>
              </a:rPr>
              <a:t>Eastin</a:t>
            </a:r>
            <a:r>
              <a:rPr kumimoji="0" lang="fr-FR" sz="11200" b="0" i="0" u="none" strike="noStrike" kern="0" cap="none" spc="0" normalizeH="0" baseline="0" noProof="0" dirty="0">
                <a:ln>
                  <a:noFill/>
                </a:ln>
                <a:solidFill>
                  <a:srgbClr val="000000"/>
                </a:solidFill>
                <a:effectLst/>
                <a:uLnTx/>
                <a:uFillTx/>
                <a:latin typeface="+mj-lt"/>
                <a:ea typeface="Calibri"/>
                <a:cs typeface="Calibri"/>
                <a:sym typeface="Calibri"/>
              </a:rPr>
              <a:t> </a:t>
            </a:r>
            <a:r>
              <a:rPr kumimoji="0" lang="en-US" sz="11200" b="0" i="0" u="none" strike="noStrike" kern="0" cap="none" spc="0" normalizeH="0" baseline="0" noProof="0" dirty="0">
                <a:ln>
                  <a:noFill/>
                </a:ln>
                <a:solidFill>
                  <a:srgbClr val="333333"/>
                </a:solidFill>
                <a:effectLst/>
                <a:uLnTx/>
                <a:uFillTx/>
                <a:latin typeface="+mj-lt"/>
                <a:ea typeface="Calibri"/>
                <a:cs typeface="Calibri"/>
                <a:sym typeface="Calibri"/>
              </a:rPr>
              <a:t>information service on assistive technology (AT) serving older and disabled people, their families and </a:t>
            </a:r>
            <a:r>
              <a:rPr kumimoji="0" lang="en-US" sz="11200" b="0" i="0" u="none" strike="noStrike" kern="0" cap="none" spc="0" normalizeH="0" baseline="0" noProof="0" dirty="0" err="1">
                <a:ln>
                  <a:noFill/>
                </a:ln>
                <a:solidFill>
                  <a:srgbClr val="333333"/>
                </a:solidFill>
                <a:effectLst/>
                <a:uLnTx/>
                <a:uFillTx/>
                <a:latin typeface="+mj-lt"/>
                <a:ea typeface="Calibri"/>
                <a:cs typeface="Calibri"/>
                <a:sym typeface="Calibri"/>
              </a:rPr>
              <a:t>carers</a:t>
            </a:r>
            <a:r>
              <a:rPr kumimoji="0" lang="en-US" sz="11200" b="0" i="0" u="none" strike="noStrike" kern="0" cap="none" spc="0" normalizeH="0" baseline="0" noProof="0" dirty="0">
                <a:ln>
                  <a:noFill/>
                </a:ln>
                <a:solidFill>
                  <a:srgbClr val="333333"/>
                </a:solidFill>
                <a:effectLst/>
                <a:uLnTx/>
                <a:uFillTx/>
                <a:latin typeface="+mj-lt"/>
                <a:ea typeface="Calibri"/>
                <a:cs typeface="Calibri"/>
                <a:sym typeface="Calibri"/>
              </a:rPr>
              <a:t> across the globe.</a:t>
            </a:r>
            <a:br>
              <a:rPr kumimoji="0" lang="en-US" sz="4400" b="1" i="0" u="none" strike="noStrike" kern="0" cap="none" spc="0" normalizeH="0" baseline="0" noProof="0" dirty="0">
                <a:ln>
                  <a:noFill/>
                </a:ln>
                <a:solidFill>
                  <a:srgbClr val="333333"/>
                </a:solidFill>
                <a:effectLst/>
                <a:uLnTx/>
                <a:uFillTx/>
                <a:latin typeface="Lato" panose="020F0502020204030203" pitchFamily="34" charset="0"/>
                <a:ea typeface="Calibri"/>
                <a:cs typeface="Calibri"/>
                <a:sym typeface="Calibri"/>
              </a:rPr>
            </a:br>
            <a:br>
              <a:rPr kumimoji="0" lang="fr-FR" sz="4400" b="0" i="0" u="none" strike="noStrike" kern="0" cap="none" spc="0" normalizeH="0" baseline="0" noProof="0" dirty="0">
                <a:ln>
                  <a:noFill/>
                </a:ln>
                <a:solidFill>
                  <a:srgbClr val="000000"/>
                </a:solidFill>
                <a:effectLst/>
                <a:uLnTx/>
                <a:uFillTx/>
                <a:latin typeface="Calibri"/>
                <a:ea typeface="Calibri"/>
                <a:cs typeface="Calibri"/>
                <a:sym typeface="Calibri"/>
              </a:rPr>
            </a:br>
            <a:br>
              <a:rPr kumimoji="0" lang="fr-FR" sz="4400" b="0" i="0" u="none" strike="noStrike" kern="0" cap="none" spc="0" normalizeH="0" baseline="0" noProof="0" dirty="0">
                <a:ln>
                  <a:noFill/>
                </a:ln>
                <a:solidFill>
                  <a:srgbClr val="000000"/>
                </a:solidFill>
                <a:effectLst/>
                <a:uLnTx/>
                <a:uFillTx/>
                <a:latin typeface="Calibri"/>
                <a:ea typeface="Calibri"/>
                <a:cs typeface="Calibri"/>
                <a:sym typeface="Calibri"/>
              </a:rPr>
            </a:br>
            <a:endParaRPr kumimoji="0" lang="fr-FR" sz="4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753468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gulations and measures &#10;still needed: &#10;*** legislation on difficulties in all functional domains &#10;*** training &amp; education on assistive tech + resources (and provisions) &#10;*** AT well -spread across the territory">
            <a:extLst>
              <a:ext uri="{FF2B5EF4-FFF2-40B4-BE49-F238E27FC236}">
                <a16:creationId xmlns:a16="http://schemas.microsoft.com/office/drawing/2014/main" id="{931179F7-546C-0162-46E3-EB28CC7815DB}"/>
              </a:ext>
            </a:extLst>
          </p:cNvPr>
          <p:cNvPicPr>
            <a:picLocks noChangeAspect="1"/>
          </p:cNvPicPr>
          <p:nvPr/>
        </p:nvPicPr>
        <p:blipFill>
          <a:blip r:embed="rId3"/>
          <a:stretch>
            <a:fillRect/>
          </a:stretch>
        </p:blipFill>
        <p:spPr>
          <a:xfrm>
            <a:off x="2211292" y="214189"/>
            <a:ext cx="8434300" cy="6448728"/>
          </a:xfrm>
          <a:prstGeom prst="rect">
            <a:avLst/>
          </a:prstGeom>
        </p:spPr>
      </p:pic>
      <p:sp>
        <p:nvSpPr>
          <p:cNvPr id="2" name="Title 1">
            <a:extLst>
              <a:ext uri="{FF2B5EF4-FFF2-40B4-BE49-F238E27FC236}">
                <a16:creationId xmlns:a16="http://schemas.microsoft.com/office/drawing/2014/main" id="{C9F2C05F-184C-A6C9-FFDA-EFF9D61885DC}"/>
              </a:ext>
            </a:extLst>
          </p:cNvPr>
          <p:cNvSpPr txBox="1">
            <a:spLocks noGrp="1"/>
          </p:cNvSpPr>
          <p:nvPr>
            <p:ph type="title" idx="4294967295"/>
          </p:nvPr>
        </p:nvSpPr>
        <p:spPr>
          <a:xfrm>
            <a:off x="225286" y="-85680"/>
            <a:ext cx="2946640" cy="2123658"/>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4400" b="0" i="0" u="none" strike="noStrike" kern="0" cap="none" spc="0" normalizeH="0" baseline="0" noProof="0" dirty="0" err="1">
                <a:ln>
                  <a:noFill/>
                </a:ln>
                <a:solidFill>
                  <a:srgbClr val="000000"/>
                </a:solidFill>
                <a:effectLst/>
                <a:uLnTx/>
                <a:uFillTx/>
                <a:latin typeface="Arial"/>
                <a:ea typeface="Arial"/>
                <a:cs typeface="Arial"/>
                <a:sym typeface="Arial"/>
              </a:rPr>
              <a:t>Measures</a:t>
            </a:r>
            <a:r>
              <a:rPr kumimoji="0" lang="fr-FR" sz="4400" b="0" i="0" u="none" strike="noStrike" kern="0" cap="none" spc="0" normalizeH="0" baseline="0" noProof="0" dirty="0">
                <a:ln>
                  <a:noFill/>
                </a:ln>
                <a:solidFill>
                  <a:srgbClr val="000000"/>
                </a:solidFill>
                <a:effectLst/>
                <a:uLnTx/>
                <a:uFillTx/>
                <a:latin typeface="Arial"/>
                <a:ea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4400" b="0" i="0" u="none" strike="noStrike" kern="0" cap="none" spc="0" normalizeH="0" baseline="0" noProof="0" dirty="0">
                <a:ln>
                  <a:noFill/>
                </a:ln>
                <a:solidFill>
                  <a:srgbClr val="000000"/>
                </a:solidFill>
                <a:effectLst/>
                <a:uLnTx/>
                <a:uFillTx/>
                <a:latin typeface="Arial"/>
                <a:ea typeface="Arial"/>
                <a:cs typeface="Arial"/>
                <a:sym typeface="Arial"/>
              </a:rPr>
              <a:t>&amp;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4400" b="0" i="0" u="none" strike="noStrike" kern="0" cap="none" spc="0" normalizeH="0" baseline="0" noProof="0" dirty="0" err="1">
                <a:ln>
                  <a:noFill/>
                </a:ln>
                <a:solidFill>
                  <a:srgbClr val="000000"/>
                </a:solidFill>
                <a:effectLst/>
                <a:uLnTx/>
                <a:uFillTx/>
                <a:latin typeface="Arial"/>
                <a:ea typeface="Arial"/>
                <a:cs typeface="Arial"/>
                <a:sym typeface="Arial"/>
              </a:rPr>
              <a:t>regulations</a:t>
            </a:r>
            <a:endParaRPr kumimoji="0" lang="fr-FR" sz="4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683544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3EFE9-9C47-C889-F7FE-F1AD139D4138}"/>
              </a:ext>
            </a:extLst>
          </p:cNvPr>
          <p:cNvSpPr>
            <a:spLocks noGrp="1"/>
          </p:cNvSpPr>
          <p:nvPr>
            <p:ph type="title"/>
          </p:nvPr>
        </p:nvSpPr>
        <p:spPr/>
        <p:txBody>
          <a:bodyPr/>
          <a:lstStyle/>
          <a:p>
            <a:r>
              <a:rPr lang="fr-FR" sz="4400" b="1" dirty="0" err="1"/>
              <a:t>Outline</a:t>
            </a:r>
            <a:endParaRPr lang="fr-FR" sz="4400" b="1" dirty="0"/>
          </a:p>
        </p:txBody>
      </p:sp>
      <p:sp>
        <p:nvSpPr>
          <p:cNvPr id="3" name="TextBox 2">
            <a:extLst>
              <a:ext uri="{FF2B5EF4-FFF2-40B4-BE49-F238E27FC236}">
                <a16:creationId xmlns:a16="http://schemas.microsoft.com/office/drawing/2014/main" id="{52AD9CF0-8C8A-B7FA-EAC5-9347056397C9}"/>
              </a:ext>
            </a:extLst>
          </p:cNvPr>
          <p:cNvSpPr txBox="1"/>
          <p:nvPr/>
        </p:nvSpPr>
        <p:spPr>
          <a:xfrm>
            <a:off x="344265" y="1159727"/>
            <a:ext cx="7404591" cy="4555093"/>
          </a:xfrm>
          <a:prstGeom prst="rect">
            <a:avLst/>
          </a:prstGeom>
          <a:noFill/>
        </p:spPr>
        <p:txBody>
          <a:bodyPr wrap="none" rtlCol="0">
            <a:spAutoFit/>
          </a:bodyPr>
          <a:lstStyle/>
          <a:p>
            <a:endParaRPr lang="fr-FR" sz="2400" dirty="0"/>
          </a:p>
          <a:p>
            <a:r>
              <a:rPr lang="fr-FR" sz="2800" dirty="0" err="1"/>
              <a:t>Definitions</a:t>
            </a:r>
            <a:br>
              <a:rPr lang="fr-FR" sz="2800" dirty="0"/>
            </a:br>
            <a:r>
              <a:rPr lang="fr-FR" sz="2800" dirty="0"/>
              <a:t>Messages</a:t>
            </a:r>
            <a:br>
              <a:rPr lang="fr-FR" sz="2800" dirty="0"/>
            </a:br>
            <a:r>
              <a:rPr lang="fr-FR" sz="2800" dirty="0" err="1"/>
              <a:t>Barriers</a:t>
            </a:r>
            <a:br>
              <a:rPr lang="fr-FR" sz="2800" dirty="0"/>
            </a:br>
            <a:r>
              <a:rPr lang="fr-FR" sz="2800" dirty="0" err="1"/>
              <a:t>Systemic</a:t>
            </a:r>
            <a:r>
              <a:rPr lang="fr-FR" sz="2800" dirty="0"/>
              <a:t> </a:t>
            </a:r>
            <a:r>
              <a:rPr lang="fr-FR" sz="2800" dirty="0" err="1"/>
              <a:t>improvements</a:t>
            </a:r>
            <a:br>
              <a:rPr lang="fr-FR" sz="2800" dirty="0"/>
            </a:br>
            <a:r>
              <a:rPr lang="fr-FR" sz="2800" dirty="0" err="1"/>
              <a:t>Children</a:t>
            </a:r>
            <a:r>
              <a:rPr lang="fr-FR" sz="2800" dirty="0"/>
              <a:t>: </a:t>
            </a:r>
            <a:r>
              <a:rPr lang="fr-FR" sz="2800" dirty="0" err="1"/>
              <a:t>emerging</a:t>
            </a:r>
            <a:r>
              <a:rPr lang="fr-FR" sz="2800" dirty="0"/>
              <a:t> tech, convention, </a:t>
            </a:r>
            <a:r>
              <a:rPr lang="fr-FR" sz="2800" dirty="0" err="1"/>
              <a:t>robotics</a:t>
            </a:r>
            <a:br>
              <a:rPr lang="fr-FR" sz="2800" dirty="0"/>
            </a:br>
            <a:r>
              <a:rPr lang="fr-FR" sz="2800" dirty="0"/>
              <a:t>Pre </a:t>
            </a:r>
            <a:r>
              <a:rPr lang="fr-FR" sz="2800" dirty="0" err="1"/>
              <a:t>condictions</a:t>
            </a:r>
            <a:r>
              <a:rPr lang="fr-FR" sz="2800" dirty="0"/>
              <a:t> UDL, </a:t>
            </a:r>
            <a:r>
              <a:rPr lang="fr-FR" sz="2800" dirty="0" err="1"/>
              <a:t>Accessibility</a:t>
            </a:r>
            <a:br>
              <a:rPr lang="fr-FR" sz="2800" dirty="0"/>
            </a:br>
            <a:r>
              <a:rPr lang="fr-FR" sz="2800" dirty="0" err="1"/>
              <a:t>Benefits</a:t>
            </a:r>
            <a:br>
              <a:rPr lang="fr-FR" sz="2800" dirty="0"/>
            </a:br>
            <a:r>
              <a:rPr lang="fr-FR" sz="2800" dirty="0" err="1"/>
              <a:t>Steps</a:t>
            </a:r>
            <a:br>
              <a:rPr lang="fr-FR" sz="2800" dirty="0"/>
            </a:br>
            <a:r>
              <a:rPr lang="fr-FR" sz="2800" dirty="0" err="1"/>
              <a:t>Measures</a:t>
            </a:r>
            <a:r>
              <a:rPr lang="fr-FR" sz="2800" dirty="0"/>
              <a:t> &amp; </a:t>
            </a:r>
            <a:r>
              <a:rPr lang="fr-FR" sz="2800" dirty="0" err="1"/>
              <a:t>regulations</a:t>
            </a:r>
            <a:endParaRPr lang="fr-FR" sz="2800" dirty="0"/>
          </a:p>
          <a:p>
            <a:endParaRPr lang="fr-FR" dirty="0"/>
          </a:p>
        </p:txBody>
      </p:sp>
    </p:spTree>
    <p:extLst>
      <p:ext uri="{BB962C8B-B14F-4D97-AF65-F5344CB8AC3E}">
        <p14:creationId xmlns:p14="http://schemas.microsoft.com/office/powerpoint/2010/main" val="2849859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9"/>
          <p:cNvSpPr txBox="1">
            <a:spLocks noGrp="1"/>
          </p:cNvSpPr>
          <p:nvPr>
            <p:ph type="title"/>
          </p:nvPr>
        </p:nvSpPr>
        <p:spPr>
          <a:xfrm>
            <a:off x="838203" y="365129"/>
            <a:ext cx="11118270" cy="132555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0000"/>
              </a:buClr>
              <a:buSzPct val="100000"/>
              <a:buFont typeface="Arial"/>
              <a:buNone/>
            </a:pPr>
            <a:r>
              <a:rPr lang="fr-FR" dirty="0" err="1">
                <a:latin typeface="Arial"/>
                <a:ea typeface="Arial"/>
                <a:cs typeface="Arial"/>
                <a:sym typeface="Arial"/>
              </a:rPr>
              <a:t>Thank</a:t>
            </a:r>
            <a:r>
              <a:rPr lang="fr-FR" dirty="0">
                <a:latin typeface="Arial"/>
                <a:ea typeface="Arial"/>
                <a:cs typeface="Arial"/>
                <a:sym typeface="Arial"/>
              </a:rPr>
              <a:t> </a:t>
            </a:r>
            <a:r>
              <a:rPr lang="fr-FR" dirty="0" err="1">
                <a:latin typeface="Arial"/>
                <a:ea typeface="Arial"/>
                <a:cs typeface="Arial"/>
                <a:sym typeface="Arial"/>
              </a:rPr>
              <a:t>you</a:t>
            </a:r>
            <a:br>
              <a:rPr lang="fr-FR" dirty="0">
                <a:latin typeface="Arial"/>
                <a:ea typeface="Arial"/>
                <a:cs typeface="Arial"/>
                <a:sym typeface="Arial"/>
              </a:rPr>
            </a:br>
            <a:br>
              <a:rPr lang="fr-FR" dirty="0">
                <a:latin typeface="Arial"/>
                <a:ea typeface="Arial"/>
                <a:cs typeface="Arial"/>
                <a:sym typeface="Arial"/>
              </a:rPr>
            </a:br>
            <a:endParaRPr dirty="0"/>
          </a:p>
        </p:txBody>
      </p:sp>
      <p:sp>
        <p:nvSpPr>
          <p:cNvPr id="149" name="Google Shape;149;p9"/>
          <p:cNvSpPr/>
          <p:nvPr/>
        </p:nvSpPr>
        <p:spPr>
          <a:xfrm>
            <a:off x="762761" y="4031350"/>
            <a:ext cx="7092006"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3200" b="0" i="0" u="none" strike="noStrike" cap="none">
                <a:solidFill>
                  <a:srgbClr val="000000"/>
                </a:solidFill>
                <a:latin typeface="Arial"/>
                <a:ea typeface="Arial"/>
                <a:cs typeface="Arial"/>
                <a:sym typeface="Arial"/>
              </a:rPr>
              <a:t>Contact: </a:t>
            </a:r>
            <a:endParaRPr/>
          </a:p>
          <a:p>
            <a:pPr marL="0" marR="0" lvl="0" indent="0" algn="l" rtl="0">
              <a:spcBef>
                <a:spcPts val="0"/>
              </a:spcBef>
              <a:spcAft>
                <a:spcPts val="0"/>
              </a:spcAft>
              <a:buNone/>
            </a:pPr>
            <a:endParaRPr sz="3200">
              <a:solidFill>
                <a:srgbClr val="000000"/>
              </a:solidFill>
              <a:latin typeface="Arial"/>
              <a:ea typeface="Arial"/>
              <a:cs typeface="Arial"/>
              <a:sym typeface="Arial"/>
            </a:endParaRPr>
          </a:p>
          <a:p>
            <a:pPr marL="0" marR="0" lvl="0" indent="0" algn="l" rtl="0">
              <a:spcBef>
                <a:spcPts val="0"/>
              </a:spcBef>
              <a:spcAft>
                <a:spcPts val="0"/>
              </a:spcAft>
              <a:buNone/>
            </a:pPr>
            <a:r>
              <a:rPr lang="fr-FR" sz="32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maud.stiernet@alittleliningcomes.com</a:t>
            </a:r>
            <a:endParaRPr sz="3200">
              <a:solidFill>
                <a:srgbClr val="000000"/>
              </a:solidFill>
              <a:latin typeface="Arial"/>
              <a:ea typeface="Arial"/>
              <a:cs typeface="Arial"/>
              <a:sym typeface="Arial"/>
            </a:endParaRPr>
          </a:p>
          <a:p>
            <a:pPr marL="0" marR="0" lvl="0" indent="0" algn="l" rtl="0">
              <a:spcBef>
                <a:spcPts val="0"/>
              </a:spcBef>
              <a:spcAft>
                <a:spcPts val="0"/>
              </a:spcAft>
              <a:buNone/>
            </a:pPr>
            <a:endParaRPr sz="3200">
              <a:solidFill>
                <a:srgbClr val="000000"/>
              </a:solidFill>
              <a:latin typeface="Arial"/>
              <a:ea typeface="Arial"/>
              <a:cs typeface="Arial"/>
              <a:sym typeface="Arial"/>
            </a:endParaRPr>
          </a:p>
        </p:txBody>
      </p:sp>
      <p:pic>
        <p:nvPicPr>
          <p:cNvPr id="150" name="Google Shape;150;p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0240661" y="5033317"/>
            <a:ext cx="1390646" cy="155257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7A0AB-FD8F-A445-CFB4-F0AD5204F7DF}"/>
              </a:ext>
            </a:extLst>
          </p:cNvPr>
          <p:cNvSpPr>
            <a:spLocks noGrp="1"/>
          </p:cNvSpPr>
          <p:nvPr>
            <p:ph type="title"/>
          </p:nvPr>
        </p:nvSpPr>
        <p:spPr/>
        <p:txBody>
          <a:bodyPr/>
          <a:lstStyle/>
          <a:p>
            <a:r>
              <a:rPr lang="fr-FR" dirty="0"/>
              <a:t>A11Y4Children</a:t>
            </a:r>
          </a:p>
        </p:txBody>
      </p:sp>
      <p:sp>
        <p:nvSpPr>
          <p:cNvPr id="4" name="TextBox 3">
            <a:extLst>
              <a:ext uri="{FF2B5EF4-FFF2-40B4-BE49-F238E27FC236}">
                <a16:creationId xmlns:a16="http://schemas.microsoft.com/office/drawing/2014/main" id="{B4ECDE6C-525D-7253-BE01-666132FB03E1}"/>
              </a:ext>
            </a:extLst>
          </p:cNvPr>
          <p:cNvSpPr txBox="1"/>
          <p:nvPr/>
        </p:nvSpPr>
        <p:spPr>
          <a:xfrm>
            <a:off x="626323" y="2090172"/>
            <a:ext cx="11353803" cy="2677656"/>
          </a:xfrm>
          <a:prstGeom prst="rect">
            <a:avLst/>
          </a:prstGeom>
          <a:noFill/>
        </p:spPr>
        <p:txBody>
          <a:bodyPr wrap="square">
            <a:spAutoFit/>
          </a:bodyPr>
          <a:lstStyle/>
          <a:p>
            <a:pPr marL="457200" indent="-457200">
              <a:buFont typeface="Arial" panose="020B0604020202020204" pitchFamily="34" charset="0"/>
              <a:buChar char="•"/>
            </a:pPr>
            <a:r>
              <a:rPr lang="fr-FR" sz="2800" dirty="0"/>
              <a:t>Focus on </a:t>
            </a:r>
            <a:r>
              <a:rPr lang="fr-FR" sz="2800" dirty="0" err="1"/>
              <a:t>children</a:t>
            </a:r>
            <a:r>
              <a:rPr lang="fr-FR" sz="2800" dirty="0"/>
              <a:t> | </a:t>
            </a:r>
            <a:r>
              <a:rPr lang="fr-FR" sz="2800" dirty="0" err="1"/>
              <a:t>limited</a:t>
            </a:r>
            <a:r>
              <a:rPr lang="fr-FR" sz="2800" dirty="0"/>
              <a:t> </a:t>
            </a:r>
            <a:r>
              <a:rPr lang="fr-FR" sz="2800" dirty="0" err="1"/>
              <a:t>users</a:t>
            </a:r>
            <a:r>
              <a:rPr lang="fr-FR" sz="2800" dirty="0"/>
              <a:t>  (</a:t>
            </a:r>
            <a:r>
              <a:rPr lang="fr-FR" sz="2800" dirty="0" err="1"/>
              <a:t>disability</a:t>
            </a:r>
            <a:r>
              <a:rPr lang="fr-FR" sz="2800" dirty="0"/>
              <a:t> </a:t>
            </a:r>
            <a:r>
              <a:rPr lang="fr-FR" sz="2800" dirty="0" err="1"/>
              <a:t>only</a:t>
            </a:r>
            <a:r>
              <a:rPr lang="fr-FR" sz="2800" dirty="0"/>
              <a:t>) | </a:t>
            </a:r>
            <a:r>
              <a:rPr lang="fr-FR" sz="2800" dirty="0" err="1"/>
              <a:t>lack</a:t>
            </a:r>
            <a:r>
              <a:rPr lang="fr-FR" sz="2800" dirty="0"/>
              <a:t> of </a:t>
            </a:r>
            <a:r>
              <a:rPr lang="fr-FR" sz="2800" dirty="0" err="1"/>
              <a:t>literacy</a:t>
            </a:r>
            <a:r>
              <a:rPr lang="fr-FR" sz="2800" dirty="0"/>
              <a:t>  (</a:t>
            </a:r>
            <a:r>
              <a:rPr lang="fr-FR" sz="2800" dirty="0" err="1"/>
              <a:t>need</a:t>
            </a:r>
            <a:r>
              <a:rPr lang="fr-FR" sz="2800" dirty="0"/>
              <a:t> for </a:t>
            </a:r>
            <a:r>
              <a:rPr lang="fr-FR" sz="2800" dirty="0" err="1"/>
              <a:t>survey</a:t>
            </a:r>
            <a:r>
              <a:rPr lang="fr-FR" sz="2800" dirty="0"/>
              <a:t>)</a:t>
            </a:r>
            <a:br>
              <a:rPr lang="fr-FR" sz="2800" dirty="0"/>
            </a:br>
            <a:endParaRPr lang="fr-FR" sz="2800" dirty="0"/>
          </a:p>
          <a:p>
            <a:pPr marL="457200" indent="-457200">
              <a:buFont typeface="Arial" panose="020B0604020202020204" pitchFamily="34" charset="0"/>
              <a:buChar char="•"/>
            </a:pPr>
            <a:r>
              <a:rPr lang="fr-FR" sz="2800" dirty="0" err="1"/>
              <a:t>Robotics</a:t>
            </a:r>
            <a:r>
              <a:rPr lang="fr-FR" sz="2800" dirty="0"/>
              <a:t> AI: importance of trust and </a:t>
            </a:r>
            <a:r>
              <a:rPr lang="fr-FR" sz="2800" dirty="0" err="1"/>
              <a:t>capacity</a:t>
            </a:r>
            <a:r>
              <a:rPr lang="fr-FR" sz="2800" dirty="0"/>
              <a:t> building</a:t>
            </a:r>
          </a:p>
          <a:p>
            <a:pPr marL="457200" indent="-457200">
              <a:buFont typeface="Arial" panose="020B0604020202020204" pitchFamily="34" charset="0"/>
              <a:buChar char="•"/>
            </a:pPr>
            <a:endParaRPr lang="fr-FR" sz="2800" dirty="0"/>
          </a:p>
          <a:p>
            <a:pPr marL="457200" indent="-457200">
              <a:buFont typeface="Arial" panose="020B0604020202020204" pitchFamily="34" charset="0"/>
              <a:buChar char="•"/>
            </a:pPr>
            <a:r>
              <a:rPr lang="fr-FR" sz="2800" dirty="0"/>
              <a:t>Position of :UDL| </a:t>
            </a:r>
            <a:r>
              <a:rPr lang="fr-FR" sz="2800" dirty="0" err="1"/>
              <a:t>Accessibility</a:t>
            </a:r>
            <a:r>
              <a:rPr lang="fr-FR" sz="2800" dirty="0"/>
              <a:t>| AT</a:t>
            </a:r>
          </a:p>
        </p:txBody>
      </p:sp>
    </p:spTree>
    <p:extLst>
      <p:ext uri="{BB962C8B-B14F-4D97-AF65-F5344CB8AC3E}">
        <p14:creationId xmlns:p14="http://schemas.microsoft.com/office/powerpoint/2010/main" val="860799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4E5CA-3D47-248C-BEA8-89EE4CCE88DD}"/>
              </a:ext>
            </a:extLst>
          </p:cNvPr>
          <p:cNvSpPr>
            <a:spLocks noGrp="1"/>
          </p:cNvSpPr>
          <p:nvPr>
            <p:ph type="title"/>
          </p:nvPr>
        </p:nvSpPr>
        <p:spPr>
          <a:xfrm>
            <a:off x="375007" y="0"/>
            <a:ext cx="10515600" cy="1325559"/>
          </a:xfrm>
        </p:spPr>
        <p:txBody>
          <a:bodyPr/>
          <a:lstStyle/>
          <a:p>
            <a:r>
              <a:rPr lang="fr-FR" dirty="0" err="1">
                <a:latin typeface="+mj-lt"/>
              </a:rPr>
              <a:t>Definitions</a:t>
            </a:r>
            <a:endParaRPr lang="fr-FR" dirty="0">
              <a:latin typeface="+mj-lt"/>
            </a:endParaRPr>
          </a:p>
        </p:txBody>
      </p:sp>
      <p:sp>
        <p:nvSpPr>
          <p:cNvPr id="4" name="TextBox 3">
            <a:extLst>
              <a:ext uri="{FF2B5EF4-FFF2-40B4-BE49-F238E27FC236}">
                <a16:creationId xmlns:a16="http://schemas.microsoft.com/office/drawing/2014/main" id="{D2E4BAC5-BEEC-8DAA-EA5C-FF5016C3F206}"/>
              </a:ext>
            </a:extLst>
          </p:cNvPr>
          <p:cNvSpPr txBox="1"/>
          <p:nvPr/>
        </p:nvSpPr>
        <p:spPr>
          <a:xfrm>
            <a:off x="375007" y="902523"/>
            <a:ext cx="11635483" cy="5324535"/>
          </a:xfrm>
          <a:prstGeom prst="rect">
            <a:avLst/>
          </a:prstGeom>
          <a:noFill/>
        </p:spPr>
        <p:txBody>
          <a:bodyPr wrap="square">
            <a:spAutoFit/>
          </a:bodyPr>
          <a:lstStyle/>
          <a:p>
            <a:r>
              <a:rPr lang="en-US" sz="2000" dirty="0"/>
              <a:t>WHO </a:t>
            </a:r>
          </a:p>
          <a:p>
            <a:r>
              <a:rPr lang="en-US" sz="2000" u="sng" dirty="0"/>
              <a:t>assistive technology</a:t>
            </a:r>
            <a:br>
              <a:rPr lang="en-US" sz="2000" dirty="0"/>
            </a:br>
            <a:r>
              <a:rPr lang="en-US" sz="2000" dirty="0"/>
              <a:t>application of organized knowledge and skills related to assistive products</a:t>
            </a:r>
          </a:p>
          <a:p>
            <a:r>
              <a:rPr lang="en-US" sz="2000" dirty="0"/>
              <a:t>including systems and services</a:t>
            </a:r>
          </a:p>
          <a:p>
            <a:r>
              <a:rPr lang="en-US" sz="2000" dirty="0"/>
              <a:t>subset of health technology</a:t>
            </a:r>
            <a:br>
              <a:rPr lang="en-US" sz="2000" dirty="0"/>
            </a:br>
            <a:r>
              <a:rPr lang="en-US" sz="2000" u="sng" dirty="0"/>
              <a:t>Assistive product </a:t>
            </a:r>
            <a:r>
              <a:rPr lang="en-US" sz="2000" dirty="0"/>
              <a:t>(including devices, equipment, instruments or software)</a:t>
            </a:r>
            <a:br>
              <a:rPr lang="en-US" sz="2000" dirty="0"/>
            </a:br>
            <a:r>
              <a:rPr lang="en-US" sz="2000" dirty="0"/>
              <a:t>produced or generally available, </a:t>
            </a:r>
            <a:br>
              <a:rPr lang="en-US" sz="2000" dirty="0"/>
            </a:br>
            <a:r>
              <a:rPr lang="en-US" sz="2000" dirty="0"/>
              <a:t>purpose =maintain or improve an individual’s functioning and independence, and thereby promote their well-being. </a:t>
            </a:r>
            <a:br>
              <a:rPr lang="en-US" sz="2000" dirty="0"/>
            </a:br>
            <a:r>
              <a:rPr lang="en-US" sz="2000" dirty="0"/>
              <a:t>Prevent impairments and secondary health conditions. </a:t>
            </a:r>
            <a:br>
              <a:rPr lang="en-US" sz="2000" dirty="0"/>
            </a:br>
            <a:br>
              <a:rPr lang="en-US" sz="2000" dirty="0"/>
            </a:br>
            <a:r>
              <a:rPr lang="en-US" sz="2000" dirty="0"/>
              <a:t>ISO</a:t>
            </a:r>
            <a:br>
              <a:rPr lang="en-US" sz="2000" dirty="0"/>
            </a:br>
            <a:r>
              <a:rPr lang="en-US" sz="2000" dirty="0"/>
              <a:t>any </a:t>
            </a:r>
            <a:r>
              <a:rPr lang="en-US" sz="2000" u="sng" dirty="0"/>
              <a:t>product</a:t>
            </a:r>
            <a:r>
              <a:rPr lang="en-US" sz="2000" dirty="0"/>
              <a:t> (including devices, equipment, instruments and software)</a:t>
            </a:r>
          </a:p>
          <a:p>
            <a:r>
              <a:rPr lang="en-US" sz="2000" dirty="0"/>
              <a:t>produced or generally available, </a:t>
            </a:r>
            <a:br>
              <a:rPr lang="en-US" sz="2000" dirty="0"/>
            </a:br>
            <a:r>
              <a:rPr lang="en-US" sz="2000" dirty="0"/>
              <a:t>used by or for persons with disability for participation; to protect, support, train, measure or </a:t>
            </a:r>
            <a:br>
              <a:rPr lang="en-US" sz="2000" dirty="0"/>
            </a:br>
            <a:r>
              <a:rPr lang="en-US" sz="2000" dirty="0"/>
              <a:t>substitute for body functions/structures and activities</a:t>
            </a:r>
            <a:br>
              <a:rPr lang="en-US" sz="2000" dirty="0"/>
            </a:br>
            <a:r>
              <a:rPr lang="en-US" sz="2000" dirty="0"/>
              <a:t>prevent impairments, activity limitations or </a:t>
            </a:r>
            <a:r>
              <a:rPr lang="en-US" sz="2000" b="1" dirty="0"/>
              <a:t>participation</a:t>
            </a:r>
            <a:r>
              <a:rPr lang="en-US" sz="2000" dirty="0"/>
              <a:t> restrictions.</a:t>
            </a:r>
            <a:endParaRPr lang="fr-FR" sz="2000" dirty="0"/>
          </a:p>
        </p:txBody>
      </p:sp>
    </p:spTree>
    <p:extLst>
      <p:ext uri="{BB962C8B-B14F-4D97-AF65-F5344CB8AC3E}">
        <p14:creationId xmlns:p14="http://schemas.microsoft.com/office/powerpoint/2010/main" val="593208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5" name="Title 4">
            <a:extLst>
              <a:ext uri="{FF2B5EF4-FFF2-40B4-BE49-F238E27FC236}">
                <a16:creationId xmlns:a16="http://schemas.microsoft.com/office/drawing/2014/main" id="{D0A36C73-DE4F-1645-567D-9C95A00E70DD}"/>
              </a:ext>
            </a:extLst>
          </p:cNvPr>
          <p:cNvSpPr txBox="1">
            <a:spLocks noGrp="1"/>
          </p:cNvSpPr>
          <p:nvPr>
            <p:ph type="title" idx="4294967295"/>
          </p:nvPr>
        </p:nvSpPr>
        <p:spPr>
          <a:xfrm>
            <a:off x="616450" y="282464"/>
            <a:ext cx="6482992"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4400" b="0" i="0" u="none" strike="noStrike" kern="0" cap="none" spc="0" normalizeH="0" baseline="0" noProof="0" dirty="0">
                <a:ln>
                  <a:noFill/>
                </a:ln>
                <a:solidFill>
                  <a:srgbClr val="000000"/>
                </a:solidFill>
                <a:effectLst/>
                <a:uLnTx/>
                <a:uFillTx/>
                <a:latin typeface="Arial"/>
                <a:ea typeface="Arial"/>
                <a:cs typeface="Arial"/>
                <a:sym typeface="Arial"/>
              </a:rPr>
              <a:t>Key messages</a:t>
            </a:r>
          </a:p>
        </p:txBody>
      </p:sp>
      <p:sp>
        <p:nvSpPr>
          <p:cNvPr id="2" name="TextBox 1">
            <a:extLst>
              <a:ext uri="{FF2B5EF4-FFF2-40B4-BE49-F238E27FC236}">
                <a16:creationId xmlns:a16="http://schemas.microsoft.com/office/drawing/2014/main" id="{95227401-1A22-DFD4-1965-AC47AF5A389A}"/>
              </a:ext>
              <a:ext uri="{C183D7F6-B498-43B3-948B-1728B52AA6E4}">
                <adec:decorative xmlns:adec="http://schemas.microsoft.com/office/drawing/2017/decorative" val="0"/>
              </a:ext>
            </a:extLst>
          </p:cNvPr>
          <p:cNvSpPr txBox="1"/>
          <p:nvPr/>
        </p:nvSpPr>
        <p:spPr>
          <a:xfrm>
            <a:off x="380143" y="1127503"/>
            <a:ext cx="11147603" cy="6370975"/>
          </a:xfrm>
          <a:prstGeom prst="rect">
            <a:avLst/>
          </a:prstGeom>
          <a:noFill/>
        </p:spPr>
        <p:txBody>
          <a:bodyPr wrap="none" rtlCol="0">
            <a:spAutoFit/>
          </a:bodyPr>
          <a:lstStyle/>
          <a:p>
            <a:pPr marL="342900" indent="-342900">
              <a:buFont typeface="Arial" panose="020B0604020202020204" pitchFamily="34" charset="0"/>
              <a:buChar char="•"/>
            </a:pPr>
            <a:r>
              <a:rPr lang="en-US" sz="2400" dirty="0"/>
              <a:t>Umbrella term for assistive products and their related systems and services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Enables and promotes the inclusion, participation and engagement </a:t>
            </a:r>
            <a:br>
              <a:rPr lang="en-US" sz="2400" dirty="0"/>
            </a:br>
            <a:r>
              <a:rPr lang="en-US" sz="2400" dirty="0"/>
              <a:t>of persons with disabilities,</a:t>
            </a:r>
            <a:br>
              <a:rPr lang="en-US" sz="2400" dirty="0"/>
            </a:br>
            <a:endParaRPr lang="en-US" sz="2400" dirty="0"/>
          </a:p>
          <a:p>
            <a:pPr marL="342900" indent="-342900">
              <a:buFont typeface="Arial" panose="020B0604020202020204" pitchFamily="34" charset="0"/>
              <a:buChar char="•"/>
            </a:pPr>
            <a:r>
              <a:rPr lang="en-US" sz="2400" dirty="0"/>
              <a:t>Access to assistive technology is a human right, </a:t>
            </a:r>
            <a:br>
              <a:rPr lang="en-US" sz="2400" dirty="0"/>
            </a:br>
            <a:r>
              <a:rPr lang="en-US" sz="2400" dirty="0"/>
              <a:t>and a precondition for equal opportunities and participation</a:t>
            </a:r>
            <a:br>
              <a:rPr lang="en-US" sz="2400" dirty="0"/>
            </a:br>
            <a:endParaRPr lang="en-US" sz="2400" dirty="0"/>
          </a:p>
          <a:p>
            <a:pPr marL="342900" indent="-342900">
              <a:buFont typeface="Arial" panose="020B0604020202020204" pitchFamily="34" charset="0"/>
              <a:buChar char="•"/>
            </a:pPr>
            <a:r>
              <a:rPr lang="en-US" sz="2400" dirty="0"/>
              <a:t>Need for AT is rising BUT majority of people who would benefit from it </a:t>
            </a:r>
            <a:br>
              <a:rPr lang="en-US" sz="2400" dirty="0"/>
            </a:br>
            <a:r>
              <a:rPr lang="en-US" sz="2400" dirty="0"/>
              <a:t>do not have sufficient access </a:t>
            </a:r>
            <a:br>
              <a:rPr lang="en-US" sz="2400" dirty="0"/>
            </a:br>
            <a:r>
              <a:rPr lang="en-US" sz="2400" dirty="0"/>
              <a:t>1/3 people (more than 2.5 billion) globally need at least one assistive product</a:t>
            </a:r>
            <a:br>
              <a:rPr lang="en-US" sz="2400" dirty="0"/>
            </a:br>
            <a:r>
              <a:rPr lang="en-US" sz="2400" b="0" i="0" dirty="0">
                <a:solidFill>
                  <a:srgbClr val="3C4245"/>
                </a:solidFill>
                <a:effectLst/>
                <a:latin typeface="Arial" panose="020B0604020202020204" pitchFamily="34" charset="0"/>
              </a:rPr>
              <a:t>need of one or more assistive products likely to rise to 3.5 billion by 2050</a:t>
            </a:r>
            <a:br>
              <a:rPr lang="en-US" sz="2400" b="0" i="0" dirty="0">
                <a:solidFill>
                  <a:srgbClr val="3C4245"/>
                </a:solidFill>
                <a:effectLst/>
                <a:latin typeface="Arial" panose="020B0604020202020204" pitchFamily="34" charset="0"/>
              </a:rPr>
            </a:br>
            <a:endParaRPr lang="en-US" sz="2400" b="0" i="0" dirty="0">
              <a:solidFill>
                <a:srgbClr val="3C4245"/>
              </a:solidFill>
              <a:effectLst/>
              <a:latin typeface="Arial" panose="020B0604020202020204" pitchFamily="34" charset="0"/>
            </a:endParaRPr>
          </a:p>
          <a:p>
            <a:pPr marL="342900" indent="-342900">
              <a:buFont typeface="Arial" panose="020B0604020202020204" pitchFamily="34" charset="0"/>
              <a:buChar char="•"/>
            </a:pPr>
            <a:r>
              <a:rPr lang="en-US" sz="2400" dirty="0">
                <a:solidFill>
                  <a:srgbClr val="0F1419"/>
                </a:solidFill>
                <a:latin typeface="+mj-lt"/>
              </a:rPr>
              <a:t>A</a:t>
            </a:r>
            <a:r>
              <a:rPr lang="en-US" sz="2400" b="0" i="0" dirty="0">
                <a:solidFill>
                  <a:srgbClr val="0F1419"/>
                </a:solidFill>
                <a:effectLst/>
                <a:latin typeface="+mj-lt"/>
              </a:rPr>
              <a:t>ssistive technology is estimated to result in a 9:1 return on investment, </a:t>
            </a:r>
            <a:br>
              <a:rPr lang="en-US" sz="2400" b="0" i="0" dirty="0">
                <a:solidFill>
                  <a:srgbClr val="0F1419"/>
                </a:solidFill>
                <a:effectLst/>
                <a:latin typeface="+mj-lt"/>
              </a:rPr>
            </a:br>
            <a:r>
              <a:rPr lang="en-US" sz="2400" b="0" i="0" dirty="0">
                <a:solidFill>
                  <a:srgbClr val="0F1419"/>
                </a:solidFill>
                <a:effectLst/>
                <a:latin typeface="+mj-lt"/>
              </a:rPr>
              <a:t>with positive ripple effects across communities.</a:t>
            </a:r>
            <a:endParaRPr lang="fr-FR" sz="2400" dirty="0">
              <a:latin typeface="+mj-lt"/>
            </a:endParaRP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16A9B-75B3-7237-8C75-B95AB4EF4728}"/>
              </a:ext>
            </a:extLst>
          </p:cNvPr>
          <p:cNvSpPr>
            <a:spLocks noGrp="1"/>
          </p:cNvSpPr>
          <p:nvPr>
            <p:ph type="title"/>
          </p:nvPr>
        </p:nvSpPr>
        <p:spPr/>
        <p:txBody>
          <a:bodyPr/>
          <a:lstStyle/>
          <a:p>
            <a:r>
              <a:rPr lang="fr-FR" dirty="0" err="1">
                <a:latin typeface="+mj-lt"/>
              </a:rPr>
              <a:t>Barriers</a:t>
            </a:r>
            <a:endParaRPr lang="fr-FR" dirty="0">
              <a:latin typeface="+mj-lt"/>
            </a:endParaRPr>
          </a:p>
        </p:txBody>
      </p:sp>
      <p:sp>
        <p:nvSpPr>
          <p:cNvPr id="4" name="TextBox 3">
            <a:extLst>
              <a:ext uri="{FF2B5EF4-FFF2-40B4-BE49-F238E27FC236}">
                <a16:creationId xmlns:a16="http://schemas.microsoft.com/office/drawing/2014/main" id="{E324EC43-F798-8CA8-25D2-6B355E5ADC3A}"/>
              </a:ext>
            </a:extLst>
          </p:cNvPr>
          <p:cNvSpPr txBox="1"/>
          <p:nvPr/>
        </p:nvSpPr>
        <p:spPr>
          <a:xfrm>
            <a:off x="952927" y="1426705"/>
            <a:ext cx="9721921" cy="5262979"/>
          </a:xfrm>
          <a:prstGeom prst="rect">
            <a:avLst/>
          </a:prstGeom>
          <a:noFill/>
        </p:spPr>
        <p:txBody>
          <a:bodyPr wrap="square">
            <a:spAutoFit/>
          </a:bodyPr>
          <a:lstStyle/>
          <a:p>
            <a:pPr marL="457200" indent="-457200">
              <a:buFont typeface="Arial" panose="020B0604020202020204" pitchFamily="34" charset="0"/>
              <a:buChar char="•"/>
            </a:pPr>
            <a:r>
              <a:rPr lang="en-US" sz="2800" dirty="0"/>
              <a:t>high cost - low availability  - lack of support</a:t>
            </a:r>
            <a:br>
              <a:rPr lang="en-US" sz="2800" dirty="0"/>
            </a:br>
            <a:endParaRPr lang="en-US" sz="2800" dirty="0"/>
          </a:p>
          <a:p>
            <a:pPr marL="457200" indent="-457200">
              <a:buFont typeface="Arial" panose="020B0604020202020204" pitchFamily="34" charset="0"/>
              <a:buChar char="•"/>
            </a:pPr>
            <a:r>
              <a:rPr lang="en-US" sz="2800" dirty="0"/>
              <a:t>Three types of barriers to enabling environments: infrastructural, informational &amp; attitudinal. </a:t>
            </a:r>
          </a:p>
          <a:p>
            <a:endParaRPr lang="en-US" sz="2800" dirty="0"/>
          </a:p>
          <a:p>
            <a:pPr marL="457200" indent="-457200">
              <a:buFont typeface="Arial" panose="020B0604020202020204" pitchFamily="34" charset="0"/>
              <a:buChar char="•"/>
            </a:pPr>
            <a:r>
              <a:rPr lang="en-US" sz="2800" dirty="0"/>
              <a:t>Majority of people obtained their assistive products from the private sector, paid for either by themselves, or with financial support from family and friends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More than 50% of people found their assistive products were </a:t>
            </a:r>
            <a:r>
              <a:rPr lang="en-US" sz="2800" b="1" dirty="0"/>
              <a:t>suitable</a:t>
            </a:r>
            <a:r>
              <a:rPr lang="en-US" sz="2800" dirty="0"/>
              <a:t> for different environments and activities, and were satisfied with the related services</a:t>
            </a:r>
            <a:endParaRPr lang="fr-FR" sz="2800" dirty="0"/>
          </a:p>
        </p:txBody>
      </p:sp>
    </p:spTree>
    <p:extLst>
      <p:ext uri="{BB962C8B-B14F-4D97-AF65-F5344CB8AC3E}">
        <p14:creationId xmlns:p14="http://schemas.microsoft.com/office/powerpoint/2010/main" val="1963830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E3FEB-5CCF-C2C9-3357-DCEEBA0B0572}"/>
              </a:ext>
            </a:extLst>
          </p:cNvPr>
          <p:cNvSpPr>
            <a:spLocks noGrp="1"/>
          </p:cNvSpPr>
          <p:nvPr>
            <p:ph type="title"/>
          </p:nvPr>
        </p:nvSpPr>
        <p:spPr/>
        <p:txBody>
          <a:bodyPr>
            <a:normAutofit/>
          </a:bodyPr>
          <a:lstStyle/>
          <a:p>
            <a:r>
              <a:rPr lang="fr-FR" dirty="0" err="1">
                <a:latin typeface="+mj-lt"/>
              </a:rPr>
              <a:t>Systemic</a:t>
            </a:r>
            <a:r>
              <a:rPr lang="fr-FR" dirty="0">
                <a:latin typeface="+mj-lt"/>
              </a:rPr>
              <a:t> </a:t>
            </a:r>
            <a:r>
              <a:rPr lang="fr-FR" dirty="0" err="1">
                <a:latin typeface="+mj-lt"/>
              </a:rPr>
              <a:t>Improvements</a:t>
            </a:r>
            <a:r>
              <a:rPr lang="fr-FR" dirty="0">
                <a:latin typeface="+mj-lt"/>
              </a:rPr>
              <a:t> </a:t>
            </a:r>
            <a:r>
              <a:rPr lang="fr-FR" dirty="0" err="1">
                <a:latin typeface="+mj-lt"/>
              </a:rPr>
              <a:t>needed</a:t>
            </a:r>
            <a:endParaRPr lang="fr-FR" dirty="0">
              <a:latin typeface="+mj-lt"/>
            </a:endParaRPr>
          </a:p>
        </p:txBody>
      </p:sp>
      <p:sp>
        <p:nvSpPr>
          <p:cNvPr id="4" name="TextBox 3">
            <a:extLst>
              <a:ext uri="{FF2B5EF4-FFF2-40B4-BE49-F238E27FC236}">
                <a16:creationId xmlns:a16="http://schemas.microsoft.com/office/drawing/2014/main" id="{DBE79740-3884-9780-823B-28C48829D4EE}"/>
              </a:ext>
            </a:extLst>
          </p:cNvPr>
          <p:cNvSpPr txBox="1"/>
          <p:nvPr/>
        </p:nvSpPr>
        <p:spPr>
          <a:xfrm>
            <a:off x="449067" y="1976939"/>
            <a:ext cx="11293865" cy="5016758"/>
          </a:xfrm>
          <a:prstGeom prst="rect">
            <a:avLst/>
          </a:prstGeom>
          <a:noFill/>
        </p:spPr>
        <p:txBody>
          <a:bodyPr wrap="square">
            <a:spAutoFit/>
          </a:bodyPr>
          <a:lstStyle/>
          <a:p>
            <a:pPr marL="342900" indent="-342900">
              <a:buFont typeface="Arial" panose="020B0604020202020204" pitchFamily="34" charset="0"/>
              <a:buChar char="•"/>
            </a:pPr>
            <a:r>
              <a:rPr lang="en-US" sz="2000" dirty="0"/>
              <a:t>Economic and social benefits make the case for health and welfare systems </a:t>
            </a:r>
            <a:br>
              <a:rPr lang="en-US" sz="2000" dirty="0"/>
            </a:br>
            <a:r>
              <a:rPr lang="en-US" sz="2000" dirty="0"/>
              <a:t>to invest in assistive products and related services.</a:t>
            </a:r>
          </a:p>
          <a:p>
            <a:endParaRPr lang="en-US" sz="2000" dirty="0"/>
          </a:p>
          <a:p>
            <a:pPr marL="285750" indent="-285750">
              <a:buFont typeface="Arial" panose="020B0604020202020204" pitchFamily="34" charset="0"/>
              <a:buChar char="•"/>
            </a:pPr>
            <a:r>
              <a:rPr lang="en-US" sz="2000" dirty="0"/>
              <a:t>Improving the assistive technology systems, products, provision, personnel and policies. </a:t>
            </a:r>
            <a:br>
              <a:rPr lang="en-US" sz="2000" dirty="0"/>
            </a:br>
            <a:endParaRPr lang="en-US" sz="2000" dirty="0"/>
          </a:p>
          <a:p>
            <a:pPr marL="285750" indent="-285750">
              <a:buFont typeface="Arial" panose="020B0604020202020204" pitchFamily="34" charset="0"/>
              <a:buChar char="•"/>
            </a:pPr>
            <a:r>
              <a:rPr lang="en-US" sz="2000" dirty="0"/>
              <a:t>Where possible, assistive technology should be integrated within health and social care systems.</a:t>
            </a:r>
            <a:br>
              <a:rPr lang="en-US" sz="2000" dirty="0"/>
            </a:br>
            <a:endParaRPr lang="en-US" sz="2000" dirty="0"/>
          </a:p>
          <a:p>
            <a:pPr marL="285750" indent="-285750">
              <a:buFont typeface="Arial" panose="020B0604020202020204" pitchFamily="34" charset="0"/>
              <a:buChar char="•"/>
            </a:pPr>
            <a:r>
              <a:rPr lang="en-US" sz="2000" dirty="0"/>
              <a:t>Establish standards, guidelines, regulations bylaws</a:t>
            </a:r>
            <a:br>
              <a:rPr lang="en-US" sz="2000" dirty="0"/>
            </a:br>
            <a:r>
              <a:rPr lang="en-US" sz="2000" dirty="0"/>
              <a:t>that ensure that environments are truly enabling, welcoming and can be used by all people, to the greatest extent possible, without the need for adaptation or specialized designs. </a:t>
            </a:r>
            <a:br>
              <a:rPr lang="en-US" sz="2000" dirty="0"/>
            </a:br>
            <a:r>
              <a:rPr lang="en-US" sz="2000" dirty="0"/>
              <a:t>Regularly review standards and guidelines to ensure that they match ongoing technical developments, especially in the areas of digital and emerging technologies</a:t>
            </a:r>
            <a:endParaRPr lang="fr-FR" sz="2000" dirty="0"/>
          </a:p>
          <a:p>
            <a:br>
              <a:rPr lang="en-US" sz="2000" dirty="0"/>
            </a:br>
            <a:br>
              <a:rPr lang="en-US" sz="2000" dirty="0"/>
            </a:br>
            <a:endParaRPr lang="fr-FR" sz="2000" dirty="0"/>
          </a:p>
        </p:txBody>
      </p:sp>
    </p:spTree>
    <p:extLst>
      <p:ext uri="{BB962C8B-B14F-4D97-AF65-F5344CB8AC3E}">
        <p14:creationId xmlns:p14="http://schemas.microsoft.com/office/powerpoint/2010/main" val="1536025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354BF-29FD-66CC-7D67-3261CFB2C1FE}"/>
              </a:ext>
            </a:extLst>
          </p:cNvPr>
          <p:cNvSpPr>
            <a:spLocks noGrp="1"/>
          </p:cNvSpPr>
          <p:nvPr>
            <p:ph type="title"/>
          </p:nvPr>
        </p:nvSpPr>
        <p:spPr/>
        <p:txBody>
          <a:bodyPr/>
          <a:lstStyle/>
          <a:p>
            <a:r>
              <a:rPr lang="fr-FR" dirty="0" err="1">
                <a:latin typeface="+mj-lt"/>
              </a:rPr>
              <a:t>Children</a:t>
            </a:r>
            <a:endParaRPr lang="fr-FR" dirty="0">
              <a:latin typeface="+mj-lt"/>
            </a:endParaRPr>
          </a:p>
        </p:txBody>
      </p:sp>
      <p:sp>
        <p:nvSpPr>
          <p:cNvPr id="6" name="TextBox 5">
            <a:extLst>
              <a:ext uri="{FF2B5EF4-FFF2-40B4-BE49-F238E27FC236}">
                <a16:creationId xmlns:a16="http://schemas.microsoft.com/office/drawing/2014/main" id="{524BC102-AEC4-7F51-D685-19BE5C2D12EF}"/>
              </a:ext>
            </a:extLst>
          </p:cNvPr>
          <p:cNvSpPr txBox="1"/>
          <p:nvPr/>
        </p:nvSpPr>
        <p:spPr>
          <a:xfrm>
            <a:off x="1136152" y="1351965"/>
            <a:ext cx="9362326" cy="4893647"/>
          </a:xfrm>
          <a:prstGeom prst="rect">
            <a:avLst/>
          </a:prstGeom>
          <a:noFill/>
        </p:spPr>
        <p:txBody>
          <a:bodyPr wrap="square">
            <a:spAutoFit/>
          </a:bodyPr>
          <a:lstStyle/>
          <a:p>
            <a:r>
              <a:rPr lang="en-US" sz="2400" b="0" i="0" dirty="0">
                <a:solidFill>
                  <a:srgbClr val="3C4245"/>
                </a:solidFill>
                <a:effectLst/>
                <a:latin typeface="Arial" panose="020B0604020202020204" pitchFamily="34" charset="0"/>
              </a:rPr>
              <a:t>Nearly </a:t>
            </a:r>
            <a:r>
              <a:rPr lang="en-US" sz="2400" b="0" i="0" dirty="0">
                <a:solidFill>
                  <a:srgbClr val="3C4245"/>
                </a:solidFill>
                <a:effectLst/>
                <a:latin typeface="Arial" panose="020B0604020202020204" pitchFamily="34" charset="0"/>
                <a:hlinkClick r:id="rId2"/>
              </a:rPr>
              <a:t>240 million children have disabilities. </a:t>
            </a:r>
            <a:r>
              <a:rPr lang="en-US" sz="2400" b="0" i="0" dirty="0">
                <a:solidFill>
                  <a:srgbClr val="3C4245"/>
                </a:solidFill>
                <a:effectLst/>
                <a:latin typeface="Arial" panose="020B0604020202020204" pitchFamily="34" charset="0"/>
              </a:rPr>
              <a:t> 1/10 worldwide</a:t>
            </a:r>
          </a:p>
          <a:p>
            <a:br>
              <a:rPr lang="en-US" sz="2400" b="0" i="0" dirty="0">
                <a:solidFill>
                  <a:srgbClr val="3C4245"/>
                </a:solidFill>
                <a:effectLst/>
                <a:latin typeface="Arial" panose="020B0604020202020204" pitchFamily="34" charset="0"/>
              </a:rPr>
            </a:br>
            <a:r>
              <a:rPr lang="en-US" sz="2400" b="0" i="0" dirty="0">
                <a:solidFill>
                  <a:srgbClr val="3C4245"/>
                </a:solidFill>
                <a:effectLst/>
                <a:latin typeface="Arial" panose="020B0604020202020204" pitchFamily="34" charset="0"/>
              </a:rPr>
              <a:t>Denying children the right to the products they need to thrive doesn’t only harm individual children, it deprives families and their communities of everything they could contribute if their needs were met,” </a:t>
            </a:r>
            <a:br>
              <a:rPr lang="en-US" sz="2400" b="0" i="0" dirty="0">
                <a:solidFill>
                  <a:srgbClr val="3C4245"/>
                </a:solidFill>
                <a:effectLst/>
                <a:latin typeface="Arial" panose="020B0604020202020204" pitchFamily="34" charset="0"/>
              </a:rPr>
            </a:br>
            <a:br>
              <a:rPr lang="en-US" sz="2400" b="0" i="0" dirty="0">
                <a:solidFill>
                  <a:srgbClr val="3C4245"/>
                </a:solidFill>
                <a:effectLst/>
                <a:latin typeface="Arial" panose="020B0604020202020204" pitchFamily="34" charset="0"/>
              </a:rPr>
            </a:br>
            <a:r>
              <a:rPr lang="en-US" sz="2400" b="0" i="0" dirty="0">
                <a:solidFill>
                  <a:srgbClr val="3C4245"/>
                </a:solidFill>
                <a:effectLst/>
                <a:latin typeface="Arial" panose="020B0604020202020204" pitchFamily="34" charset="0"/>
              </a:rPr>
              <a:t>“Without access to assistive technology, children with disabilities will continue to miss out on their education, continue to be at a greater risk of child labor and continue to be subjected to stigma and discrimination, undermining their confidence and wellbeing.”</a:t>
            </a:r>
          </a:p>
          <a:p>
            <a:br>
              <a:rPr lang="en-US" sz="2400" dirty="0">
                <a:solidFill>
                  <a:srgbClr val="3C4245"/>
                </a:solidFill>
                <a:latin typeface="Arial" panose="020B0604020202020204" pitchFamily="34" charset="0"/>
              </a:rPr>
            </a:br>
            <a:r>
              <a:rPr lang="en-US" sz="2400" b="0" i="0" dirty="0">
                <a:solidFill>
                  <a:srgbClr val="3C4245"/>
                </a:solidFill>
                <a:effectLst/>
                <a:latin typeface="Arial" panose="020B0604020202020204" pitchFamily="34" charset="0"/>
              </a:rPr>
              <a:t>UNICEF Executive Director Catherine Russell.</a:t>
            </a:r>
            <a:endParaRPr lang="fr-FR" sz="2400" dirty="0"/>
          </a:p>
        </p:txBody>
      </p:sp>
      <p:sp>
        <p:nvSpPr>
          <p:cNvPr id="7" name="TextBox 6">
            <a:extLst>
              <a:ext uri="{FF2B5EF4-FFF2-40B4-BE49-F238E27FC236}">
                <a16:creationId xmlns:a16="http://schemas.microsoft.com/office/drawing/2014/main" id="{ACE7F195-FB5D-4A04-A0E6-9FED40D09C3E}"/>
              </a:ext>
            </a:extLst>
          </p:cNvPr>
          <p:cNvSpPr txBox="1"/>
          <p:nvPr/>
        </p:nvSpPr>
        <p:spPr>
          <a:xfrm>
            <a:off x="838203" y="6236413"/>
            <a:ext cx="1279517" cy="738664"/>
          </a:xfrm>
          <a:prstGeom prst="rect">
            <a:avLst/>
          </a:prstGeom>
          <a:noFill/>
        </p:spPr>
        <p:txBody>
          <a:bodyPr wrap="none" rtlCol="0">
            <a:spAutoFit/>
          </a:bodyPr>
          <a:lstStyle/>
          <a:p>
            <a:r>
              <a:rPr lang="fr-FR" dirty="0" err="1">
                <a:hlinkClick r:id="rId3"/>
              </a:rPr>
              <a:t>Press</a:t>
            </a:r>
            <a:r>
              <a:rPr lang="fr-FR" dirty="0">
                <a:hlinkClick r:id="rId3"/>
              </a:rPr>
              <a:t> release</a:t>
            </a:r>
          </a:p>
          <a:p>
            <a:endParaRPr lang="fr-FR" dirty="0">
              <a:hlinkClick r:id="rId3"/>
            </a:endParaRPr>
          </a:p>
          <a:p>
            <a:endParaRPr lang="fr-FR" dirty="0"/>
          </a:p>
        </p:txBody>
      </p:sp>
    </p:spTree>
    <p:extLst>
      <p:ext uri="{BB962C8B-B14F-4D97-AF65-F5344CB8AC3E}">
        <p14:creationId xmlns:p14="http://schemas.microsoft.com/office/powerpoint/2010/main" val="2525448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7BE1A-FD4D-316A-0949-97B3AA9329CC}"/>
              </a:ext>
            </a:extLst>
          </p:cNvPr>
          <p:cNvSpPr>
            <a:spLocks noGrp="1"/>
          </p:cNvSpPr>
          <p:nvPr>
            <p:ph type="title"/>
          </p:nvPr>
        </p:nvSpPr>
        <p:spPr/>
        <p:txBody>
          <a:bodyPr/>
          <a:lstStyle/>
          <a:p>
            <a:r>
              <a:rPr lang="fr-FR" dirty="0" err="1">
                <a:latin typeface="+mj-lt"/>
              </a:rPr>
              <a:t>Emerging</a:t>
            </a:r>
            <a:r>
              <a:rPr lang="fr-FR" dirty="0">
                <a:latin typeface="+mj-lt"/>
              </a:rPr>
              <a:t> Tech AI 4 </a:t>
            </a:r>
            <a:r>
              <a:rPr lang="fr-FR" dirty="0" err="1">
                <a:latin typeface="+mj-lt"/>
              </a:rPr>
              <a:t>children</a:t>
            </a:r>
            <a:endParaRPr lang="fr-FR" dirty="0">
              <a:latin typeface="+mj-lt"/>
            </a:endParaRPr>
          </a:p>
        </p:txBody>
      </p:sp>
      <p:sp>
        <p:nvSpPr>
          <p:cNvPr id="4" name="TextBox 3">
            <a:extLst>
              <a:ext uri="{FF2B5EF4-FFF2-40B4-BE49-F238E27FC236}">
                <a16:creationId xmlns:a16="http://schemas.microsoft.com/office/drawing/2014/main" id="{E9B18CA5-0951-435D-90E2-C49FDDBC2A79}"/>
              </a:ext>
            </a:extLst>
          </p:cNvPr>
          <p:cNvSpPr txBox="1"/>
          <p:nvPr/>
        </p:nvSpPr>
        <p:spPr>
          <a:xfrm>
            <a:off x="952928" y="1511153"/>
            <a:ext cx="9989050" cy="5262979"/>
          </a:xfrm>
          <a:prstGeom prst="rect">
            <a:avLst/>
          </a:prstGeom>
          <a:noFill/>
        </p:spPr>
        <p:txBody>
          <a:bodyPr wrap="square">
            <a:spAutoFit/>
          </a:bodyPr>
          <a:lstStyle/>
          <a:p>
            <a:r>
              <a:rPr lang="en-US" sz="2400" dirty="0">
                <a:hlinkClick r:id="rId2"/>
              </a:rPr>
              <a:t>The World Intellectual Property Organization (WIPO) </a:t>
            </a:r>
            <a:endParaRPr lang="en-US" sz="2400" dirty="0"/>
          </a:p>
          <a:p>
            <a:r>
              <a:rPr lang="en-US" sz="2400" dirty="0"/>
              <a:t>report on developments in the field of assistive technology  presents an overwhelming number of advances in seven major emerging technology domains that will very likely have an impact on the field of assistive technology:</a:t>
            </a:r>
          </a:p>
          <a:p>
            <a:endParaRPr lang="en-US" sz="2400" dirty="0"/>
          </a:p>
          <a:p>
            <a:pPr marL="342900" indent="-342900">
              <a:buFont typeface="Arial" panose="020B0604020202020204" pitchFamily="34" charset="0"/>
              <a:buChar char="•"/>
            </a:pPr>
            <a:r>
              <a:rPr lang="en-US" sz="2400" dirty="0"/>
              <a:t>artificial intelligence</a:t>
            </a:r>
          </a:p>
          <a:p>
            <a:pPr marL="342900" indent="-342900">
              <a:buFont typeface="Arial" panose="020B0604020202020204" pitchFamily="34" charset="0"/>
              <a:buChar char="•"/>
            </a:pPr>
            <a:r>
              <a:rPr lang="en-US" sz="2400" dirty="0"/>
              <a:t>human–computer interfaces (CCI)</a:t>
            </a:r>
          </a:p>
          <a:p>
            <a:pPr marL="342900" indent="-342900">
              <a:buFont typeface="Arial" panose="020B0604020202020204" pitchFamily="34" charset="0"/>
              <a:buChar char="•"/>
            </a:pPr>
            <a:r>
              <a:rPr lang="en-US" sz="2400" dirty="0"/>
              <a:t>sensor technologies; robotics </a:t>
            </a:r>
          </a:p>
          <a:p>
            <a:pPr marL="342900" indent="-342900">
              <a:buFont typeface="Arial" panose="020B0604020202020204" pitchFamily="34" charset="0"/>
              <a:buChar char="•"/>
            </a:pPr>
            <a:r>
              <a:rPr lang="en-US" sz="2400" dirty="0"/>
              <a:t>advances in computing and connectivity</a:t>
            </a:r>
          </a:p>
          <a:p>
            <a:pPr marL="342900" indent="-342900">
              <a:buFont typeface="Arial" panose="020B0604020202020204" pitchFamily="34" charset="0"/>
              <a:buChar char="•"/>
            </a:pPr>
            <a:r>
              <a:rPr lang="en-US" sz="2400" dirty="0"/>
              <a:t>additive manufacturing </a:t>
            </a:r>
          </a:p>
          <a:p>
            <a:pPr marL="342900" indent="-342900">
              <a:buFont typeface="Arial" panose="020B0604020202020204" pitchFamily="34" charset="0"/>
              <a:buChar char="•"/>
            </a:pPr>
            <a:r>
              <a:rPr lang="en-US" sz="2400" dirty="0"/>
              <a:t>new materials</a:t>
            </a:r>
            <a:br>
              <a:rPr lang="en-US" sz="2400" dirty="0"/>
            </a:br>
            <a:br>
              <a:rPr lang="en-US" sz="2000" dirty="0"/>
            </a:br>
            <a:br>
              <a:rPr lang="en-US" dirty="0"/>
            </a:br>
            <a:endParaRPr lang="fr-FR" dirty="0"/>
          </a:p>
        </p:txBody>
      </p:sp>
      <p:sp>
        <p:nvSpPr>
          <p:cNvPr id="3" name="TextBox 2">
            <a:extLst>
              <a:ext uri="{FF2B5EF4-FFF2-40B4-BE49-F238E27FC236}">
                <a16:creationId xmlns:a16="http://schemas.microsoft.com/office/drawing/2014/main" id="{3AB1C22D-9CBA-5FBD-6F64-C858951FE3A0}"/>
              </a:ext>
            </a:extLst>
          </p:cNvPr>
          <p:cNvSpPr txBox="1"/>
          <p:nvPr/>
        </p:nvSpPr>
        <p:spPr>
          <a:xfrm>
            <a:off x="1715784" y="6030930"/>
            <a:ext cx="1231427" cy="307777"/>
          </a:xfrm>
          <a:prstGeom prst="rect">
            <a:avLst/>
          </a:prstGeom>
          <a:noFill/>
        </p:spPr>
        <p:txBody>
          <a:bodyPr wrap="none" rtlCol="0">
            <a:spAutoFit/>
          </a:bodyPr>
          <a:lstStyle/>
          <a:p>
            <a:r>
              <a:rPr lang="fr-FR" dirty="0">
                <a:hlinkClick r:id="rId3"/>
              </a:rPr>
              <a:t>About WIPO </a:t>
            </a:r>
            <a:endParaRPr lang="fr-FR" dirty="0"/>
          </a:p>
        </p:txBody>
      </p:sp>
    </p:spTree>
    <p:extLst>
      <p:ext uri="{BB962C8B-B14F-4D97-AF65-F5344CB8AC3E}">
        <p14:creationId xmlns:p14="http://schemas.microsoft.com/office/powerpoint/2010/main" val="82219322"/>
      </p:ext>
    </p:extLst>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897</TotalTime>
  <Words>1409</Words>
  <Application>Microsoft Office PowerPoint</Application>
  <PresentationFormat>Widescreen</PresentationFormat>
  <Paragraphs>89</Paragraphs>
  <Slides>20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Lato</vt:lpstr>
      <vt:lpstr>Arial</vt:lpstr>
      <vt:lpstr>Calibri</vt:lpstr>
      <vt:lpstr>Thème Office</vt:lpstr>
      <vt:lpstr>W3C Accessibility 4 Children 26.05.2022 </vt:lpstr>
      <vt:lpstr>Outline</vt:lpstr>
      <vt:lpstr>A11Y4Children</vt:lpstr>
      <vt:lpstr>Definitions</vt:lpstr>
      <vt:lpstr>Key messages</vt:lpstr>
      <vt:lpstr>Barriers</vt:lpstr>
      <vt:lpstr>Systemic Improvements needed</vt:lpstr>
      <vt:lpstr>Children</vt:lpstr>
      <vt:lpstr>Emerging Tech AI 4 children</vt:lpstr>
      <vt:lpstr>Robotics </vt:lpstr>
      <vt:lpstr>Link convention</vt:lpstr>
      <vt:lpstr>Conditions</vt:lpstr>
      <vt:lpstr>Reference 2 Accessibility guidelines</vt:lpstr>
      <vt:lpstr>Innovation high end vs simple needs</vt:lpstr>
      <vt:lpstr>Recommendations</vt:lpstr>
      <vt:lpstr>Benefits of AT Individual, community, society </vt:lpstr>
      <vt:lpstr>Steps</vt:lpstr>
      <vt:lpstr>Partnerships</vt:lpstr>
      <vt:lpstr>Measures  &amp;  regulations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W3C Accessibility 4 Children 11.11.2021</dc:title>
  <dc:creator>Maud Stiernet</dc:creator>
  <cp:lastModifiedBy>Maud Stiernet</cp:lastModifiedBy>
  <cp:revision>22</cp:revision>
  <dcterms:created xsi:type="dcterms:W3CDTF">2020-10-19T08:39:48Z</dcterms:created>
  <dcterms:modified xsi:type="dcterms:W3CDTF">2022-05-31T07:15:52Z</dcterms:modified>
</cp:coreProperties>
</file>