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9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AA497-1A08-4E45-8148-AB818E64A0E4}" type="datetimeFigureOut">
              <a:rPr lang="en-US" smtClean="0"/>
              <a:t>12/9/10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EB77D-EAF4-A349-9CD7-5326DF6ADA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riv-ws@elists.isoc.or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our conclusions?</a:t>
            </a:r>
            <a:br>
              <a:rPr lang="en-US" dirty="0" smtClean="0"/>
            </a:br>
            <a:r>
              <a:rPr lang="en-US" dirty="0" smtClean="0"/>
              <a:t> What is the take-home work?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priv-ws@elists.isoc.org</a:t>
            </a:r>
            <a:endParaRPr lang="en-US" dirty="0" smtClean="0"/>
          </a:p>
          <a:p>
            <a:r>
              <a:rPr lang="en-US" dirty="0" smtClean="0"/>
              <a:t>In process, wait to subscribe until Friday AM</a:t>
            </a:r>
          </a:p>
          <a:p>
            <a:pPr lvl="1"/>
            <a:r>
              <a:rPr lang="en-US" dirty="0" smtClean="0"/>
              <a:t>Or tell Lucy and she will add you when the list is live.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privacy directorate</a:t>
            </a:r>
          </a:p>
          <a:p>
            <a:r>
              <a:rPr lang="en-US" dirty="0" smtClean="0"/>
              <a:t>Investigate possible research work in privacy (IRTF)</a:t>
            </a:r>
            <a:endParaRPr lang="en-US" dirty="0" smtClean="0"/>
          </a:p>
          <a:p>
            <a:r>
              <a:rPr lang="en-US" dirty="0" smtClean="0"/>
              <a:t>Explore what the IETF can learn from Tor (and vice versa)</a:t>
            </a:r>
          </a:p>
          <a:p>
            <a:r>
              <a:rPr lang="en-US" dirty="0" smtClean="0"/>
              <a:t>Support for continuing </a:t>
            </a:r>
            <a:r>
              <a:rPr lang="en-US" dirty="0" smtClean="0"/>
              <a:t>“</a:t>
            </a:r>
            <a:r>
              <a:rPr lang="en-US" dirty="0" smtClean="0"/>
              <a:t>Privacy Considerations</a:t>
            </a:r>
            <a:r>
              <a:rPr lang="en-US" dirty="0" smtClean="0"/>
              <a:t>”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Apply it to some IETF protocols</a:t>
            </a:r>
          </a:p>
          <a:p>
            <a:pPr lvl="1"/>
            <a:r>
              <a:rPr lang="en-US" dirty="0" smtClean="0"/>
              <a:t>Covers HTTP/non-HTTP-based Protocols</a:t>
            </a:r>
            <a:endParaRPr lang="en-US" dirty="0" smtClean="0"/>
          </a:p>
          <a:p>
            <a:r>
              <a:rPr lang="en-US" dirty="0" smtClean="0"/>
              <a:t>Fingerprinting Considerations for IETF protocols (TCP, HTTP, SIP, etc.)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W3C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Formation of W3C Privacy Interest Group</a:t>
            </a:r>
          </a:p>
          <a:p>
            <a:r>
              <a:rPr lang="en-US" dirty="0" smtClean="0"/>
              <a:t>Fingerprinting of W3C protocols</a:t>
            </a:r>
          </a:p>
          <a:p>
            <a:pPr lvl="1"/>
            <a:r>
              <a:rPr lang="en-US" dirty="0" smtClean="0"/>
              <a:t>How to help</a:t>
            </a:r>
          </a:p>
          <a:p>
            <a:r>
              <a:rPr lang="en-US" dirty="0" smtClean="0"/>
              <a:t>API </a:t>
            </a:r>
            <a:r>
              <a:rPr lang="en-US" dirty="0" err="1" smtClean="0"/>
              <a:t>Minimalization</a:t>
            </a:r>
            <a:endParaRPr lang="en-US" dirty="0" smtClean="0"/>
          </a:p>
          <a:p>
            <a:r>
              <a:rPr lang="en-US" dirty="0" smtClean="0"/>
              <a:t>Referrer header &amp; privacy</a:t>
            </a:r>
          </a:p>
          <a:p>
            <a:r>
              <a:rPr lang="en-US" dirty="0" smtClean="0"/>
              <a:t>Privacy Considerations for Non-Browser-based Protocols</a:t>
            </a:r>
          </a:p>
          <a:p>
            <a:r>
              <a:rPr lang="en-US" dirty="0" smtClean="0"/>
              <a:t>Usability: </a:t>
            </a:r>
          </a:p>
          <a:p>
            <a:pPr lvl="1"/>
            <a:r>
              <a:rPr lang="en-US" dirty="0" smtClean="0"/>
              <a:t>Whitepapers &amp; </a:t>
            </a:r>
            <a:r>
              <a:rPr lang="en-US" dirty="0" err="1" smtClean="0"/>
              <a:t>BCPs</a:t>
            </a:r>
            <a:r>
              <a:rPr lang="en-US" dirty="0" smtClean="0"/>
              <a:t> (?)</a:t>
            </a:r>
          </a:p>
          <a:p>
            <a:pPr lvl="1"/>
            <a:r>
              <a:rPr lang="en-US" dirty="0" smtClean="0"/>
              <a:t>Usability Considerations in W3C specifications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Both/Misc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Debate ‘Do not track’ technical mechanisms and policy consideration</a:t>
            </a:r>
          </a:p>
          <a:p>
            <a:pPr lvl="1"/>
            <a:r>
              <a:rPr lang="en-US" dirty="0" smtClean="0"/>
              <a:t>Technical analysis</a:t>
            </a:r>
          </a:p>
          <a:p>
            <a:pPr lvl="1"/>
            <a:r>
              <a:rPr lang="en-US" dirty="0" smtClean="0"/>
              <a:t>Possible experimental activity</a:t>
            </a:r>
          </a:p>
          <a:p>
            <a:r>
              <a:rPr lang="en-US" dirty="0" smtClean="0"/>
              <a:t>Cookie / cross-site management </a:t>
            </a:r>
          </a:p>
          <a:p>
            <a:r>
              <a:rPr lang="en-US" dirty="0" smtClean="0"/>
              <a:t>Terminology</a:t>
            </a:r>
          </a:p>
          <a:p>
            <a:r>
              <a:rPr lang="en-US" dirty="0" smtClean="0"/>
              <a:t>Threat Models (based on system-level view)</a:t>
            </a:r>
          </a:p>
          <a:p>
            <a:r>
              <a:rPr lang="en-US" dirty="0" smtClean="0"/>
              <a:t>Use Cases</a:t>
            </a:r>
          </a:p>
          <a:p>
            <a:r>
              <a:rPr lang="en-US" dirty="0" smtClean="0"/>
              <a:t>Explain why we care about correlation/</a:t>
            </a:r>
            <a:r>
              <a:rPr lang="en-US" dirty="0" err="1" smtClean="0"/>
              <a:t>linkability</a:t>
            </a:r>
            <a:r>
              <a:rPr lang="en-US" dirty="0" smtClean="0"/>
              <a:t> (examples in the workshop report)</a:t>
            </a:r>
          </a:p>
          <a:p>
            <a:r>
              <a:rPr lang="en-US" dirty="0" smtClean="0"/>
              <a:t>Investigate policy expression languages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Policies and </a:t>
            </a:r>
            <a:r>
              <a:rPr lang="en-US" dirty="0" smtClean="0"/>
              <a:t>Intentions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retention/How long will you keep it?</a:t>
            </a:r>
          </a:p>
          <a:p>
            <a:r>
              <a:rPr lang="en-US" dirty="0" smtClean="0"/>
              <a:t>Unintended consequences of choosing an identifier</a:t>
            </a:r>
          </a:p>
          <a:p>
            <a:r>
              <a:rPr lang="en-US" dirty="0" smtClean="0"/>
              <a:t>Secondary 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covered during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Privacy at the networking layer </a:t>
            </a:r>
          </a:p>
          <a:p>
            <a:pPr lvl="1"/>
            <a:r>
              <a:rPr lang="en-US" dirty="0" smtClean="0"/>
              <a:t>beyond Tor</a:t>
            </a:r>
          </a:p>
          <a:p>
            <a:pPr lvl="1"/>
            <a:r>
              <a:rPr lang="en-US" dirty="0" smtClean="0"/>
              <a:t>beyond the Web server (backend)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250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are our conclusions?  What is the take-home work?</vt:lpstr>
      <vt:lpstr>Mailing List</vt:lpstr>
      <vt:lpstr>IETF Actions</vt:lpstr>
      <vt:lpstr>W3C Actions</vt:lpstr>
      <vt:lpstr>Both/Misc</vt:lpstr>
      <vt:lpstr>Policies and Intentions </vt:lpstr>
      <vt:lpstr>Not covered during the workshop</vt:lpstr>
    </vt:vector>
  </TitlesOfParts>
  <Company>Nokia Siemens Networks - COO RTP IE Internet SDE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our conclusions?  What is the take-home work?</dc:title>
  <dc:creator>Hannes Tschofenig</dc:creator>
  <cp:lastModifiedBy>Hannes Tschofenig</cp:lastModifiedBy>
  <cp:revision>4</cp:revision>
  <dcterms:created xsi:type="dcterms:W3CDTF">2010-12-09T18:05:58Z</dcterms:created>
  <dcterms:modified xsi:type="dcterms:W3CDTF">2010-12-09T19:59:47Z</dcterms:modified>
</cp:coreProperties>
</file>