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7" r:id="rId7"/>
    <p:sldId id="262" r:id="rId8"/>
    <p:sldId id="263" r:id="rId9"/>
    <p:sldId id="264" r:id="rId10"/>
    <p:sldId id="265" r:id="rId11"/>
    <p:sldId id="266" r:id="rId12"/>
    <p:sldId id="261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632" autoAdjust="0"/>
  </p:normalViewPr>
  <p:slideViewPr>
    <p:cSldViewPr>
      <p:cViewPr varScale="1">
        <p:scale>
          <a:sx n="103" d="100"/>
          <a:sy n="103" d="100"/>
        </p:scale>
        <p:origin x="-93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1BF6DB-BE70-4C48-91AD-BF0D2C9E1633}" type="datetimeFigureOut">
              <a:rPr lang="en-US" smtClean="0"/>
              <a:t>8/27/2012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D09877-B8F8-4B94-B30E-A1872162B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309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 my name, nor is it especially apt,</a:t>
            </a:r>
            <a:r>
              <a:rPr lang="en-US" baseline="0" dirty="0" smtClean="0"/>
              <a:t> but it’s a name.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D09877-B8F8-4B94-B30E-A1872162BD9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382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5B2CB-4775-43BD-ABA0-9F408256D78A}" type="datetime1">
              <a:rPr lang="en-US" smtClean="0"/>
              <a:t>8/27/2012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8B56CA3-AE9F-4BBA-BE17-F7FE49E68EF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E0B8-6D12-4BBC-AEC7-06FB45A675DE}" type="datetime1">
              <a:rPr lang="en-US" smtClean="0"/>
              <a:t>8/27/2012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56CA3-AE9F-4BBA-BE17-F7FE49E68E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59A92-E3C9-441A-A4BE-FAB692D97320}" type="datetime1">
              <a:rPr lang="en-US" smtClean="0"/>
              <a:t>8/27/2012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56CA3-AE9F-4BBA-BE17-F7FE49E68E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3D14C-6C7C-4D47-815C-69588B11BE66}" type="datetime1">
              <a:rPr lang="en-US" smtClean="0"/>
              <a:t>8/27/2012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56CA3-AE9F-4BBA-BE17-F7FE49E68E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60F0C-322E-42D1-9865-9FF3E442C06F}" type="datetime1">
              <a:rPr lang="en-US" smtClean="0"/>
              <a:t>8/27/2012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56CA3-AE9F-4BBA-BE17-F7FE49E68EF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2B66F-5854-4800-9912-8DBFDA0129A5}" type="datetime1">
              <a:rPr lang="en-US" smtClean="0"/>
              <a:t>8/27/2012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56CA3-AE9F-4BBA-BE17-F7FE49E68EF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E24C4-FC75-4A53-A1A1-17D40C52A1D9}" type="datetime1">
              <a:rPr lang="en-US" smtClean="0"/>
              <a:t>8/27/2012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56CA3-AE9F-4BBA-BE17-F7FE49E68EF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905B0-B920-4E30-BBA9-B5CEA4AA77A3}" type="datetime1">
              <a:rPr lang="en-US" smtClean="0"/>
              <a:t>8/27/2012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56CA3-AE9F-4BBA-BE17-F7FE49E68E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F4CBA-D6EB-4E81-9347-14B33BFDD7E6}" type="datetime1">
              <a:rPr lang="en-US" smtClean="0"/>
              <a:t>8/27/2012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56CA3-AE9F-4BBA-BE17-F7FE49E68E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550FF-0384-4210-999D-4851401E9BBD}" type="datetime1">
              <a:rPr lang="en-US" smtClean="0"/>
              <a:t>8/27/2012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56CA3-AE9F-4BBA-BE17-F7FE49E68E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43F84-996A-4620-9A1E-66D5F7029BBE}" type="datetime1">
              <a:rPr lang="en-US" smtClean="0"/>
              <a:t>8/27/2012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56CA3-AE9F-4BBA-BE17-F7FE49E68E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1AFADF3-D039-4DA1-9796-1D71ACD15790}" type="datetime1">
              <a:rPr lang="en-US" smtClean="0"/>
              <a:t>8/27/2012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8B56CA3-AE9F-4BBA-BE17-F7FE49E68EF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html5labs.com/cu-rtc-web/cu-rtc-web.ht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Curtsy Web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hlinkClick r:id="rId3"/>
              </a:rPr>
              <a:t>http://html5labs.com/cu-rtc-web/cu-rtc-web.htm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7811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err="1" smtClean="0"/>
              <a:t>RealtimeMediaDescription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Describes how to turn abstract </a:t>
            </a:r>
            <a:r>
              <a:rPr lang="en-US" dirty="0" err="1" smtClean="0"/>
              <a:t>MediaStreamTrack</a:t>
            </a:r>
            <a:endParaRPr lang="en-US" dirty="0" smtClean="0"/>
          </a:p>
          <a:p>
            <a:r>
              <a:rPr lang="en-US" dirty="0" smtClean="0"/>
              <a:t>…into a concrete RTP packet stream</a:t>
            </a:r>
          </a:p>
          <a:p>
            <a:r>
              <a:rPr lang="en-US" dirty="0" smtClean="0"/>
              <a:t>Describes semantics of each packet type</a:t>
            </a:r>
          </a:p>
          <a:p>
            <a:r>
              <a:rPr lang="en-US" dirty="0" smtClean="0"/>
              <a:t>Provides stream identification</a:t>
            </a:r>
          </a:p>
          <a:p>
            <a:r>
              <a:rPr lang="en-US" dirty="0" smtClean="0"/>
              <a:t>Sets available RTP and RTCP features</a:t>
            </a:r>
          </a:p>
          <a:p>
            <a:r>
              <a:rPr lang="en-US" dirty="0" smtClean="0"/>
              <a:t>Provides a </a:t>
            </a:r>
            <a:r>
              <a:rPr lang="en-US" b="1" dirty="0" smtClean="0"/>
              <a:t>simple negotiation </a:t>
            </a:r>
            <a:r>
              <a:rPr lang="en-US" dirty="0" smtClean="0"/>
              <a:t>feature (update </a:t>
            </a:r>
            <a:r>
              <a:rPr lang="en-US" dirty="0" smtClean="0">
                <a:latin typeface="Century Gothic"/>
              </a:rPr>
              <a:t>≡</a:t>
            </a:r>
            <a:r>
              <a:rPr lang="en-US" dirty="0" smtClean="0"/>
              <a:t> </a:t>
            </a:r>
            <a:r>
              <a:rPr lang="en-US" dirty="0" smtClean="0">
                <a:latin typeface="Century Gothic"/>
              </a:rPr>
              <a:t>∩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56CA3-AE9F-4BBA-BE17-F7FE49E68EF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86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Channel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included in the proposal</a:t>
            </a:r>
          </a:p>
          <a:p>
            <a:r>
              <a:rPr lang="en-US" dirty="0" smtClean="0"/>
              <a:t>Could use </a:t>
            </a:r>
            <a:r>
              <a:rPr lang="en-US" dirty="0" err="1" smtClean="0"/>
              <a:t>RealtimeTransport</a:t>
            </a:r>
            <a:r>
              <a:rPr lang="en-US" dirty="0" smtClean="0"/>
              <a:t> directly</a:t>
            </a:r>
          </a:p>
          <a:p>
            <a:r>
              <a:rPr lang="en-US" dirty="0" smtClean="0"/>
              <a:t>Wouldn’t be affected by all that media rubbish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Not included in the proposal</a:t>
            </a:r>
          </a:p>
          <a:p>
            <a:r>
              <a:rPr lang="en-US" dirty="0" smtClean="0"/>
              <a:t>A </a:t>
            </a:r>
            <a:r>
              <a:rPr lang="en-US" dirty="0" err="1" smtClean="0"/>
              <a:t>MediaStream</a:t>
            </a:r>
            <a:r>
              <a:rPr lang="en-US" dirty="0" smtClean="0"/>
              <a:t>(Track) problem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56CA3-AE9F-4BBA-BE17-F7FE49E68EFF}" type="slidenum">
              <a:rPr lang="en-US" smtClean="0"/>
              <a:t>11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66700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 smtClean="0"/>
              <a:t>DTMF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249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Shorthand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RealtimePort</a:t>
            </a:r>
            <a:r>
              <a:rPr lang="en-US" dirty="0" smtClean="0"/>
              <a:t> </a:t>
            </a:r>
            <a:r>
              <a:rPr lang="en-US" dirty="0" smtClean="0">
                <a:latin typeface="Century Gothic"/>
              </a:rPr>
              <a:t>≈</a:t>
            </a:r>
            <a:r>
              <a:rPr lang="en-US" dirty="0" smtClean="0"/>
              <a:t> Candidate</a:t>
            </a:r>
          </a:p>
          <a:p>
            <a:r>
              <a:rPr lang="en-US" dirty="0" err="1" smtClean="0"/>
              <a:t>RealtimeTransport</a:t>
            </a:r>
            <a:r>
              <a:rPr lang="en-US" dirty="0" smtClean="0"/>
              <a:t> </a:t>
            </a:r>
            <a:r>
              <a:rPr lang="en-US" dirty="0"/>
              <a:t>≈</a:t>
            </a:r>
            <a:r>
              <a:rPr lang="en-US" dirty="0" smtClean="0"/>
              <a:t> UDP Flow w/Security</a:t>
            </a:r>
          </a:p>
          <a:p>
            <a:r>
              <a:rPr lang="en-US" dirty="0" err="1" smtClean="0">
                <a:latin typeface="Century Gothic"/>
                <a:ea typeface="Cambria Math"/>
              </a:rPr>
              <a:t>RealtimeMediaStream</a:t>
            </a:r>
            <a:r>
              <a:rPr lang="en-US" dirty="0" smtClean="0">
                <a:latin typeface="Century Gothic"/>
                <a:ea typeface="Cambria Math"/>
              </a:rPr>
              <a:t> </a:t>
            </a:r>
            <a:r>
              <a:rPr lang="en-US" dirty="0"/>
              <a:t>≈</a:t>
            </a:r>
            <a:r>
              <a:rPr lang="en-US" dirty="0" smtClean="0">
                <a:latin typeface="Century Gothic"/>
                <a:ea typeface="Cambria Math"/>
              </a:rPr>
              <a:t> RTP stream</a:t>
            </a:r>
            <a:endParaRPr lang="en-US" dirty="0" smtClean="0"/>
          </a:p>
          <a:p>
            <a:r>
              <a:rPr lang="en-US" dirty="0" err="1" smtClean="0"/>
              <a:t>RealtimeMediaDescription</a:t>
            </a:r>
            <a:r>
              <a:rPr lang="en-US" dirty="0" smtClean="0"/>
              <a:t> </a:t>
            </a:r>
            <a:r>
              <a:rPr lang="en-US" dirty="0"/>
              <a:t>≈</a:t>
            </a:r>
            <a:r>
              <a:rPr lang="en-US" dirty="0" smtClean="0"/>
              <a:t> SDP m= line</a:t>
            </a:r>
            <a:r>
              <a:rPr lang="en-US" dirty="0" smtClean="0">
                <a:latin typeface="Century Gothic"/>
                <a:ea typeface="Cambria Math"/>
              </a:rPr>
              <a:t>¹</a:t>
            </a:r>
            <a:r>
              <a:rPr lang="en-US" baseline="30000" dirty="0" smtClean="0">
                <a:latin typeface="Century Gothic"/>
                <a:ea typeface="Cambria Math"/>
              </a:rPr>
              <a:t>†‡*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56CA3-AE9F-4BBA-BE17-F7FE49E68EF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48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Century Gothic"/>
              </a:rPr>
              <a:t>Δ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Control </a:t>
            </a:r>
            <a:r>
              <a:rPr lang="en-US" dirty="0"/>
              <a:t>connection establishment based on </a:t>
            </a:r>
            <a:r>
              <a:rPr lang="en-US" dirty="0" smtClean="0"/>
              <a:t>certificate</a:t>
            </a:r>
          </a:p>
          <a:p>
            <a:r>
              <a:rPr lang="en-US" dirty="0" smtClean="0"/>
              <a:t>API </a:t>
            </a:r>
            <a:r>
              <a:rPr lang="en-US" dirty="0"/>
              <a:t>for discovering </a:t>
            </a:r>
            <a:r>
              <a:rPr lang="en-US" dirty="0" smtClean="0"/>
              <a:t>capabilities</a:t>
            </a:r>
          </a:p>
          <a:p>
            <a:r>
              <a:rPr lang="en-US" dirty="0" smtClean="0"/>
              <a:t>Bandwidth allocation</a:t>
            </a:r>
          </a:p>
          <a:p>
            <a:r>
              <a:rPr lang="en-US" dirty="0" smtClean="0"/>
              <a:t>Bandwidth </a:t>
            </a:r>
            <a:r>
              <a:rPr lang="en-US" dirty="0"/>
              <a:t>estimation </a:t>
            </a:r>
            <a:r>
              <a:rPr lang="en-US" dirty="0" smtClean="0"/>
              <a:t>feedback</a:t>
            </a:r>
          </a:p>
          <a:p>
            <a:r>
              <a:rPr lang="en-US" dirty="0" smtClean="0"/>
              <a:t>Expose </a:t>
            </a:r>
            <a:r>
              <a:rPr lang="en-US" dirty="0"/>
              <a:t>additional ICE </a:t>
            </a:r>
            <a:r>
              <a:rPr lang="en-US" dirty="0" smtClean="0"/>
              <a:t>state</a:t>
            </a:r>
          </a:p>
          <a:p>
            <a:r>
              <a:rPr lang="en-US" dirty="0" smtClean="0"/>
              <a:t>Document </a:t>
            </a:r>
            <a:r>
              <a:rPr lang="en-US" dirty="0"/>
              <a:t>how the different state machines </a:t>
            </a:r>
            <a:r>
              <a:rPr lang="en-US" dirty="0" smtClean="0"/>
              <a:t>interact</a:t>
            </a:r>
          </a:p>
          <a:p>
            <a:r>
              <a:rPr lang="en-US" dirty="0" smtClean="0"/>
              <a:t>Interoperability </a:t>
            </a:r>
            <a:r>
              <a:rPr lang="en-US" dirty="0"/>
              <a:t>with varying ICE and ICE-like </a:t>
            </a:r>
            <a:r>
              <a:rPr lang="en-US" dirty="0" smtClean="0"/>
              <a:t>agents</a:t>
            </a:r>
          </a:p>
          <a:p>
            <a:r>
              <a:rPr lang="en-US" dirty="0" smtClean="0"/>
              <a:t>H.264 </a:t>
            </a:r>
            <a:r>
              <a:rPr lang="en-US" dirty="0"/>
              <a:t>SVC </a:t>
            </a:r>
            <a:r>
              <a:rPr lang="en-US" dirty="0" smtClean="0"/>
              <a:t>support</a:t>
            </a:r>
          </a:p>
          <a:p>
            <a:r>
              <a:rPr lang="en-US" dirty="0" smtClean="0"/>
              <a:t>Set </a:t>
            </a:r>
            <a:r>
              <a:rPr lang="en-US" dirty="0"/>
              <a:t>Security </a:t>
            </a:r>
            <a:r>
              <a:rPr lang="en-US" dirty="0" smtClean="0"/>
              <a:t>Description</a:t>
            </a:r>
          </a:p>
          <a:p>
            <a:r>
              <a:rPr lang="en-US" dirty="0" smtClean="0"/>
              <a:t>Remove offer/answer</a:t>
            </a:r>
          </a:p>
          <a:p>
            <a:r>
              <a:rPr lang="en-US" dirty="0" smtClean="0"/>
              <a:t>Split </a:t>
            </a:r>
            <a:r>
              <a:rPr lang="en-US" dirty="0"/>
              <a:t>SDP between </a:t>
            </a:r>
            <a:r>
              <a:rPr lang="en-US" dirty="0" err="1"/>
              <a:t>PeerConnection</a:t>
            </a:r>
            <a:r>
              <a:rPr lang="en-US" dirty="0"/>
              <a:t> and </a:t>
            </a:r>
            <a:r>
              <a:rPr lang="en-US" dirty="0" err="1" smtClean="0"/>
              <a:t>MediaStream</a:t>
            </a:r>
            <a:endParaRPr lang="en-US" dirty="0" smtClean="0"/>
          </a:p>
          <a:p>
            <a:r>
              <a:rPr lang="en-US" dirty="0" smtClean="0"/>
              <a:t>Remove </a:t>
            </a:r>
            <a:r>
              <a:rPr lang="en-US" dirty="0"/>
              <a:t>SDP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56CA3-AE9F-4BBA-BE17-F7FE49E68EFF}" type="slidenum">
              <a:rPr lang="en-US" smtClean="0"/>
              <a:t>13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Testing </a:t>
            </a:r>
            <a:r>
              <a:rPr lang="en-US" dirty="0"/>
              <a:t>of </a:t>
            </a:r>
            <a:r>
              <a:rPr lang="en-US" dirty="0" smtClean="0"/>
              <a:t>connection </a:t>
            </a:r>
            <a:r>
              <a:rPr lang="en-US" dirty="0" err="1" smtClean="0"/>
              <a:t>liveness</a:t>
            </a:r>
            <a:endParaRPr lang="en-US" dirty="0" smtClean="0"/>
          </a:p>
          <a:p>
            <a:r>
              <a:rPr lang="en-US" dirty="0" smtClean="0"/>
              <a:t>Are </a:t>
            </a:r>
            <a:r>
              <a:rPr lang="en-US" dirty="0" err="1"/>
              <a:t>MediaStreams</a:t>
            </a:r>
            <a:r>
              <a:rPr lang="en-US" dirty="0"/>
              <a:t> </a:t>
            </a:r>
            <a:r>
              <a:rPr lang="en-US" dirty="0" smtClean="0"/>
              <a:t>mutable?</a:t>
            </a:r>
          </a:p>
          <a:p>
            <a:r>
              <a:rPr lang="en-US" dirty="0" smtClean="0"/>
              <a:t>Provide </a:t>
            </a:r>
            <a:r>
              <a:rPr lang="en-US" dirty="0"/>
              <a:t>congestion feedback API for </a:t>
            </a:r>
            <a:r>
              <a:rPr lang="en-US" dirty="0" smtClean="0"/>
              <a:t>flows</a:t>
            </a:r>
          </a:p>
          <a:p>
            <a:r>
              <a:rPr lang="en-US" dirty="0" smtClean="0"/>
              <a:t>Serialization </a:t>
            </a:r>
            <a:r>
              <a:rPr lang="en-US" dirty="0"/>
              <a:t>of duplicated </a:t>
            </a:r>
            <a:r>
              <a:rPr lang="en-US" dirty="0" smtClean="0"/>
              <a:t>tracks</a:t>
            </a:r>
          </a:p>
          <a:p>
            <a:r>
              <a:rPr lang="en-US" dirty="0" smtClean="0"/>
              <a:t>Rollback </a:t>
            </a:r>
            <a:r>
              <a:rPr lang="en-US" dirty="0"/>
              <a:t>of </a:t>
            </a:r>
            <a:r>
              <a:rPr lang="en-US" dirty="0" smtClean="0"/>
              <a:t>offers</a:t>
            </a:r>
          </a:p>
          <a:p>
            <a:r>
              <a:rPr lang="en-US" dirty="0" smtClean="0"/>
              <a:t>Programmatic </a:t>
            </a:r>
            <a:r>
              <a:rPr lang="en-US" dirty="0"/>
              <a:t>description </a:t>
            </a:r>
            <a:r>
              <a:rPr lang="en-US" dirty="0" smtClean="0"/>
              <a:t>of described streams</a:t>
            </a:r>
          </a:p>
          <a:p>
            <a:r>
              <a:rPr lang="en-US" dirty="0" smtClean="0"/>
              <a:t>Learning </a:t>
            </a:r>
            <a:r>
              <a:rPr lang="en-US" dirty="0"/>
              <a:t>of network change </a:t>
            </a:r>
            <a:r>
              <a:rPr lang="en-US" dirty="0" smtClean="0"/>
              <a:t>events</a:t>
            </a:r>
          </a:p>
          <a:p>
            <a:r>
              <a:rPr lang="en-US" dirty="0" smtClean="0"/>
              <a:t>Learn </a:t>
            </a:r>
            <a:r>
              <a:rPr lang="en-US" dirty="0"/>
              <a:t>what ICE candidates are in </a:t>
            </a:r>
            <a:r>
              <a:rPr lang="en-US" dirty="0" smtClean="0"/>
              <a:t>use</a:t>
            </a:r>
          </a:p>
          <a:p>
            <a:r>
              <a:rPr lang="en-US" dirty="0" smtClean="0"/>
              <a:t>Pausing </a:t>
            </a:r>
            <a:r>
              <a:rPr lang="en-US" dirty="0"/>
              <a:t>and muting of </a:t>
            </a:r>
            <a:r>
              <a:rPr lang="en-US" dirty="0" smtClean="0"/>
              <a:t>streams</a:t>
            </a:r>
          </a:p>
          <a:p>
            <a:r>
              <a:rPr lang="en-US" dirty="0" smtClean="0"/>
              <a:t>Description </a:t>
            </a:r>
            <a:r>
              <a:rPr lang="en-US" dirty="0"/>
              <a:t>of state/behavior is currently </a:t>
            </a:r>
            <a:r>
              <a:rPr lang="en-US" dirty="0" smtClean="0"/>
              <a:t>incomplete</a:t>
            </a:r>
          </a:p>
          <a:p>
            <a:r>
              <a:rPr lang="en-US" dirty="0" smtClean="0"/>
              <a:t>Priority allocation</a:t>
            </a:r>
          </a:p>
          <a:p>
            <a:r>
              <a:rPr lang="en-US" dirty="0" smtClean="0"/>
              <a:t>DTMF </a:t>
            </a:r>
            <a:r>
              <a:rPr lang="en-US" dirty="0" err="1"/>
              <a:t>onTone</a:t>
            </a:r>
            <a:r>
              <a:rPr lang="en-US" dirty="0"/>
              <a:t> </a:t>
            </a:r>
            <a:r>
              <a:rPr lang="en-US" dirty="0" smtClean="0"/>
              <a:t>event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33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 you think that’s air you’re breathing?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PeerConnection</a:t>
            </a:r>
            <a:r>
              <a:rPr lang="en-US" dirty="0" smtClean="0"/>
              <a:t> is…</a:t>
            </a:r>
          </a:p>
          <a:p>
            <a:endParaRPr lang="en-US" dirty="0" smtClean="0"/>
          </a:p>
          <a:p>
            <a:r>
              <a:rPr lang="en-US" dirty="0" smtClean="0"/>
              <a:t>RFC 3264, except with provisional and final answers</a:t>
            </a:r>
          </a:p>
          <a:p>
            <a:r>
              <a:rPr lang="en-US" dirty="0" smtClean="0"/>
              <a:t>…and with some application tweaking</a:t>
            </a:r>
          </a:p>
          <a:p>
            <a:r>
              <a:rPr lang="en-US" dirty="0" smtClean="0"/>
              <a:t>ICE, except with trickle candidates</a:t>
            </a:r>
          </a:p>
          <a:p>
            <a:r>
              <a:rPr lang="en-US" dirty="0" smtClean="0"/>
              <a:t>…and continuing consent checks</a:t>
            </a:r>
          </a:p>
          <a:p>
            <a:r>
              <a:rPr lang="en-US" dirty="0" smtClean="0"/>
              <a:t>DTLS-SRTP, except with identity assertions</a:t>
            </a:r>
          </a:p>
          <a:p>
            <a:r>
              <a:rPr lang="en-US" dirty="0" smtClean="0"/>
              <a:t>RTP, except for multiplexing</a:t>
            </a:r>
          </a:p>
          <a:p>
            <a:r>
              <a:rPr lang="en-US" dirty="0" smtClean="0"/>
              <a:t>…and the data channel</a:t>
            </a:r>
          </a:p>
          <a:p>
            <a:r>
              <a:rPr lang="en-US" dirty="0" smtClean="0"/>
              <a:t>+ New congestion control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56CA3-AE9F-4BBA-BE17-F7FE49E68EF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66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SDP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Media stream ID</a:t>
            </a:r>
          </a:p>
          <a:p>
            <a:r>
              <a:rPr lang="en-US" dirty="0" smtClean="0"/>
              <a:t>BUNDLE groupings</a:t>
            </a:r>
          </a:p>
          <a:p>
            <a:r>
              <a:rPr lang="en-US" dirty="0" err="1" smtClean="0"/>
              <a:t>IdP</a:t>
            </a:r>
            <a:r>
              <a:rPr lang="en-US" dirty="0" smtClean="0"/>
              <a:t> assertions (base64 of JSON (of base64 of JSON))</a:t>
            </a:r>
          </a:p>
          <a:p>
            <a:r>
              <a:rPr lang="en-US" dirty="0" smtClean="0"/>
              <a:t>…and more needed</a:t>
            </a:r>
          </a:p>
          <a:p>
            <a:endParaRPr lang="en-US" dirty="0"/>
          </a:p>
          <a:p>
            <a:r>
              <a:rPr lang="en-US" dirty="0" smtClean="0"/>
              <a:t>What version of SDP will browsers implement?</a:t>
            </a:r>
          </a:p>
          <a:p>
            <a:r>
              <a:rPr lang="en-US" dirty="0" smtClean="0"/>
              <a:t>What mutations to that SDP will browsers permit?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56CA3-AE9F-4BBA-BE17-F7FE49E68EF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08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API, not protocol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56CA3-AE9F-4BBA-BE17-F7FE49E68EFF}" type="slidenum">
              <a:rPr lang="en-US" smtClean="0"/>
              <a:t>4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663" y="1947863"/>
            <a:ext cx="5400675" cy="296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943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56CA3-AE9F-4BBA-BE17-F7FE49E68EFF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858" y="1676401"/>
            <a:ext cx="7449942" cy="4197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179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56CA3-AE9F-4BBA-BE17-F7FE49E68EFF}" type="slidenum">
              <a:rPr lang="en-US" smtClean="0"/>
              <a:t>6</a:t>
            </a:fld>
            <a:endParaRPr lang="en-US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2773" y="1905000"/>
            <a:ext cx="6324600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198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RealtimePort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b="1" dirty="0" smtClean="0"/>
              <a:t>local transport endpoint</a:t>
            </a:r>
          </a:p>
          <a:p>
            <a:r>
              <a:rPr lang="en-US" dirty="0" smtClean="0"/>
              <a:t>IP + port + username fragment + password</a:t>
            </a:r>
          </a:p>
          <a:p>
            <a:r>
              <a:rPr lang="en-US" dirty="0" smtClean="0"/>
              <a:t>…for host and relay candidates</a:t>
            </a:r>
          </a:p>
          <a:p>
            <a:r>
              <a:rPr lang="en-US" dirty="0" smtClean="0"/>
              <a:t>STUN checking for </a:t>
            </a:r>
            <a:r>
              <a:rPr lang="en-US" dirty="0" err="1" smtClean="0"/>
              <a:t>liveness</a:t>
            </a:r>
            <a:r>
              <a:rPr lang="en-US" dirty="0" smtClean="0"/>
              <a:t> and </a:t>
            </a:r>
            <a:r>
              <a:rPr lang="en-US" b="1" dirty="0" smtClean="0"/>
              <a:t>consent</a:t>
            </a:r>
          </a:p>
          <a:p>
            <a:r>
              <a:rPr lang="en-US" dirty="0" smtClean="0"/>
              <a:t>…and for server and peer reflexive addresses</a:t>
            </a:r>
          </a:p>
          <a:p>
            <a:r>
              <a:rPr lang="en-US" dirty="0" smtClean="0"/>
              <a:t>Everything </a:t>
            </a:r>
            <a:r>
              <a:rPr lang="en-US" dirty="0"/>
              <a:t>needed for ICE</a:t>
            </a:r>
          </a:p>
          <a:p>
            <a:r>
              <a:rPr lang="en-US" dirty="0" smtClean="0"/>
              <a:t>…or not-ICE (plain </a:t>
            </a:r>
            <a:r>
              <a:rPr lang="en-US" dirty="0" err="1" smtClean="0"/>
              <a:t>ol</a:t>
            </a:r>
            <a:r>
              <a:rPr lang="en-US" dirty="0" smtClean="0"/>
              <a:t>’ NAT traversal)</a:t>
            </a:r>
          </a:p>
          <a:p>
            <a:r>
              <a:rPr lang="en-US" dirty="0" smtClean="0"/>
              <a:t>…or just talking to a media source or sink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56CA3-AE9F-4BBA-BE17-F7FE49E68EF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77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RealtimeTransport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secured </a:t>
            </a:r>
            <a:r>
              <a:rPr lang="en-US" b="1" dirty="0" smtClean="0"/>
              <a:t>UDP flow</a:t>
            </a:r>
          </a:p>
          <a:p>
            <a:r>
              <a:rPr lang="en-US" dirty="0" smtClean="0"/>
              <a:t>Binds local </a:t>
            </a:r>
            <a:r>
              <a:rPr lang="en-US" dirty="0" err="1" smtClean="0"/>
              <a:t>RealtimePort</a:t>
            </a:r>
            <a:r>
              <a:rPr lang="en-US" dirty="0" smtClean="0"/>
              <a:t> to some remote analogue</a:t>
            </a:r>
          </a:p>
          <a:p>
            <a:r>
              <a:rPr lang="en-US" dirty="0" smtClean="0"/>
              <a:t>Adds SRTP (SDES or DTLS key negotiation)</a:t>
            </a:r>
          </a:p>
          <a:p>
            <a:r>
              <a:rPr lang="en-US" dirty="0" smtClean="0"/>
              <a:t>Handles ongoing consent checking</a:t>
            </a:r>
          </a:p>
          <a:p>
            <a:r>
              <a:rPr lang="en-US" dirty="0" smtClean="0"/>
              <a:t>Provides feedback on bandwidth (and congestion)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56CA3-AE9F-4BBA-BE17-F7FE49E68EF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94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RealtimeMediaStream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b="1" dirty="0" smtClean="0"/>
              <a:t>unidirectional flow of media</a:t>
            </a:r>
          </a:p>
          <a:p>
            <a:r>
              <a:rPr lang="en-US" dirty="0" smtClean="0"/>
              <a:t>…as RTP packets</a:t>
            </a:r>
          </a:p>
          <a:p>
            <a:r>
              <a:rPr lang="en-US" dirty="0" smtClean="0"/>
              <a:t>Connects </a:t>
            </a:r>
            <a:r>
              <a:rPr lang="en-US" dirty="0" err="1" smtClean="0"/>
              <a:t>MediaStreamTrack</a:t>
            </a:r>
            <a:r>
              <a:rPr lang="en-US" dirty="0" smtClean="0"/>
              <a:t> to a </a:t>
            </a:r>
            <a:r>
              <a:rPr lang="en-US" dirty="0" err="1" smtClean="0"/>
              <a:t>RealtimeTransport</a:t>
            </a:r>
            <a:endParaRPr lang="en-US" dirty="0" smtClean="0"/>
          </a:p>
          <a:p>
            <a:r>
              <a:rPr lang="en-US" dirty="0" smtClean="0"/>
              <a:t>…uses a </a:t>
            </a:r>
            <a:r>
              <a:rPr lang="en-US" dirty="0" err="1" smtClean="0"/>
              <a:t>RealtimeMediaDescription</a:t>
            </a:r>
            <a:endParaRPr lang="en-US" dirty="0" smtClean="0"/>
          </a:p>
          <a:p>
            <a:r>
              <a:rPr lang="en-US" dirty="0" smtClean="0"/>
              <a:t>Manages updates to</a:t>
            </a:r>
          </a:p>
          <a:p>
            <a:r>
              <a:rPr lang="en-US" dirty="0" smtClean="0"/>
              <a:t>…transport</a:t>
            </a:r>
          </a:p>
          <a:p>
            <a:r>
              <a:rPr lang="en-US" dirty="0" smtClean="0"/>
              <a:t>…codec</a:t>
            </a:r>
          </a:p>
          <a:p>
            <a:r>
              <a:rPr lang="en-US" dirty="0" smtClean="0"/>
              <a:t>…stream bandwidth and priority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56CA3-AE9F-4BBA-BE17-F7FE49E68EF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04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338</TotalTime>
  <Words>449</Words>
  <Application>Microsoft Office PowerPoint</Application>
  <PresentationFormat>On-screen Show (4:3)</PresentationFormat>
  <Paragraphs>110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Executive</vt:lpstr>
      <vt:lpstr>Curtsy Web</vt:lpstr>
      <vt:lpstr>Do you think that’s air you’re breathing?</vt:lpstr>
      <vt:lpstr>More SDP</vt:lpstr>
      <vt:lpstr>API, not protocol</vt:lpstr>
      <vt:lpstr>Architecture</vt:lpstr>
      <vt:lpstr>Operation</vt:lpstr>
      <vt:lpstr>RealtimePort</vt:lpstr>
      <vt:lpstr>RealtimeTransport</vt:lpstr>
      <vt:lpstr>RealtimeMediaStream</vt:lpstr>
      <vt:lpstr>RealtimeMediaDescription</vt:lpstr>
      <vt:lpstr>Data Channel</vt:lpstr>
      <vt:lpstr>Shorthand</vt:lpstr>
      <vt:lpstr>Δ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Curtsy Web</dc:title>
  <dc:creator>Martin Thomson</dc:creator>
  <cp:lastModifiedBy>Martin Thomson</cp:lastModifiedBy>
  <cp:revision>24</cp:revision>
  <dcterms:created xsi:type="dcterms:W3CDTF">2012-08-27T16:19:55Z</dcterms:created>
  <dcterms:modified xsi:type="dcterms:W3CDTF">2012-08-27T21:58:13Z</dcterms:modified>
</cp:coreProperties>
</file>