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64" r:id="rId4"/>
    <p:sldId id="265" r:id="rId5"/>
    <p:sldId id="283" r:id="rId6"/>
    <p:sldId id="276" r:id="rId7"/>
    <p:sldId id="284" r:id="rId8"/>
    <p:sldId id="286" r:id="rId9"/>
    <p:sldId id="291" r:id="rId10"/>
    <p:sldId id="292" r:id="rId11"/>
    <p:sldId id="293" r:id="rId12"/>
    <p:sldId id="294" r:id="rId13"/>
    <p:sldId id="287" r:id="rId14"/>
    <p:sldId id="295" r:id="rId15"/>
    <p:sldId id="288" r:id="rId16"/>
    <p:sldId id="296" r:id="rId17"/>
    <p:sldId id="297" r:id="rId18"/>
    <p:sldId id="298" r:id="rId19"/>
    <p:sldId id="289" r:id="rId20"/>
    <p:sldId id="285" r:id="rId21"/>
    <p:sldId id="260" r:id="rId22"/>
    <p:sldId id="261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61831-5726-47DB-87E5-CAB2B4390DA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AA8B754-3481-4883-AD4F-C0D4D77E4743}">
      <dgm:prSet phldrT="[Text]"/>
      <dgm:spPr/>
      <dgm:t>
        <a:bodyPr/>
        <a:lstStyle/>
        <a:p>
          <a:r>
            <a:rPr lang="en-IN" dirty="0"/>
            <a:t>IoT architecture and framework aspects</a:t>
          </a:r>
        </a:p>
      </dgm:t>
    </dgm:pt>
    <dgm:pt modelId="{9AB5CFDC-72B7-459C-91A9-A92024EAADF7}" type="parTrans" cxnId="{3E68EC11-A97B-499F-90F7-44A1DA70894B}">
      <dgm:prSet/>
      <dgm:spPr/>
      <dgm:t>
        <a:bodyPr/>
        <a:lstStyle/>
        <a:p>
          <a:endParaRPr lang="en-IN"/>
        </a:p>
      </dgm:t>
    </dgm:pt>
    <dgm:pt modelId="{1F3D06EE-D06E-4C02-AE9E-A502B4C80CEF}" type="sibTrans" cxnId="{3E68EC11-A97B-499F-90F7-44A1DA70894B}">
      <dgm:prSet/>
      <dgm:spPr/>
      <dgm:t>
        <a:bodyPr/>
        <a:lstStyle/>
        <a:p>
          <a:endParaRPr lang="en-IN"/>
        </a:p>
      </dgm:t>
    </dgm:pt>
    <dgm:pt modelId="{F3D3ACF7-AEF8-4757-A3A9-FE9C6C7BDC83}">
      <dgm:prSet phldrT="[Text]"/>
      <dgm:spPr/>
      <dgm:t>
        <a:bodyPr/>
        <a:lstStyle/>
        <a:p>
          <a:r>
            <a:rPr lang="en-IN" dirty="0"/>
            <a:t>Ontologies and semantic modelling</a:t>
          </a:r>
        </a:p>
      </dgm:t>
    </dgm:pt>
    <dgm:pt modelId="{EABD22A3-E04B-4A6C-AB50-20AA73024A0F}" type="parTrans" cxnId="{DEC3083F-29E5-4A30-8F77-5776C9B4F65D}">
      <dgm:prSet/>
      <dgm:spPr/>
      <dgm:t>
        <a:bodyPr/>
        <a:lstStyle/>
        <a:p>
          <a:endParaRPr lang="en-IN"/>
        </a:p>
      </dgm:t>
    </dgm:pt>
    <dgm:pt modelId="{8DB8B512-E1E8-4414-96F5-238DC232D6E4}" type="sibTrans" cxnId="{DEC3083F-29E5-4A30-8F77-5776C9B4F65D}">
      <dgm:prSet/>
      <dgm:spPr/>
      <dgm:t>
        <a:bodyPr/>
        <a:lstStyle/>
        <a:p>
          <a:endParaRPr lang="en-IN"/>
        </a:p>
      </dgm:t>
    </dgm:pt>
    <dgm:pt modelId="{4FBD4C6E-95DB-4AF8-B3E2-F0B8885583C7}">
      <dgm:prSet phldrT="[Text]"/>
      <dgm:spPr/>
      <dgm:t>
        <a:bodyPr/>
        <a:lstStyle/>
        <a:p>
          <a:r>
            <a:rPr lang="en-IN" dirty="0"/>
            <a:t>Semantic interoperability in application layer</a:t>
          </a:r>
        </a:p>
      </dgm:t>
    </dgm:pt>
    <dgm:pt modelId="{F3337D25-EB08-43C7-8423-354A5C1DABC8}" type="parTrans" cxnId="{66FE0C62-05E4-414D-B1DE-4FFB7992E870}">
      <dgm:prSet/>
      <dgm:spPr/>
      <dgm:t>
        <a:bodyPr/>
        <a:lstStyle/>
        <a:p>
          <a:endParaRPr lang="en-IN"/>
        </a:p>
      </dgm:t>
    </dgm:pt>
    <dgm:pt modelId="{FF5A488A-8F11-45C5-9D43-EBEDC8AAFD92}" type="sibTrans" cxnId="{66FE0C62-05E4-414D-B1DE-4FFB7992E870}">
      <dgm:prSet/>
      <dgm:spPr/>
      <dgm:t>
        <a:bodyPr/>
        <a:lstStyle/>
        <a:p>
          <a:endParaRPr lang="en-IN"/>
        </a:p>
      </dgm:t>
    </dgm:pt>
    <dgm:pt modelId="{05C37D4B-D4C0-40B8-9F4B-F33EE0533A2D}">
      <dgm:prSet phldrT="[Text]"/>
      <dgm:spPr/>
      <dgm:t>
        <a:bodyPr/>
        <a:lstStyle/>
        <a:p>
          <a:r>
            <a:rPr lang="en-IN" dirty="0"/>
            <a:t>IoT platform interoperability</a:t>
          </a:r>
        </a:p>
      </dgm:t>
    </dgm:pt>
    <dgm:pt modelId="{6CF9D465-8022-4885-A664-141BD7B19559}" type="parTrans" cxnId="{3F3C37A9-8820-4D80-8514-1957490A9689}">
      <dgm:prSet/>
      <dgm:spPr/>
      <dgm:t>
        <a:bodyPr/>
        <a:lstStyle/>
        <a:p>
          <a:endParaRPr lang="en-IN"/>
        </a:p>
      </dgm:t>
    </dgm:pt>
    <dgm:pt modelId="{3DC08514-BB9F-42B3-8A6E-A7AAF8D5D88A}" type="sibTrans" cxnId="{3F3C37A9-8820-4D80-8514-1957490A9689}">
      <dgm:prSet/>
      <dgm:spPr/>
      <dgm:t>
        <a:bodyPr/>
        <a:lstStyle/>
        <a:p>
          <a:endParaRPr lang="en-IN"/>
        </a:p>
      </dgm:t>
    </dgm:pt>
    <dgm:pt modelId="{62525835-CF6C-409D-9B66-01E566419985}">
      <dgm:prSet phldrT="[Text]"/>
      <dgm:spPr/>
      <dgm:t>
        <a:bodyPr/>
        <a:lstStyle/>
        <a:p>
          <a:r>
            <a:rPr lang="en-IN" dirty="0"/>
            <a:t>Very few tools allow testing semantic interoperability</a:t>
          </a:r>
        </a:p>
      </dgm:t>
    </dgm:pt>
    <dgm:pt modelId="{A498658D-AD88-4665-8B38-695B9C31E434}" type="parTrans" cxnId="{A43531E2-B220-458B-A41D-4C92217889A6}">
      <dgm:prSet/>
      <dgm:spPr/>
    </dgm:pt>
    <dgm:pt modelId="{DE096845-0635-41CA-8BEF-D282BD8B6F5B}" type="sibTrans" cxnId="{A43531E2-B220-458B-A41D-4C92217889A6}">
      <dgm:prSet/>
      <dgm:spPr/>
    </dgm:pt>
    <dgm:pt modelId="{CA58FB7E-C497-40DB-B7B8-744931DB1DA9}" type="pres">
      <dgm:prSet presAssocID="{BE161831-5726-47DB-87E5-CAB2B4390DAE}" presName="linear" presStyleCnt="0">
        <dgm:presLayoutVars>
          <dgm:dir/>
          <dgm:animLvl val="lvl"/>
          <dgm:resizeHandles val="exact"/>
        </dgm:presLayoutVars>
      </dgm:prSet>
      <dgm:spPr/>
    </dgm:pt>
    <dgm:pt modelId="{63BA857C-9218-4937-A6BE-9B258B1690C6}" type="pres">
      <dgm:prSet presAssocID="{CAA8B754-3481-4883-AD4F-C0D4D77E4743}" presName="parentLin" presStyleCnt="0"/>
      <dgm:spPr/>
    </dgm:pt>
    <dgm:pt modelId="{46AB5500-350C-42CA-809C-DBF82A925A72}" type="pres">
      <dgm:prSet presAssocID="{CAA8B754-3481-4883-AD4F-C0D4D77E4743}" presName="parentLeftMargin" presStyleLbl="node1" presStyleIdx="0" presStyleCnt="5"/>
      <dgm:spPr/>
    </dgm:pt>
    <dgm:pt modelId="{6B88F33F-18BA-4C22-AD6F-8A1D453B45F4}" type="pres">
      <dgm:prSet presAssocID="{CAA8B754-3481-4883-AD4F-C0D4D77E47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93ACB8-1ECB-4BA5-B0D4-B3A5344E0A01}" type="pres">
      <dgm:prSet presAssocID="{CAA8B754-3481-4883-AD4F-C0D4D77E4743}" presName="negativeSpace" presStyleCnt="0"/>
      <dgm:spPr/>
    </dgm:pt>
    <dgm:pt modelId="{5A5DAED7-44F3-4E3B-9533-3C9180444C36}" type="pres">
      <dgm:prSet presAssocID="{CAA8B754-3481-4883-AD4F-C0D4D77E4743}" presName="childText" presStyleLbl="conFgAcc1" presStyleIdx="0" presStyleCnt="5">
        <dgm:presLayoutVars>
          <dgm:bulletEnabled val="1"/>
        </dgm:presLayoutVars>
      </dgm:prSet>
      <dgm:spPr/>
    </dgm:pt>
    <dgm:pt modelId="{7E2EBBD7-F8EA-4977-9BB9-1348CF48E705}" type="pres">
      <dgm:prSet presAssocID="{1F3D06EE-D06E-4C02-AE9E-A502B4C80CEF}" presName="spaceBetweenRectangles" presStyleCnt="0"/>
      <dgm:spPr/>
    </dgm:pt>
    <dgm:pt modelId="{4E5932A2-B989-4959-8728-80D011440815}" type="pres">
      <dgm:prSet presAssocID="{F3D3ACF7-AEF8-4757-A3A9-FE9C6C7BDC83}" presName="parentLin" presStyleCnt="0"/>
      <dgm:spPr/>
    </dgm:pt>
    <dgm:pt modelId="{77D3152E-EE10-48EC-8E2B-D1CC30F70806}" type="pres">
      <dgm:prSet presAssocID="{F3D3ACF7-AEF8-4757-A3A9-FE9C6C7BDC83}" presName="parentLeftMargin" presStyleLbl="node1" presStyleIdx="0" presStyleCnt="5"/>
      <dgm:spPr/>
    </dgm:pt>
    <dgm:pt modelId="{D4BE82C9-124B-44F8-8554-1502EFA91968}" type="pres">
      <dgm:prSet presAssocID="{F3D3ACF7-AEF8-4757-A3A9-FE9C6C7BDC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81DE26-ECB5-4112-9B8F-6A4C96B83383}" type="pres">
      <dgm:prSet presAssocID="{F3D3ACF7-AEF8-4757-A3A9-FE9C6C7BDC83}" presName="negativeSpace" presStyleCnt="0"/>
      <dgm:spPr/>
    </dgm:pt>
    <dgm:pt modelId="{6EB503EA-1A63-4340-B5C0-5317042BAACA}" type="pres">
      <dgm:prSet presAssocID="{F3D3ACF7-AEF8-4757-A3A9-FE9C6C7BDC83}" presName="childText" presStyleLbl="conFgAcc1" presStyleIdx="1" presStyleCnt="5">
        <dgm:presLayoutVars>
          <dgm:bulletEnabled val="1"/>
        </dgm:presLayoutVars>
      </dgm:prSet>
      <dgm:spPr/>
    </dgm:pt>
    <dgm:pt modelId="{9CACA320-9BDF-4D10-BDA8-B0CCFEEF328C}" type="pres">
      <dgm:prSet presAssocID="{8DB8B512-E1E8-4414-96F5-238DC232D6E4}" presName="spaceBetweenRectangles" presStyleCnt="0"/>
      <dgm:spPr/>
    </dgm:pt>
    <dgm:pt modelId="{F4EB2A58-242A-470A-BC5D-FDEAC3BC930B}" type="pres">
      <dgm:prSet presAssocID="{4FBD4C6E-95DB-4AF8-B3E2-F0B8885583C7}" presName="parentLin" presStyleCnt="0"/>
      <dgm:spPr/>
    </dgm:pt>
    <dgm:pt modelId="{4829C8E4-75F8-4D7C-9C13-A69A6B556800}" type="pres">
      <dgm:prSet presAssocID="{4FBD4C6E-95DB-4AF8-B3E2-F0B8885583C7}" presName="parentLeftMargin" presStyleLbl="node1" presStyleIdx="1" presStyleCnt="5"/>
      <dgm:spPr/>
    </dgm:pt>
    <dgm:pt modelId="{A76D1912-F7A6-4D7E-873D-6F413FE6ED3F}" type="pres">
      <dgm:prSet presAssocID="{4FBD4C6E-95DB-4AF8-B3E2-F0B8885583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587ED8-47C2-4B9F-B509-16C76D25D242}" type="pres">
      <dgm:prSet presAssocID="{4FBD4C6E-95DB-4AF8-B3E2-F0B8885583C7}" presName="negativeSpace" presStyleCnt="0"/>
      <dgm:spPr/>
    </dgm:pt>
    <dgm:pt modelId="{F5FEC166-6744-4DB7-BC83-A0507A46D7EA}" type="pres">
      <dgm:prSet presAssocID="{4FBD4C6E-95DB-4AF8-B3E2-F0B8885583C7}" presName="childText" presStyleLbl="conFgAcc1" presStyleIdx="2" presStyleCnt="5">
        <dgm:presLayoutVars>
          <dgm:bulletEnabled val="1"/>
        </dgm:presLayoutVars>
      </dgm:prSet>
      <dgm:spPr/>
    </dgm:pt>
    <dgm:pt modelId="{31B82EBD-9F2F-4125-8285-1DE3829A08C4}" type="pres">
      <dgm:prSet presAssocID="{FF5A488A-8F11-45C5-9D43-EBEDC8AAFD92}" presName="spaceBetweenRectangles" presStyleCnt="0"/>
      <dgm:spPr/>
    </dgm:pt>
    <dgm:pt modelId="{F0AA3D80-2D15-4308-B9C6-73BCDDBB4C20}" type="pres">
      <dgm:prSet presAssocID="{05C37D4B-D4C0-40B8-9F4B-F33EE0533A2D}" presName="parentLin" presStyleCnt="0"/>
      <dgm:spPr/>
    </dgm:pt>
    <dgm:pt modelId="{0065CACD-1177-4D99-B9D1-4DC8CAF1BFB6}" type="pres">
      <dgm:prSet presAssocID="{05C37D4B-D4C0-40B8-9F4B-F33EE0533A2D}" presName="parentLeftMargin" presStyleLbl="node1" presStyleIdx="2" presStyleCnt="5"/>
      <dgm:spPr/>
    </dgm:pt>
    <dgm:pt modelId="{640067D0-9E69-4AB1-A530-38A7B23CC1C6}" type="pres">
      <dgm:prSet presAssocID="{05C37D4B-D4C0-40B8-9F4B-F33EE0533A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AE9D9B-75FB-4FCE-AD43-1C2569E236EF}" type="pres">
      <dgm:prSet presAssocID="{05C37D4B-D4C0-40B8-9F4B-F33EE0533A2D}" presName="negativeSpace" presStyleCnt="0"/>
      <dgm:spPr/>
    </dgm:pt>
    <dgm:pt modelId="{9CEDF5E2-E1FF-4F0D-9411-B57F63F7624E}" type="pres">
      <dgm:prSet presAssocID="{05C37D4B-D4C0-40B8-9F4B-F33EE0533A2D}" presName="childText" presStyleLbl="conFgAcc1" presStyleIdx="3" presStyleCnt="5">
        <dgm:presLayoutVars>
          <dgm:bulletEnabled val="1"/>
        </dgm:presLayoutVars>
      </dgm:prSet>
      <dgm:spPr/>
    </dgm:pt>
    <dgm:pt modelId="{712E9D82-35F8-402A-B911-A9ACB84B5966}" type="pres">
      <dgm:prSet presAssocID="{3DC08514-BB9F-42B3-8A6E-A7AAF8D5D88A}" presName="spaceBetweenRectangles" presStyleCnt="0"/>
      <dgm:spPr/>
    </dgm:pt>
    <dgm:pt modelId="{B23BA0CB-AB92-4058-99D4-521BE4572357}" type="pres">
      <dgm:prSet presAssocID="{62525835-CF6C-409D-9B66-01E566419985}" presName="parentLin" presStyleCnt="0"/>
      <dgm:spPr/>
    </dgm:pt>
    <dgm:pt modelId="{402C5003-4F6A-4042-B069-C83DB3092794}" type="pres">
      <dgm:prSet presAssocID="{62525835-CF6C-409D-9B66-01E566419985}" presName="parentLeftMargin" presStyleLbl="node1" presStyleIdx="3" presStyleCnt="5"/>
      <dgm:spPr/>
    </dgm:pt>
    <dgm:pt modelId="{A9D6CFF4-E728-4FD1-AFD6-CDB35ED10866}" type="pres">
      <dgm:prSet presAssocID="{62525835-CF6C-409D-9B66-01E566419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6607BC5-C3F7-47FB-AD00-7AED6BE1B47D}" type="pres">
      <dgm:prSet presAssocID="{62525835-CF6C-409D-9B66-01E566419985}" presName="negativeSpace" presStyleCnt="0"/>
      <dgm:spPr/>
    </dgm:pt>
    <dgm:pt modelId="{B3A34D4C-D978-4194-AC70-D87B3F2D59F1}" type="pres">
      <dgm:prSet presAssocID="{62525835-CF6C-409D-9B66-01E566419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E5D106-EFD1-4509-827A-F98CA94092B3}" type="presOf" srcId="{F3D3ACF7-AEF8-4757-A3A9-FE9C6C7BDC83}" destId="{D4BE82C9-124B-44F8-8554-1502EFA91968}" srcOrd="1" destOrd="0" presId="urn:microsoft.com/office/officeart/2005/8/layout/list1"/>
    <dgm:cxn modelId="{2A312B0F-4C82-4DF3-B467-9FDA9541DD49}" type="presOf" srcId="{05C37D4B-D4C0-40B8-9F4B-F33EE0533A2D}" destId="{640067D0-9E69-4AB1-A530-38A7B23CC1C6}" srcOrd="1" destOrd="0" presId="urn:microsoft.com/office/officeart/2005/8/layout/list1"/>
    <dgm:cxn modelId="{3E68EC11-A97B-499F-90F7-44A1DA70894B}" srcId="{BE161831-5726-47DB-87E5-CAB2B4390DAE}" destId="{CAA8B754-3481-4883-AD4F-C0D4D77E4743}" srcOrd="0" destOrd="0" parTransId="{9AB5CFDC-72B7-459C-91A9-A92024EAADF7}" sibTransId="{1F3D06EE-D06E-4C02-AE9E-A502B4C80CEF}"/>
    <dgm:cxn modelId="{B9FB0A14-D35D-481A-8009-B4BA353D9D54}" type="presOf" srcId="{62525835-CF6C-409D-9B66-01E566419985}" destId="{402C5003-4F6A-4042-B069-C83DB3092794}" srcOrd="0" destOrd="0" presId="urn:microsoft.com/office/officeart/2005/8/layout/list1"/>
    <dgm:cxn modelId="{2DE4521A-7817-41DC-964C-8736BA188ECE}" type="presOf" srcId="{4FBD4C6E-95DB-4AF8-B3E2-F0B8885583C7}" destId="{A76D1912-F7A6-4D7E-873D-6F413FE6ED3F}" srcOrd="1" destOrd="0" presId="urn:microsoft.com/office/officeart/2005/8/layout/list1"/>
    <dgm:cxn modelId="{A614C11C-E00E-499B-B1F4-A8AB201F8FA9}" type="presOf" srcId="{F3D3ACF7-AEF8-4757-A3A9-FE9C6C7BDC83}" destId="{77D3152E-EE10-48EC-8E2B-D1CC30F70806}" srcOrd="0" destOrd="0" presId="urn:microsoft.com/office/officeart/2005/8/layout/list1"/>
    <dgm:cxn modelId="{435A6637-2B05-43EF-BA08-18B8AD8682D2}" type="presOf" srcId="{05C37D4B-D4C0-40B8-9F4B-F33EE0533A2D}" destId="{0065CACD-1177-4D99-B9D1-4DC8CAF1BFB6}" srcOrd="0" destOrd="0" presId="urn:microsoft.com/office/officeart/2005/8/layout/list1"/>
    <dgm:cxn modelId="{DEC3083F-29E5-4A30-8F77-5776C9B4F65D}" srcId="{BE161831-5726-47DB-87E5-CAB2B4390DAE}" destId="{F3D3ACF7-AEF8-4757-A3A9-FE9C6C7BDC83}" srcOrd="1" destOrd="0" parTransId="{EABD22A3-E04B-4A6C-AB50-20AA73024A0F}" sibTransId="{8DB8B512-E1E8-4414-96F5-238DC232D6E4}"/>
    <dgm:cxn modelId="{66FE0C62-05E4-414D-B1DE-4FFB7992E870}" srcId="{BE161831-5726-47DB-87E5-CAB2B4390DAE}" destId="{4FBD4C6E-95DB-4AF8-B3E2-F0B8885583C7}" srcOrd="2" destOrd="0" parTransId="{F3337D25-EB08-43C7-8423-354A5C1DABC8}" sibTransId="{FF5A488A-8F11-45C5-9D43-EBEDC8AAFD92}"/>
    <dgm:cxn modelId="{461E1E4D-4CA6-479F-96D2-DA6C8E48B893}" type="presOf" srcId="{4FBD4C6E-95DB-4AF8-B3E2-F0B8885583C7}" destId="{4829C8E4-75F8-4D7C-9C13-A69A6B556800}" srcOrd="0" destOrd="0" presId="urn:microsoft.com/office/officeart/2005/8/layout/list1"/>
    <dgm:cxn modelId="{5850F378-B9F1-4EE5-B1AF-51A905DFA546}" type="presOf" srcId="{62525835-CF6C-409D-9B66-01E566419985}" destId="{A9D6CFF4-E728-4FD1-AFD6-CDB35ED10866}" srcOrd="1" destOrd="0" presId="urn:microsoft.com/office/officeart/2005/8/layout/list1"/>
    <dgm:cxn modelId="{3F3C37A9-8820-4D80-8514-1957490A9689}" srcId="{BE161831-5726-47DB-87E5-CAB2B4390DAE}" destId="{05C37D4B-D4C0-40B8-9F4B-F33EE0533A2D}" srcOrd="3" destOrd="0" parTransId="{6CF9D465-8022-4885-A664-141BD7B19559}" sibTransId="{3DC08514-BB9F-42B3-8A6E-A7AAF8D5D88A}"/>
    <dgm:cxn modelId="{B40D73C4-FC36-4620-9805-7EA76C2F9E53}" type="presOf" srcId="{CAA8B754-3481-4883-AD4F-C0D4D77E4743}" destId="{46AB5500-350C-42CA-809C-DBF82A925A72}" srcOrd="0" destOrd="0" presId="urn:microsoft.com/office/officeart/2005/8/layout/list1"/>
    <dgm:cxn modelId="{B4B79BCB-6737-40F8-9EB6-64B60E853CB9}" type="presOf" srcId="{BE161831-5726-47DB-87E5-CAB2B4390DAE}" destId="{CA58FB7E-C497-40DB-B7B8-744931DB1DA9}" srcOrd="0" destOrd="0" presId="urn:microsoft.com/office/officeart/2005/8/layout/list1"/>
    <dgm:cxn modelId="{6E4310DE-FD09-4426-A69E-9AB0B09F612F}" type="presOf" srcId="{CAA8B754-3481-4883-AD4F-C0D4D77E4743}" destId="{6B88F33F-18BA-4C22-AD6F-8A1D453B45F4}" srcOrd="1" destOrd="0" presId="urn:microsoft.com/office/officeart/2005/8/layout/list1"/>
    <dgm:cxn modelId="{A43531E2-B220-458B-A41D-4C92217889A6}" srcId="{BE161831-5726-47DB-87E5-CAB2B4390DAE}" destId="{62525835-CF6C-409D-9B66-01E566419985}" srcOrd="4" destOrd="0" parTransId="{A498658D-AD88-4665-8B38-695B9C31E434}" sibTransId="{DE096845-0635-41CA-8BEF-D282BD8B6F5B}"/>
    <dgm:cxn modelId="{39DDEBEA-E9B4-4081-B9C4-B88E3B685FB6}" type="presParOf" srcId="{CA58FB7E-C497-40DB-B7B8-744931DB1DA9}" destId="{63BA857C-9218-4937-A6BE-9B258B1690C6}" srcOrd="0" destOrd="0" presId="urn:microsoft.com/office/officeart/2005/8/layout/list1"/>
    <dgm:cxn modelId="{E40CEA28-E3B5-4629-AEFB-F9B916F1BAE7}" type="presParOf" srcId="{63BA857C-9218-4937-A6BE-9B258B1690C6}" destId="{46AB5500-350C-42CA-809C-DBF82A925A72}" srcOrd="0" destOrd="0" presId="urn:microsoft.com/office/officeart/2005/8/layout/list1"/>
    <dgm:cxn modelId="{B3437A83-D7D8-448A-8663-FE2912783825}" type="presParOf" srcId="{63BA857C-9218-4937-A6BE-9B258B1690C6}" destId="{6B88F33F-18BA-4C22-AD6F-8A1D453B45F4}" srcOrd="1" destOrd="0" presId="urn:microsoft.com/office/officeart/2005/8/layout/list1"/>
    <dgm:cxn modelId="{FABBD84D-D586-4C42-9B59-2D53EAB3A33F}" type="presParOf" srcId="{CA58FB7E-C497-40DB-B7B8-744931DB1DA9}" destId="{2F93ACB8-1ECB-4BA5-B0D4-B3A5344E0A01}" srcOrd="1" destOrd="0" presId="urn:microsoft.com/office/officeart/2005/8/layout/list1"/>
    <dgm:cxn modelId="{5ADAD4FE-EEDD-48FF-BEFE-3CF5B5BC94CA}" type="presParOf" srcId="{CA58FB7E-C497-40DB-B7B8-744931DB1DA9}" destId="{5A5DAED7-44F3-4E3B-9533-3C9180444C36}" srcOrd="2" destOrd="0" presId="urn:microsoft.com/office/officeart/2005/8/layout/list1"/>
    <dgm:cxn modelId="{D6E24F53-9A55-4965-A095-42C503CD45BC}" type="presParOf" srcId="{CA58FB7E-C497-40DB-B7B8-744931DB1DA9}" destId="{7E2EBBD7-F8EA-4977-9BB9-1348CF48E705}" srcOrd="3" destOrd="0" presId="urn:microsoft.com/office/officeart/2005/8/layout/list1"/>
    <dgm:cxn modelId="{7189518A-95E6-411D-8025-311137A1024C}" type="presParOf" srcId="{CA58FB7E-C497-40DB-B7B8-744931DB1DA9}" destId="{4E5932A2-B989-4959-8728-80D011440815}" srcOrd="4" destOrd="0" presId="urn:microsoft.com/office/officeart/2005/8/layout/list1"/>
    <dgm:cxn modelId="{72AAD9B7-AD75-4860-ABB0-B39AA50A5E0F}" type="presParOf" srcId="{4E5932A2-B989-4959-8728-80D011440815}" destId="{77D3152E-EE10-48EC-8E2B-D1CC30F70806}" srcOrd="0" destOrd="0" presId="urn:microsoft.com/office/officeart/2005/8/layout/list1"/>
    <dgm:cxn modelId="{8482C4F3-5DA6-4EE5-BD7A-40E9530C967A}" type="presParOf" srcId="{4E5932A2-B989-4959-8728-80D011440815}" destId="{D4BE82C9-124B-44F8-8554-1502EFA91968}" srcOrd="1" destOrd="0" presId="urn:microsoft.com/office/officeart/2005/8/layout/list1"/>
    <dgm:cxn modelId="{2DCB7011-EF0B-4327-9EAE-F55337752B6E}" type="presParOf" srcId="{CA58FB7E-C497-40DB-B7B8-744931DB1DA9}" destId="{4C81DE26-ECB5-4112-9B8F-6A4C96B83383}" srcOrd="5" destOrd="0" presId="urn:microsoft.com/office/officeart/2005/8/layout/list1"/>
    <dgm:cxn modelId="{38B3C552-FACD-4E0C-8125-73E97290E319}" type="presParOf" srcId="{CA58FB7E-C497-40DB-B7B8-744931DB1DA9}" destId="{6EB503EA-1A63-4340-B5C0-5317042BAACA}" srcOrd="6" destOrd="0" presId="urn:microsoft.com/office/officeart/2005/8/layout/list1"/>
    <dgm:cxn modelId="{5955B413-1D36-47BA-9BFD-8E8C3783AD33}" type="presParOf" srcId="{CA58FB7E-C497-40DB-B7B8-744931DB1DA9}" destId="{9CACA320-9BDF-4D10-BDA8-B0CCFEEF328C}" srcOrd="7" destOrd="0" presId="urn:microsoft.com/office/officeart/2005/8/layout/list1"/>
    <dgm:cxn modelId="{F733B83E-6453-43EF-8ED7-577C1A2C8CAF}" type="presParOf" srcId="{CA58FB7E-C497-40DB-B7B8-744931DB1DA9}" destId="{F4EB2A58-242A-470A-BC5D-FDEAC3BC930B}" srcOrd="8" destOrd="0" presId="urn:microsoft.com/office/officeart/2005/8/layout/list1"/>
    <dgm:cxn modelId="{CAF6115F-A328-4FF9-9A22-53D2DD2B94A2}" type="presParOf" srcId="{F4EB2A58-242A-470A-BC5D-FDEAC3BC930B}" destId="{4829C8E4-75F8-4D7C-9C13-A69A6B556800}" srcOrd="0" destOrd="0" presId="urn:microsoft.com/office/officeart/2005/8/layout/list1"/>
    <dgm:cxn modelId="{6D3E539F-9A03-46E5-B172-505D805FD458}" type="presParOf" srcId="{F4EB2A58-242A-470A-BC5D-FDEAC3BC930B}" destId="{A76D1912-F7A6-4D7E-873D-6F413FE6ED3F}" srcOrd="1" destOrd="0" presId="urn:microsoft.com/office/officeart/2005/8/layout/list1"/>
    <dgm:cxn modelId="{73FD2FC5-C829-40FE-9ABE-B427FDAC9440}" type="presParOf" srcId="{CA58FB7E-C497-40DB-B7B8-744931DB1DA9}" destId="{A9587ED8-47C2-4B9F-B509-16C76D25D242}" srcOrd="9" destOrd="0" presId="urn:microsoft.com/office/officeart/2005/8/layout/list1"/>
    <dgm:cxn modelId="{1258C051-4BCA-44B9-AF0A-DDFA13C915AC}" type="presParOf" srcId="{CA58FB7E-C497-40DB-B7B8-744931DB1DA9}" destId="{F5FEC166-6744-4DB7-BC83-A0507A46D7EA}" srcOrd="10" destOrd="0" presId="urn:microsoft.com/office/officeart/2005/8/layout/list1"/>
    <dgm:cxn modelId="{8DC31EB0-6666-4B5C-95DE-E914709BE6E5}" type="presParOf" srcId="{CA58FB7E-C497-40DB-B7B8-744931DB1DA9}" destId="{31B82EBD-9F2F-4125-8285-1DE3829A08C4}" srcOrd="11" destOrd="0" presId="urn:microsoft.com/office/officeart/2005/8/layout/list1"/>
    <dgm:cxn modelId="{10E2684C-D164-4AC3-A1C6-CF707B18F96A}" type="presParOf" srcId="{CA58FB7E-C497-40DB-B7B8-744931DB1DA9}" destId="{F0AA3D80-2D15-4308-B9C6-73BCDDBB4C20}" srcOrd="12" destOrd="0" presId="urn:microsoft.com/office/officeart/2005/8/layout/list1"/>
    <dgm:cxn modelId="{21AAC805-1DD8-43DE-A1EA-C3048CE9FB6E}" type="presParOf" srcId="{F0AA3D80-2D15-4308-B9C6-73BCDDBB4C20}" destId="{0065CACD-1177-4D99-B9D1-4DC8CAF1BFB6}" srcOrd="0" destOrd="0" presId="urn:microsoft.com/office/officeart/2005/8/layout/list1"/>
    <dgm:cxn modelId="{C1D052AD-7CC3-4B01-8E81-03FB2554172A}" type="presParOf" srcId="{F0AA3D80-2D15-4308-B9C6-73BCDDBB4C20}" destId="{640067D0-9E69-4AB1-A530-38A7B23CC1C6}" srcOrd="1" destOrd="0" presId="urn:microsoft.com/office/officeart/2005/8/layout/list1"/>
    <dgm:cxn modelId="{FB4A42D7-9326-4648-8D05-D39EFB8BF598}" type="presParOf" srcId="{CA58FB7E-C497-40DB-B7B8-744931DB1DA9}" destId="{E4AE9D9B-75FB-4FCE-AD43-1C2569E236EF}" srcOrd="13" destOrd="0" presId="urn:microsoft.com/office/officeart/2005/8/layout/list1"/>
    <dgm:cxn modelId="{C5480153-F9C7-4238-87A8-586B1E4114A8}" type="presParOf" srcId="{CA58FB7E-C497-40DB-B7B8-744931DB1DA9}" destId="{9CEDF5E2-E1FF-4F0D-9411-B57F63F7624E}" srcOrd="14" destOrd="0" presId="urn:microsoft.com/office/officeart/2005/8/layout/list1"/>
    <dgm:cxn modelId="{A44CFA57-1754-46EA-B457-0E4A35F14DFD}" type="presParOf" srcId="{CA58FB7E-C497-40DB-B7B8-744931DB1DA9}" destId="{712E9D82-35F8-402A-B911-A9ACB84B5966}" srcOrd="15" destOrd="0" presId="urn:microsoft.com/office/officeart/2005/8/layout/list1"/>
    <dgm:cxn modelId="{B7986108-0234-471C-A2A9-34584F05CA2A}" type="presParOf" srcId="{CA58FB7E-C497-40DB-B7B8-744931DB1DA9}" destId="{B23BA0CB-AB92-4058-99D4-521BE4572357}" srcOrd="16" destOrd="0" presId="urn:microsoft.com/office/officeart/2005/8/layout/list1"/>
    <dgm:cxn modelId="{E637F344-DFEA-437F-9EA1-E80258E5AA52}" type="presParOf" srcId="{B23BA0CB-AB92-4058-99D4-521BE4572357}" destId="{402C5003-4F6A-4042-B069-C83DB3092794}" srcOrd="0" destOrd="0" presId="urn:microsoft.com/office/officeart/2005/8/layout/list1"/>
    <dgm:cxn modelId="{3A9D2B05-0622-458F-92C9-9D31F1C9187B}" type="presParOf" srcId="{B23BA0CB-AB92-4058-99D4-521BE4572357}" destId="{A9D6CFF4-E728-4FD1-AFD6-CDB35ED10866}" srcOrd="1" destOrd="0" presId="urn:microsoft.com/office/officeart/2005/8/layout/list1"/>
    <dgm:cxn modelId="{919AB07B-F5CA-4C39-9C75-E05330E4F1AA}" type="presParOf" srcId="{CA58FB7E-C497-40DB-B7B8-744931DB1DA9}" destId="{46607BC5-C3F7-47FB-AD00-7AED6BE1B47D}" srcOrd="17" destOrd="0" presId="urn:microsoft.com/office/officeart/2005/8/layout/list1"/>
    <dgm:cxn modelId="{DEF6148E-978B-4762-BDDD-10D7958FCDFA}" type="presParOf" srcId="{CA58FB7E-C497-40DB-B7B8-744931DB1DA9}" destId="{B3A34D4C-D978-4194-AC70-D87B3F2D59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AED7-44F3-4E3B-9533-3C9180444C36}">
      <dsp:nvSpPr>
        <dsp:cNvPr id="0" name=""/>
        <dsp:cNvSpPr/>
      </dsp:nvSpPr>
      <dsp:spPr>
        <a:xfrm>
          <a:off x="0" y="25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8F33F-18BA-4C22-AD6F-8A1D453B45F4}">
      <dsp:nvSpPr>
        <dsp:cNvPr id="0" name=""/>
        <dsp:cNvSpPr/>
      </dsp:nvSpPr>
      <dsp:spPr>
        <a:xfrm>
          <a:off x="411480" y="36537"/>
          <a:ext cx="576072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IoT architecture and framework aspects</a:t>
          </a:r>
        </a:p>
      </dsp:txBody>
      <dsp:txXfrm>
        <a:off x="433096" y="58153"/>
        <a:ext cx="5717488" cy="399568"/>
      </dsp:txXfrm>
    </dsp:sp>
    <dsp:sp modelId="{6EB503EA-1A63-4340-B5C0-5317042BAACA}">
      <dsp:nvSpPr>
        <dsp:cNvPr id="0" name=""/>
        <dsp:cNvSpPr/>
      </dsp:nvSpPr>
      <dsp:spPr>
        <a:xfrm>
          <a:off x="0" y="9383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E82C9-124B-44F8-8554-1502EFA91968}">
      <dsp:nvSpPr>
        <dsp:cNvPr id="0" name=""/>
        <dsp:cNvSpPr/>
      </dsp:nvSpPr>
      <dsp:spPr>
        <a:xfrm>
          <a:off x="411480" y="716937"/>
          <a:ext cx="5760720" cy="4428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Ontologies and semantic modelling</a:t>
          </a:r>
        </a:p>
      </dsp:txBody>
      <dsp:txXfrm>
        <a:off x="433096" y="738553"/>
        <a:ext cx="5717488" cy="399568"/>
      </dsp:txXfrm>
    </dsp:sp>
    <dsp:sp modelId="{F5FEC166-6744-4DB7-BC83-A0507A46D7EA}">
      <dsp:nvSpPr>
        <dsp:cNvPr id="0" name=""/>
        <dsp:cNvSpPr/>
      </dsp:nvSpPr>
      <dsp:spPr>
        <a:xfrm>
          <a:off x="0" y="16187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D1912-F7A6-4D7E-873D-6F413FE6ED3F}">
      <dsp:nvSpPr>
        <dsp:cNvPr id="0" name=""/>
        <dsp:cNvSpPr/>
      </dsp:nvSpPr>
      <dsp:spPr>
        <a:xfrm>
          <a:off x="411480" y="1397337"/>
          <a:ext cx="5760720" cy="442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Semantic interoperability in application layer</a:t>
          </a:r>
        </a:p>
      </dsp:txBody>
      <dsp:txXfrm>
        <a:off x="433096" y="1418953"/>
        <a:ext cx="5717488" cy="399568"/>
      </dsp:txXfrm>
    </dsp:sp>
    <dsp:sp modelId="{9CEDF5E2-E1FF-4F0D-9411-B57F63F7624E}">
      <dsp:nvSpPr>
        <dsp:cNvPr id="0" name=""/>
        <dsp:cNvSpPr/>
      </dsp:nvSpPr>
      <dsp:spPr>
        <a:xfrm>
          <a:off x="0" y="22991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067D0-9E69-4AB1-A530-38A7B23CC1C6}">
      <dsp:nvSpPr>
        <dsp:cNvPr id="0" name=""/>
        <dsp:cNvSpPr/>
      </dsp:nvSpPr>
      <dsp:spPr>
        <a:xfrm>
          <a:off x="411480" y="2077737"/>
          <a:ext cx="5760720" cy="4428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IoT platform interoperability</a:t>
          </a:r>
        </a:p>
      </dsp:txBody>
      <dsp:txXfrm>
        <a:off x="433096" y="2099353"/>
        <a:ext cx="5717488" cy="399568"/>
      </dsp:txXfrm>
    </dsp:sp>
    <dsp:sp modelId="{B3A34D4C-D978-4194-AC70-D87B3F2D59F1}">
      <dsp:nvSpPr>
        <dsp:cNvPr id="0" name=""/>
        <dsp:cNvSpPr/>
      </dsp:nvSpPr>
      <dsp:spPr>
        <a:xfrm>
          <a:off x="0" y="29795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6CFF4-E728-4FD1-AFD6-CDB35ED10866}">
      <dsp:nvSpPr>
        <dsp:cNvPr id="0" name=""/>
        <dsp:cNvSpPr/>
      </dsp:nvSpPr>
      <dsp:spPr>
        <a:xfrm>
          <a:off x="411480" y="2758137"/>
          <a:ext cx="5760720" cy="442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Very few tools allow testing semantic interoperability</a:t>
          </a:r>
        </a:p>
      </dsp:txBody>
      <dsp:txXfrm>
        <a:off x="433096" y="2779753"/>
        <a:ext cx="57174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A3FA-F8B9-41E6-BFDA-2B84E563F190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96A4-11C4-4151-B422-9924D852C9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96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1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70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4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2261319"/>
            <a:ext cx="5510336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1840" y="3507854"/>
            <a:ext cx="5544616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203-5492-4721-93A7-9B54C5064C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251E-E334-4378-B2AE-922D8BC6D9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E72-52EC-4D34-A013-55813867CB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E9AA-CEB0-4D3F-8345-63D4B2BE4C2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538F-6AAB-4084-B8F7-B3FDB6754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52B-8E2F-447E-BDD7-1C3F70A134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73-2910-42A6-9F6C-2F686E6897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5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C01-B516-4739-A0C0-81F3AAE137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58C-5BF0-43BE-8B40-1346AE6B9E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149-CAEC-4CE7-BC48-294165D2E6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00672" y="4767263"/>
            <a:ext cx="1115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B112-4CAD-43B4-8E85-0B5DFC54F2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156176" y="4767263"/>
            <a:ext cx="10904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D309-881F-483C-8305-96BF5CA4616E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 rot="16200000" flipV="1">
            <a:off x="4753794" y="-3230563"/>
            <a:ext cx="69850" cy="8642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prstClr val="black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5877"/>
            <a:ext cx="1440160" cy="3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29756"/>
            <a:ext cx="720476" cy="3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9C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2020491"/>
            <a:ext cx="6602593" cy="767284"/>
          </a:xfrm>
        </p:spPr>
        <p:txBody>
          <a:bodyPr>
            <a:noAutofit/>
          </a:bodyPr>
          <a:lstStyle/>
          <a:p>
            <a:r>
              <a:rPr lang="en-IN" sz="2800" dirty="0"/>
              <a:t>Developing and Integrating a Semantic</a:t>
            </a:r>
            <a:br>
              <a:rPr lang="en-IN" sz="2800" dirty="0"/>
            </a:br>
            <a:r>
              <a:rPr lang="en-IN" sz="2800" dirty="0"/>
              <a:t>Interoperability Testing Tool in F-Interop Platform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859782"/>
            <a:ext cx="6336704" cy="1570761"/>
          </a:xfrm>
        </p:spPr>
        <p:txBody>
          <a:bodyPr>
            <a:normAutofit lnSpcReduction="10000"/>
          </a:bodyPr>
          <a:lstStyle/>
          <a:p>
            <a:r>
              <a:rPr lang="en-US" sz="1800" u="sng" dirty="0"/>
              <a:t>Soumya Kanti Datta*</a:t>
            </a:r>
            <a:r>
              <a:rPr lang="en-US" sz="1800" dirty="0"/>
              <a:t>, Christian Bonnet*, Hamza Baqa**, Mengxuan Zhao**, Frank Le-Gall**</a:t>
            </a:r>
          </a:p>
          <a:p>
            <a:r>
              <a:rPr lang="en-US" sz="1800" dirty="0"/>
              <a:t>* EURECOM, Sophia Antipolis, France </a:t>
            </a:r>
          </a:p>
          <a:p>
            <a:r>
              <a:rPr lang="en-US" sz="1800" dirty="0"/>
              <a:t>** Easy Global Market, Sophia Antipolis, France</a:t>
            </a:r>
          </a:p>
          <a:p>
            <a:r>
              <a:rPr lang="en-US" sz="1800" dirty="0">
                <a:solidFill>
                  <a:srgbClr val="00B050"/>
                </a:solidFill>
              </a:rPr>
              <a:t>Contact – dattas@eurecom.fr</a:t>
            </a:r>
          </a:p>
        </p:txBody>
      </p:sp>
      <p:pic>
        <p:nvPicPr>
          <p:cNvPr id="5" name="Picture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96A27C63-0BC9-4ED1-95E8-13E13136F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43" y="784569"/>
            <a:ext cx="1560262" cy="99824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76EA72-C893-416E-BD28-21C41BB3A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8925"/>
            <a:ext cx="172819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78DB-7636-4ED4-A1EE-1E5FA875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Ontology Validator Web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5EE9-0EF0-4DA9-8091-BE00994E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5F7A-8827-45D8-853C-353B827F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7742A-3AAB-4011-B8C0-E67AD545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19">
            <a:extLst>
              <a:ext uri="{FF2B5EF4-FFF2-40B4-BE49-F238E27FC236}">
                <a16:creationId xmlns:a16="http://schemas.microsoft.com/office/drawing/2014/main" id="{11367E3B-5905-4FB0-88C9-A0ACD5D50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81548"/>
            <a:ext cx="8229600" cy="34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3DDA-8283-43E3-B8BA-845EF20C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User to User Interoperability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7FB94-2CAB-4BB3-89F9-FBCC7121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08DC-60CC-49DE-9CFA-0D290EBF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7011-87B6-49D9-BEC4-E3A156E8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20">
            <a:extLst>
              <a:ext uri="{FF2B5EF4-FFF2-40B4-BE49-F238E27FC236}">
                <a16:creationId xmlns:a16="http://schemas.microsoft.com/office/drawing/2014/main" id="{7E12D3D9-B416-4979-AC08-17F520326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285" y="1161667"/>
            <a:ext cx="8296179" cy="282016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A198D18-1D72-48C0-B060-10B56911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5" y="4185847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Users can be the IoT devices submitting their semantically annotated data to the F-interop platform for semantic testing</a:t>
            </a:r>
            <a:r>
              <a:rPr lang="en-US" altLang="en-US" sz="1100" dirty="0">
                <a:latin typeface="Arial Unicode MS" panose="020B0604020202020204" pitchFamily="34" charset="-128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ECCB-01EC-46C6-A5BC-DE6646DF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SUT to SUT Interoperability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2459C-88BA-4839-96B3-C34FB435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D3C4-BE31-4233-A377-190FFC12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A86A-C018-458B-9A1D-7909DCC7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21">
            <a:extLst>
              <a:ext uri="{FF2B5EF4-FFF2-40B4-BE49-F238E27FC236}">
                <a16:creationId xmlns:a16="http://schemas.microsoft.com/office/drawing/2014/main" id="{7D2F4E71-78CF-4B57-A8EC-C84478967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04319"/>
            <a:ext cx="8363272" cy="3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SemTest Implementation and Integration</a:t>
            </a:r>
          </a:p>
          <a:p>
            <a:r>
              <a:rPr lang="en-US" dirty="0">
                <a:solidFill>
                  <a:srgbClr val="FF0000"/>
                </a:solidFill>
              </a:rPr>
              <a:t>Demonstrations</a:t>
            </a:r>
          </a:p>
          <a:p>
            <a:r>
              <a:rPr lang="en-US" dirty="0"/>
              <a:t>Community Feedback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D228-DFC1-41A6-8874-4795B61A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4623-E101-415F-9A4D-84D0570E81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D4E1-9789-4DF9-9D11-86A4A30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E1EE-3608-4530-8732-298EB68B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2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F3A7-B887-43C4-95D9-2E8EEC3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Three Scenarios to Demonstrate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87CA-62C7-4EB2-8CBD-C4B571D42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A5FCF-017C-4ACE-A55F-CBBDE7F0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716E-621B-454B-8BA5-3422EB50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8DE2-8000-4E8E-9C7E-D06E2D27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SemTest Implementation and Integration</a:t>
            </a:r>
          </a:p>
          <a:p>
            <a:r>
              <a:rPr lang="en-US" dirty="0"/>
              <a:t>Demonstrations</a:t>
            </a:r>
          </a:p>
          <a:p>
            <a:r>
              <a:rPr lang="en-US" dirty="0">
                <a:solidFill>
                  <a:srgbClr val="FF0000"/>
                </a:solidFill>
              </a:rPr>
              <a:t>Community Feedback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D228-DFC1-41A6-8874-4795B61A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4623-E101-415F-9A4D-84D0570E81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D4E1-9789-4DF9-9D11-86A4A30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E1EE-3608-4530-8732-298EB68B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EDF8-7720-42C1-9D31-A8C7C29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Prior Semantic Interoperability Testbeds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12804-8281-489B-99CF-AE643A7B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EEC3C-73AF-43DD-9CA1-1C0CFCE3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C659F-71D6-49E3-8BF7-7F91FBB4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Content Placeholder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2C464A-BF3E-4F67-A179-775577FA7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8208"/>
            <a:ext cx="7250951" cy="3394075"/>
          </a:xfrm>
        </p:spPr>
      </p:pic>
    </p:spTree>
    <p:extLst>
      <p:ext uri="{BB962C8B-B14F-4D97-AF65-F5344CB8AC3E}">
        <p14:creationId xmlns:p14="http://schemas.microsoft.com/office/powerpoint/2010/main" val="121845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E590-CFBC-4FE1-BE1D-B1DA90B4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Feedback – Conformance Test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A81AB7-0B73-4499-9F75-D908B044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5" y="1200150"/>
            <a:ext cx="8025989" cy="33940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1708-3460-40E3-8FF8-A6C80A07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5691-770C-4647-864D-BAE85970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A5EE-231E-434F-B45D-CB935CC9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0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2892-74AC-4B9C-BE4E-513779AF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Feedback – Semantic Interoperability Test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C51180-3C4D-4F9B-81CD-34458C00D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537"/>
            <a:ext cx="8229600" cy="32553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73C1-8462-4FE1-B7B9-D79AFE0D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F371-CE32-4EF8-A7B1-FCA9FCCC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B6FB-B912-483D-8C2A-301E50DC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SemTest Implementation and Integration</a:t>
            </a:r>
          </a:p>
          <a:p>
            <a:r>
              <a:rPr lang="en-US" dirty="0"/>
              <a:t>Demonstrations</a:t>
            </a:r>
          </a:p>
          <a:p>
            <a:r>
              <a:rPr lang="en-US" dirty="0"/>
              <a:t>Community Feedback</a:t>
            </a:r>
          </a:p>
          <a:p>
            <a:r>
              <a:rPr lang="en-US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D228-DFC1-41A6-8874-4795B61A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4623-E101-415F-9A4D-84D0570E81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D4E1-9789-4DF9-9D11-86A4A30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E1EE-3608-4530-8732-298EB68B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9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SemTest Implementation and Integration</a:t>
            </a:r>
          </a:p>
          <a:p>
            <a:r>
              <a:rPr lang="en-US" dirty="0"/>
              <a:t>Demonstrations</a:t>
            </a:r>
          </a:p>
          <a:p>
            <a:r>
              <a:rPr lang="en-US" dirty="0"/>
              <a:t>Community Feedback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D228-DFC1-41A6-8874-4795B61A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4623-E101-415F-9A4D-84D0570E81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D4E1-9789-4DF9-9D11-86A4A30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E1EE-3608-4530-8732-298EB68B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F11-3153-4749-BBB3-86589376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9C2A-C583-4132-B28E-36323E2F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Proposed and implemented a semantic interoperability testing tool called SemTest</a:t>
            </a:r>
          </a:p>
          <a:p>
            <a:pPr lvl="1" algn="just"/>
            <a:r>
              <a:rPr lang="en-IN" dirty="0"/>
              <a:t>Measure and improve interoperability level.</a:t>
            </a:r>
          </a:p>
          <a:p>
            <a:pPr algn="just"/>
            <a:r>
              <a:rPr lang="en-IN" dirty="0"/>
              <a:t>Integrate the tool on F-Interop platform</a:t>
            </a:r>
          </a:p>
          <a:p>
            <a:pPr lvl="1" algn="just"/>
            <a:r>
              <a:rPr lang="en-IN" dirty="0"/>
              <a:t>Validate the integration.</a:t>
            </a:r>
          </a:p>
          <a:p>
            <a:pPr algn="just"/>
            <a:r>
              <a:rPr lang="en-IN" dirty="0">
                <a:solidFill>
                  <a:srgbClr val="FF0000"/>
                </a:solidFill>
              </a:rPr>
              <a:t>Added value</a:t>
            </a:r>
          </a:p>
          <a:p>
            <a:pPr lvl="1" algn="just"/>
            <a:r>
              <a:rPr lang="en-IN" dirty="0">
                <a:solidFill>
                  <a:srgbClr val="FF0000"/>
                </a:solidFill>
              </a:rPr>
              <a:t>The testing tool and scenarios add the semantic testing capability to the F-interop platform.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CF729-8F55-4D40-80C5-58CAB4BA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D4BC-44E0-4876-A0A0-F6C38C8B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3D9E-BF98-4C01-9911-B203A0C7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4D39-F0B4-46F4-A920-0B7DC34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E785E-2031-4C00-A752-B651FC99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482952" cy="3394472"/>
          </a:xfrm>
        </p:spPr>
        <p:txBody>
          <a:bodyPr>
            <a:normAutofit/>
          </a:bodyPr>
          <a:lstStyle/>
          <a:p>
            <a:pPr algn="just"/>
            <a:r>
              <a:rPr lang="en-IN" sz="2000" dirty="0"/>
              <a:t>SemTest is an Industrial Extension of F-Interop EU H2020 Project</a:t>
            </a:r>
            <a:r>
              <a:rPr lang="en-IN" sz="2000"/>
              <a:t>. </a:t>
            </a:r>
          </a:p>
          <a:p>
            <a:pPr algn="just"/>
            <a:r>
              <a:rPr lang="en-IN" sz="2000"/>
              <a:t>F-Interop </a:t>
            </a:r>
            <a:r>
              <a:rPr lang="en-IN" sz="2000" dirty="0"/>
              <a:t>has received funding from the European Union’s Horizon 2020 research and innovation programme under grant agreement No 687884.</a:t>
            </a:r>
          </a:p>
        </p:txBody>
      </p:sp>
      <p:pic>
        <p:nvPicPr>
          <p:cNvPr id="4" name="Picture 3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68FCD922-FA1D-4C33-9071-452C42D88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75606"/>
            <a:ext cx="1560262" cy="99824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8180BE-DD55-40E2-ACF4-9C3906782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70" y="2731815"/>
            <a:ext cx="1728192" cy="115212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33DF0E-CD4E-4693-A573-9C49FA0C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A918-A2E7-4AEF-8565-FE13969505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431F95-A85F-4491-A024-8318C73D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037050-C204-4530-9393-9284DF52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5F03-A8C0-48B0-BD86-F74C66C0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pic>
        <p:nvPicPr>
          <p:cNvPr id="4" name="Picture 4" descr="https://encrypted-tbn2.gstatic.com/images?q=tbn:ANd9GcQ0AChTsxAPWEnfWMujXBk2lQUvrulBIQjYGxpCOCo2Lsk3vw9CdA">
            <a:extLst>
              <a:ext uri="{FF2B5EF4-FFF2-40B4-BE49-F238E27FC236}">
                <a16:creationId xmlns:a16="http://schemas.microsoft.com/office/drawing/2014/main" id="{894471F4-CD7A-4C22-A7C0-61F64729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3" y="1285444"/>
            <a:ext cx="3281537" cy="206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E7B66C3-DDA3-4F6F-98D8-05A7D805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15766"/>
            <a:ext cx="1728192" cy="17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43E64D-15AB-4221-8657-212572A9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57" y="1369672"/>
            <a:ext cx="4921332" cy="2592388"/>
          </a:xfrm>
        </p:spPr>
        <p:txBody>
          <a:bodyPr/>
          <a:lstStyle/>
          <a:p>
            <a:r>
              <a:rPr lang="en-IN" altLang="en-US" dirty="0"/>
              <a:t>Email: dattas@eurecom.fr</a:t>
            </a:r>
          </a:p>
          <a:p>
            <a:r>
              <a:rPr lang="en-IN" altLang="en-US" dirty="0"/>
              <a:t>Website: http://iot.eurecom.fr/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F0D1A-429C-45FE-8563-60D79154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A11-D40B-4180-83CD-E2526F59A99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58EEB-4250-4FE3-868D-79642F06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B1720-92E4-4BED-AB2B-DF09828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400"/>
              <a:buFont typeface="Arial Narrow"/>
              <a:buNone/>
            </a:pPr>
            <a:r>
              <a:rPr lang="en-IN" sz="4400" b="0" i="0" u="none" strike="noStrike" cap="none">
                <a:solidFill>
                  <a:srgbClr val="0099CC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Interoperability - key to achieve the full potential of the IoT market.</a:t>
            </a:r>
            <a:endParaRPr dirty="0"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Due to the highly dynamic nature of the IoT, a strong need of interoperability at data level has emerged so that it becomes easier to combine/aggregate, process, manage and store the data/event coming from heterogeneous data sources.</a:t>
            </a:r>
            <a:endParaRPr dirty="0">
              <a:solidFill>
                <a:srgbClr val="00B050"/>
              </a:solidFill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Semantic interoperability is a way to address the problem.</a:t>
            </a: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1800672" y="4767263"/>
            <a:ext cx="11151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86EE6DCD-2E05-4F00-810B-C0BEAC33FE2C}" type="datetime1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sym typeface="Calibri"/>
              </a:rPr>
              <a:t>19/06/2018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SemTest | F-Interop Project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156176" y="4767263"/>
            <a:ext cx="10904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26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400"/>
              <a:buFont typeface="Arial Narrow"/>
              <a:buNone/>
            </a:pPr>
            <a:r>
              <a:rPr lang="en-IN" sz="4400" b="0" i="0" u="none" strike="noStrike" cap="none">
                <a:solidFill>
                  <a:srgbClr val="0099CC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4400" b="0" i="0" u="none" strike="noStrike" cap="none">
              <a:solidFill>
                <a:srgbClr val="0099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need tests that validate the semantic compliance and interoperability among IoT systems.</a:t>
            </a:r>
            <a:endParaRPr dirty="0"/>
          </a:p>
          <a:p>
            <a:pPr marL="742950" marR="0" lvl="1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IN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boost the acceptance and adoption of the semantic technologies by the IoT market.</a:t>
            </a:r>
            <a:endParaRPr dirty="0"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IN" sz="2400" b="1" i="0" u="none" strike="noStrike" cap="none" dirty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Testing semantic interoperability is identified as a gap in the current IoT research and industrial initiatives.</a:t>
            </a:r>
            <a:endParaRPr b="1" dirty="0">
              <a:solidFill>
                <a:srgbClr val="00B050"/>
              </a:solidFill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SemTest, an Industrial Extension of EU H2020 F-Interop project addresses this part.</a:t>
            </a: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1800672" y="4767263"/>
            <a:ext cx="11151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F2529295-E10E-48AA-AC82-4E890F6C174F}" type="datetime1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sym typeface="Calibri"/>
              </a:rPr>
              <a:t>19/06/2018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SemTest | F-Interop Project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156176" y="4767263"/>
            <a:ext cx="10904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7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D7BF-261C-4789-84A3-0AF2B190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Current Status in Semantic Interoperability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5C90D0-5EF3-4AEB-BE52-AD55473C1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98175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CD22-3D5E-4C70-BB63-3AA26A39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E33B-CADA-471B-9931-3B3892DB0A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CEAF-936E-40A2-B954-94527B37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8132-22A2-469C-9527-7E1000A5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6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4400"/>
              <a:buFont typeface="Arial Narrow"/>
              <a:buNone/>
            </a:pPr>
            <a:r>
              <a:rPr lang="en-IN" sz="4400" b="0" i="0" u="none" strike="noStrike" cap="none" dirty="0">
                <a:solidFill>
                  <a:srgbClr val="0099CC"/>
                </a:solidFill>
                <a:latin typeface="Arial Narrow"/>
                <a:ea typeface="Arial Narrow"/>
                <a:cs typeface="Arial Narrow"/>
                <a:sym typeface="Arial Narrow"/>
              </a:rPr>
              <a:t>SemTest Tool</a:t>
            </a:r>
            <a:endParaRPr sz="4400" b="0" i="0" u="none" strike="noStrike" cap="none" dirty="0">
              <a:solidFill>
                <a:srgbClr val="0099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90688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8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Conformance Test</a:t>
            </a:r>
          </a:p>
          <a:p>
            <a:pPr lvl="1" indent="-342900" algn="just"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Lexical check</a:t>
            </a:r>
            <a:endParaRPr sz="3600" dirty="0"/>
          </a:p>
          <a:p>
            <a:pPr lvl="1" indent="-342900"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Syntactic check</a:t>
            </a:r>
            <a:endParaRPr sz="36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Untyped of resources and literals</a:t>
            </a:r>
            <a:endParaRPr sz="32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Ill-formed URIs</a:t>
            </a:r>
            <a:endParaRPr sz="32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Problematic prefix and namespaces</a:t>
            </a:r>
            <a:endParaRPr sz="32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Unknown classes and properties</a:t>
            </a:r>
            <a:endParaRPr sz="3200" dirty="0"/>
          </a:p>
          <a:p>
            <a:pPr lvl="1" indent="-342900" algn="just"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Semantic checks</a:t>
            </a:r>
            <a:endParaRPr sz="36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Cardinality inconsistency</a:t>
            </a:r>
            <a:endParaRPr sz="3200" dirty="0"/>
          </a:p>
          <a:p>
            <a:pPr lvl="2" indent="-285750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Problematic relationship or inheritance</a:t>
            </a:r>
            <a:endParaRPr sz="18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1800672" y="4767263"/>
            <a:ext cx="11151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987F5A2-8978-4153-945C-87BE97FF4BDE}" type="datetime1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sym typeface="Calibri"/>
              </a:rPr>
              <a:t>19/06/2018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SemTest | F-Interop Project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156176" y="4767263"/>
            <a:ext cx="10904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44">
            <a:extLst>
              <a:ext uri="{FF2B5EF4-FFF2-40B4-BE49-F238E27FC236}">
                <a16:creationId xmlns:a16="http://schemas.microsoft.com/office/drawing/2014/main" id="{4AD0A0E3-4DD6-46B7-BF2C-B1F7F6013761}"/>
              </a:ext>
            </a:extLst>
          </p:cNvPr>
          <p:cNvSpPr txBox="1">
            <a:spLocks/>
          </p:cNvSpPr>
          <p:nvPr/>
        </p:nvSpPr>
        <p:spPr>
          <a:xfrm>
            <a:off x="5364088" y="1200151"/>
            <a:ext cx="3322712" cy="3394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8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Semantic Interoperability Test</a:t>
            </a:r>
          </a:p>
          <a:p>
            <a:pPr lvl="1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Communication level check</a:t>
            </a:r>
            <a:endParaRPr lang="en-IN" sz="3600" dirty="0"/>
          </a:p>
          <a:p>
            <a:pPr lvl="1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Lexical/format level check</a:t>
            </a:r>
            <a:endParaRPr lang="en-IN" sz="3600" dirty="0"/>
          </a:p>
          <a:p>
            <a:pPr lvl="1" algn="just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IN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Data processing level check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68885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CDCB-2D80-4231-9C40-404FE3B0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F-Interop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D59E-5303-45CC-A489-D6CB6B4F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5439-29F5-43E1-820C-16B24D4C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5CF2A-BB07-4A3D-810D-789E814C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69C8F3-3C54-4006-98D7-E52A8332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8" y="1203599"/>
            <a:ext cx="8080352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3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rgbClr val="FF0000"/>
                </a:solidFill>
              </a:rPr>
              <a:t>SemTest Implementation and Integration</a:t>
            </a:r>
          </a:p>
          <a:p>
            <a:r>
              <a:rPr lang="en-US" dirty="0"/>
              <a:t>Demonstrations</a:t>
            </a:r>
          </a:p>
          <a:p>
            <a:r>
              <a:rPr lang="en-US" dirty="0"/>
              <a:t>Community Feedback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D228-DFC1-41A6-8874-4795B61A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4623-E101-415F-9A4D-84D0570E81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D4E1-9789-4DF9-9D11-86A4A307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E1EE-3608-4530-8732-298EB68B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A2C9-AF18-48E7-8596-018427C1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Conformance Testing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7D8B-5AF5-4FDB-9FDB-EEEECBA5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3414-9DBC-4512-AC74-9AB7423B44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19/06/2018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141C-2F9D-4D92-AF4B-C0F00318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SemTest | F-Interop Project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F6F5-E468-4296-85A8-4D0C1EF2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D309-881F-483C-8305-96BF5CA461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23">
            <a:extLst>
              <a:ext uri="{FF2B5EF4-FFF2-40B4-BE49-F238E27FC236}">
                <a16:creationId xmlns:a16="http://schemas.microsoft.com/office/drawing/2014/main" id="{334177B4-5E36-492E-817B-4519EF1EBE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45778"/>
            <a:ext cx="8147248" cy="34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05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575</Words>
  <Application>Microsoft Office PowerPoint</Application>
  <PresentationFormat>On-screen Show (16:9)</PresentationFormat>
  <Paragraphs>151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Arial Narrow</vt:lpstr>
      <vt:lpstr>Calibri</vt:lpstr>
      <vt:lpstr>Thème Office</vt:lpstr>
      <vt:lpstr>Developing and Integrating a Semantic Interoperability Testing Tool in F-Interop Platform</vt:lpstr>
      <vt:lpstr>Roadmap</vt:lpstr>
      <vt:lpstr>Introduction</vt:lpstr>
      <vt:lpstr>Introduction</vt:lpstr>
      <vt:lpstr>Current Status in Semantic Interoperability</vt:lpstr>
      <vt:lpstr>SemTest Tool</vt:lpstr>
      <vt:lpstr>F-Interop Platform</vt:lpstr>
      <vt:lpstr>Roadmap</vt:lpstr>
      <vt:lpstr>Conformance Testing Steps</vt:lpstr>
      <vt:lpstr>Ontology Validator Web Architecture</vt:lpstr>
      <vt:lpstr>User to User Interoperability Testing</vt:lpstr>
      <vt:lpstr>SUT to SUT Interoperability Testing</vt:lpstr>
      <vt:lpstr>Roadmap</vt:lpstr>
      <vt:lpstr>Three Scenarios to Demonstrate</vt:lpstr>
      <vt:lpstr>Roadmap</vt:lpstr>
      <vt:lpstr>Prior Semantic Interoperability Testbeds</vt:lpstr>
      <vt:lpstr>Feedback – Conformance Test</vt:lpstr>
      <vt:lpstr>Feedback – Semantic Interoperability Test</vt:lpstr>
      <vt:lpstr>Roadmap</vt:lpstr>
      <vt:lpstr>Conclusion</vt:lpstr>
      <vt:lpstr>Acknowledgement</vt:lpstr>
      <vt:lpstr>Thank You</vt:lpstr>
    </vt:vector>
  </TitlesOfParts>
  <Company>EURECOM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Grammare</dc:creator>
  <cp:lastModifiedBy>Soumya Kanti Datta</cp:lastModifiedBy>
  <cp:revision>70</cp:revision>
  <dcterms:created xsi:type="dcterms:W3CDTF">2018-01-31T18:16:34Z</dcterms:created>
  <dcterms:modified xsi:type="dcterms:W3CDTF">2018-06-19T17:03:56Z</dcterms:modified>
</cp:coreProperties>
</file>