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80" r:id="rId3"/>
    <p:sldId id="283" r:id="rId4"/>
    <p:sldId id="284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0" autoAdjust="0"/>
    <p:restoredTop sz="97580" autoAdjust="0"/>
  </p:normalViewPr>
  <p:slideViewPr>
    <p:cSldViewPr snapToGrid="0">
      <p:cViewPr varScale="1">
        <p:scale>
          <a:sx n="128" d="100"/>
          <a:sy n="128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BF924-DA88-4FCE-A9BC-EB81A1D4C2A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DF555-55E7-40D0-AD3E-E1FBD870F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17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F60D5-1A90-4803-9D82-007EAC9822E5}" type="datetimeFigureOut">
              <a:rPr kumimoji="1" lang="ja-JP" altLang="en-US" smtClean="0"/>
              <a:t>2017/8/30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3c/wot/issues/34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 smtClean="0"/>
              <a:t>Plugfest</a:t>
            </a:r>
            <a:r>
              <a:rPr lang="en-US" altLang="ja-JP" dirty="0" smtClean="0"/>
              <a:t> preparation for TPAC2017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August 30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, 2017</a:t>
            </a:r>
          </a:p>
          <a:p>
            <a:r>
              <a:rPr lang="en-US" altLang="ja-JP" dirty="0" smtClean="0"/>
              <a:t>Ryuichi Matsukura</a:t>
            </a:r>
          </a:p>
          <a:p>
            <a:r>
              <a:rPr kumimoji="1" lang="en-US" altLang="ja-JP" dirty="0" smtClean="0"/>
              <a:t>Fujitsu Laboratories Ltd. / Fujitsu Ltd.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9075" y="5943600"/>
            <a:ext cx="5892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See </a:t>
            </a:r>
            <a:r>
              <a:rPr lang="en-US" altLang="ja-JP" dirty="0" smtClean="0"/>
              <a:t>IG issue #346, </a:t>
            </a:r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github.com/w3c/wot/issues/346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276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</a:t>
            </a:r>
            <a:r>
              <a:rPr kumimoji="1" lang="en-US" altLang="ja-JP" dirty="0" smtClean="0"/>
              <a:t>bjective fo</a:t>
            </a:r>
            <a:r>
              <a:rPr lang="en-US" altLang="ja-JP" dirty="0" smtClean="0"/>
              <a:t>r TPAC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Gives resolutions for actual situations</a:t>
            </a:r>
            <a:r>
              <a:rPr lang="en-US" altLang="ja-JP" dirty="0" smtClean="0">
                <a:sym typeface="Wingdings" panose="05000000000000000000" pitchFamily="2" charset="2"/>
              </a:rPr>
              <a:t>:(for example)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Interface between </a:t>
            </a:r>
            <a:r>
              <a:rPr lang="en-US" altLang="ja-JP" dirty="0" err="1" smtClean="0"/>
              <a:t>Servients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Management (for TDs,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, and Scripting apps.)</a:t>
            </a:r>
          </a:p>
          <a:p>
            <a:pPr lvl="1"/>
            <a:r>
              <a:rPr lang="en-US" altLang="ja-JP" dirty="0" smtClean="0"/>
              <a:t>Firewall and NAT traversal</a:t>
            </a:r>
          </a:p>
          <a:p>
            <a:pPr lvl="1"/>
            <a:r>
              <a:rPr lang="en-US" altLang="ja-JP" dirty="0" smtClean="0"/>
              <a:t>Authentication to connect </a:t>
            </a:r>
            <a:r>
              <a:rPr lang="en-US" altLang="ja-JP" dirty="0" err="1" smtClean="0"/>
              <a:t>WoT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servients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…</a:t>
            </a:r>
          </a:p>
          <a:p>
            <a:r>
              <a:rPr lang="en-US" altLang="ja-JP" dirty="0" smtClean="0"/>
              <a:t>This activity will clarify minimum specifications</a:t>
            </a:r>
          </a:p>
          <a:p>
            <a:pPr lvl="1"/>
            <a:r>
              <a:rPr lang="en-US" altLang="ja-JP" dirty="0" smtClean="0"/>
              <a:t>The other topics and specifications related to this will be discussed in each TF.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1946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Functional roles of </a:t>
            </a:r>
            <a:r>
              <a:rPr kumimoji="1" lang="en-US" altLang="ja-JP" dirty="0" err="1" smtClean="0"/>
              <a:t>WoT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Servients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4"/>
            <a:ext cx="8248413" cy="247602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3 types of </a:t>
            </a:r>
            <a:r>
              <a:rPr lang="en-US" altLang="ja-JP" dirty="0" err="1" smtClean="0"/>
              <a:t>WoT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we suppose </a:t>
            </a:r>
          </a:p>
          <a:p>
            <a:pPr lvl="1"/>
            <a:r>
              <a:rPr lang="en-US" altLang="ja-JP" dirty="0" err="1" smtClean="0"/>
              <a:t>WoT</a:t>
            </a:r>
            <a:r>
              <a:rPr lang="en-US" altLang="ja-JP" dirty="0" smtClean="0"/>
              <a:t> Servient with </a:t>
            </a:r>
            <a:r>
              <a:rPr lang="en-US" altLang="ja-JP" dirty="0" err="1" smtClean="0"/>
              <a:t>ExposedThing</a:t>
            </a:r>
            <a:r>
              <a:rPr lang="en-US" altLang="ja-JP" dirty="0" smtClean="0"/>
              <a:t>, e.g. device</a:t>
            </a:r>
          </a:p>
          <a:p>
            <a:pPr lvl="1"/>
            <a:r>
              <a:rPr lang="en-US" altLang="ja-JP" dirty="0" err="1" smtClean="0"/>
              <a:t>WoT</a:t>
            </a:r>
            <a:r>
              <a:rPr lang="en-US" altLang="ja-JP" dirty="0" smtClean="0"/>
              <a:t> Servient with </a:t>
            </a:r>
            <a:r>
              <a:rPr lang="en-US" altLang="ja-JP" dirty="0" err="1" smtClean="0"/>
              <a:t>ConsumedThing</a:t>
            </a:r>
            <a:r>
              <a:rPr lang="en-US" altLang="ja-JP" dirty="0" smtClean="0"/>
              <a:t>, e.g. application</a:t>
            </a:r>
          </a:p>
          <a:p>
            <a:pPr lvl="1"/>
            <a:r>
              <a:rPr lang="en-US" altLang="ja-JP" dirty="0" err="1" smtClean="0"/>
              <a:t>WoT</a:t>
            </a:r>
            <a:r>
              <a:rPr lang="en-US" altLang="ja-JP" dirty="0" smtClean="0"/>
              <a:t> Servient with Exposed/</a:t>
            </a:r>
            <a:r>
              <a:rPr lang="en-US" altLang="ja-JP" dirty="0" err="1" smtClean="0"/>
              <a:t>ConsumedThing</a:t>
            </a:r>
            <a:r>
              <a:rPr lang="en-US" altLang="ja-JP" dirty="0" smtClean="0"/>
              <a:t>, e.g. gateway</a:t>
            </a:r>
          </a:p>
          <a:p>
            <a:r>
              <a:rPr lang="en-US" altLang="ja-JP" dirty="0" smtClean="0"/>
              <a:t>Basic integration model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1189075" y="4182377"/>
            <a:ext cx="1233714" cy="2167308"/>
            <a:chOff x="4045864" y="4301646"/>
            <a:chExt cx="1233714" cy="2555092"/>
          </a:xfrm>
        </p:grpSpPr>
        <p:sp>
          <p:nvSpPr>
            <p:cNvPr id="22" name="正方形/長方形 21"/>
            <p:cNvSpPr/>
            <p:nvPr/>
          </p:nvSpPr>
          <p:spPr>
            <a:xfrm>
              <a:off x="4045864" y="4301646"/>
              <a:ext cx="1233714" cy="560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err="1" smtClean="0"/>
                <a:t>Serivent</a:t>
              </a:r>
              <a:r>
                <a:rPr lang="en-US" altLang="ja-JP" sz="1600" dirty="0" smtClean="0"/>
                <a:t> w/C </a:t>
              </a:r>
              <a:endParaRPr kumimoji="1" lang="ja-JP" altLang="en-US" sz="16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045864" y="5300292"/>
              <a:ext cx="1233714" cy="560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w/CE</a:t>
              </a:r>
              <a:endParaRPr kumimoji="1" lang="ja-JP" altLang="en-US" sz="16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045864" y="6296098"/>
              <a:ext cx="1233714" cy="560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w/E</a:t>
              </a:r>
              <a:endParaRPr kumimoji="1" lang="ja-JP" altLang="en-US" sz="1600" dirty="0"/>
            </a:p>
          </p:txBody>
        </p:sp>
        <p:cxnSp>
          <p:nvCxnSpPr>
            <p:cNvPr id="8" name="直線コネクタ 7"/>
            <p:cNvCxnSpPr>
              <a:stCxn id="22" idx="2"/>
              <a:endCxn id="23" idx="0"/>
            </p:cNvCxnSpPr>
            <p:nvPr/>
          </p:nvCxnSpPr>
          <p:spPr>
            <a:xfrm>
              <a:off x="4662721" y="4862286"/>
              <a:ext cx="0" cy="4380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23" idx="2"/>
              <a:endCxn id="24" idx="0"/>
            </p:cNvCxnSpPr>
            <p:nvPr/>
          </p:nvCxnSpPr>
          <p:spPr>
            <a:xfrm>
              <a:off x="4662721" y="5860932"/>
              <a:ext cx="0" cy="43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/>
          <p:cNvSpPr txBox="1"/>
          <p:nvPr/>
        </p:nvSpPr>
        <p:spPr>
          <a:xfrm>
            <a:off x="3163484" y="4057427"/>
            <a:ext cx="55034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Which </a:t>
            </a:r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can you provide for the </a:t>
            </a:r>
            <a:r>
              <a:rPr lang="en-US" altLang="ja-JP" sz="2000" dirty="0" err="1" smtClean="0"/>
              <a:t>plugfest</a:t>
            </a:r>
            <a:r>
              <a:rPr lang="en-US" altLang="ja-JP" sz="2000" dirty="0" smtClean="0"/>
              <a:t>?</a:t>
            </a:r>
          </a:p>
          <a:p>
            <a:endParaRPr kumimoji="1" lang="en-US" altLang="ja-JP" sz="2000" dirty="0"/>
          </a:p>
          <a:p>
            <a:r>
              <a:rPr lang="en-US" altLang="ja-JP" sz="2000" dirty="0" smtClean="0"/>
              <a:t>We want to collect </a:t>
            </a:r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servients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information first, and to consider specifications to be needed.</a:t>
            </a:r>
          </a:p>
          <a:p>
            <a:endParaRPr kumimoji="1" lang="en-US" altLang="ja-JP" sz="2000" dirty="0"/>
          </a:p>
          <a:p>
            <a:r>
              <a:rPr lang="en-US" altLang="ja-JP" sz="2000" dirty="0" smtClean="0"/>
              <a:t>Please add your information to IG wiki.</a:t>
            </a:r>
          </a:p>
          <a:p>
            <a:r>
              <a:rPr lang="en-US" altLang="ja-JP" sz="2000" dirty="0"/>
              <a:t>https://www.w3.org/WoT/IG/wiki/F2F_meeting,_4-10_November_2017,_Burlingame,_CA,_USA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3711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Unresolved</a:t>
            </a:r>
            <a:r>
              <a:rPr kumimoji="1" lang="en-US" altLang="ja-JP" dirty="0" smtClean="0"/>
              <a:t> issues for </a:t>
            </a:r>
            <a:r>
              <a:rPr kumimoji="1"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400" dirty="0" smtClean="0"/>
              <a:t>How to search and get TD from other </a:t>
            </a:r>
            <a:r>
              <a:rPr lang="en-US" altLang="ja-JP" sz="2400" dirty="0" err="1" smtClean="0"/>
              <a:t>Servients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e.g. device</a:t>
            </a:r>
            <a:r>
              <a:rPr lang="en-US" altLang="ja-JP" sz="2400" dirty="0" smtClean="0"/>
              <a:t>)</a:t>
            </a:r>
          </a:p>
          <a:p>
            <a:r>
              <a:rPr lang="en-US" altLang="ja-JP" sz="2400" dirty="0" smtClean="0"/>
              <a:t>How to collect and manage TD exposed by </a:t>
            </a:r>
            <a:r>
              <a:rPr lang="en-US" altLang="ja-JP" sz="2400" dirty="0" err="1" smtClean="0"/>
              <a:t>Servients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How to communicate between </a:t>
            </a:r>
            <a:r>
              <a:rPr kumimoji="1" lang="en-US" altLang="ja-JP" sz="2400" dirty="0" err="1" smtClean="0"/>
              <a:t>Serivents</a:t>
            </a:r>
            <a:r>
              <a:rPr lang="en-US" altLang="ja-JP" sz="2400" dirty="0" smtClean="0"/>
              <a:t>, transport protocol (binding) and payload format (TD)</a:t>
            </a:r>
          </a:p>
          <a:p>
            <a:r>
              <a:rPr kumimoji="1" lang="en-US" altLang="ja-JP" sz="2400" dirty="0" smtClean="0"/>
              <a:t>How to operate </a:t>
            </a:r>
            <a:r>
              <a:rPr kumimoji="1" lang="en-US" altLang="ja-JP" sz="2400" dirty="0" err="1" smtClean="0"/>
              <a:t>Servients</a:t>
            </a:r>
            <a:r>
              <a:rPr kumimoji="1" lang="en-US" altLang="ja-JP" sz="2400" dirty="0" smtClean="0"/>
              <a:t> from cloud/Internet</a:t>
            </a:r>
          </a:p>
          <a:p>
            <a:r>
              <a:rPr lang="en-US" altLang="ja-JP" sz="2400" dirty="0" smtClean="0"/>
              <a:t>How to orchestrate </a:t>
            </a:r>
            <a:r>
              <a:rPr lang="en-US" altLang="ja-JP" sz="2400" dirty="0" err="1" smtClean="0"/>
              <a:t>Serivents</a:t>
            </a:r>
            <a:r>
              <a:rPr lang="en-US" altLang="ja-JP" sz="2400" dirty="0" smtClean="0"/>
              <a:t> in a large scale</a:t>
            </a:r>
          </a:p>
          <a:p>
            <a:r>
              <a:rPr kumimoji="1" lang="en-US" altLang="ja-JP" sz="2400" dirty="0" smtClean="0"/>
              <a:t>How to protect </a:t>
            </a:r>
            <a:r>
              <a:rPr kumimoji="1" lang="en-US" altLang="ja-JP" sz="2400" dirty="0" err="1" smtClean="0"/>
              <a:t>Servients</a:t>
            </a:r>
            <a:r>
              <a:rPr kumimoji="1" lang="en-US" altLang="ja-JP" sz="2400" dirty="0" smtClean="0"/>
              <a:t> from cyber attacks</a:t>
            </a:r>
          </a:p>
          <a:p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smtClean="0"/>
              <a:t>If you have other issues, please add them to IG wiki.</a:t>
            </a:r>
          </a:p>
          <a:p>
            <a:pPr marL="0" indent="0">
              <a:buNone/>
            </a:pPr>
            <a:r>
              <a:rPr lang="en-US" altLang="ja-JP" sz="2400" dirty="0"/>
              <a:t>https://www.w3.org/WoT/IG/wiki/F2F_meeting,_4-10_November_2017,_Burlingame,_CA,_USA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71381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4455</TotalTime>
  <Words>264</Words>
  <Application>Microsoft Office PowerPoint</Application>
  <PresentationFormat>画面に合わせる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Wingdings</vt:lpstr>
      <vt:lpstr>Office テーマ</vt:lpstr>
      <vt:lpstr>Plugfest preparation for TPAC2017</vt:lpstr>
      <vt:lpstr>Objective for TPAC plugfest</vt:lpstr>
      <vt:lpstr>Functional roles of WoT Servients</vt:lpstr>
      <vt:lpstr>Unresolved issues for plugfest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ryuichi</dc:creator>
  <cp:lastModifiedBy>Matsukura, Ryuichi/松倉 隆一</cp:lastModifiedBy>
  <cp:revision>50</cp:revision>
  <dcterms:created xsi:type="dcterms:W3CDTF">2017-08-13T06:02:55Z</dcterms:created>
  <dcterms:modified xsi:type="dcterms:W3CDTF">2017-08-30T09:34:28Z</dcterms:modified>
</cp:coreProperties>
</file>