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91" r:id="rId2"/>
    <p:sldId id="292" r:id="rId3"/>
    <p:sldId id="256" r:id="rId4"/>
    <p:sldId id="285" r:id="rId5"/>
    <p:sldId id="287" r:id="rId6"/>
    <p:sldId id="283" r:id="rId7"/>
    <p:sldId id="284" r:id="rId8"/>
    <p:sldId id="288" r:id="rId9"/>
    <p:sldId id="286" r:id="rId10"/>
    <p:sldId id="294" r:id="rId11"/>
    <p:sldId id="29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2D554-2FA6-4E76-8BA8-6CD62B3EC55D}" type="datetimeFigureOut">
              <a:rPr lang="en-IN" smtClean="0"/>
              <a:pPr/>
              <a:t>13-08-2015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9044B-BADE-47DD-B003-4511B38EE4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7869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44B-BADE-47DD-B003-4511B38EE40E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7688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FCC423-2FE2-4783-936A-7D550D5BC0E8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397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44B-BADE-47DD-B003-4511B38EE40E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2450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44B-BADE-47DD-B003-4511B38EE40E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956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TF-DI Report at Sunnyvale F2F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AA4-CB79-41CD-B62C-58477F26415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904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TF-DI Report at Sunnyvale F2F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AA4-CB79-41CD-B62C-58477F26415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429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TF-DI Report at Sunnyvale F2F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AA4-CB79-41CD-B62C-58477F26415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143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TF-DI Report at Sunnyvale F2F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AA4-CB79-41CD-B62C-58477F26415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162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TF-DI Report at Sunnyvale F2F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AA4-CB79-41CD-B62C-58477F26415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390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TF-DI Report at Sunnyvale F2F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AA4-CB79-41CD-B62C-58477F26415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006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TF-DI Report at Sunnyvale F2F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AA4-CB79-41CD-B62C-58477F26415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253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TF-DI Report at Sunnyvale F2F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AA4-CB79-41CD-B62C-58477F26415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185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TF-DI Report at Sunnyvale F2F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AA4-CB79-41CD-B62C-58477F26415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004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TF-DI Report at Sunnyvale F2F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AA4-CB79-41CD-B62C-58477F26415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231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TF-DI Report at Sunnyvale F2F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AA4-CB79-41CD-B62C-58477F26415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126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TF-DI Report at Sunnyvale F2F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31AA4-CB79-41CD-B62C-58477F26415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53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WoT/IG/wiki/Discovery_Categories_and_Tech_Landscap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TF-DI Meeting</a:t>
            </a:r>
            <a:br>
              <a:rPr lang="en-IN" dirty="0" smtClean="0"/>
            </a:br>
            <a:r>
              <a:rPr lang="en-IN" dirty="0" smtClean="0"/>
              <a:t>13-Aug-2015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6257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Security and Privacy in Discovery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233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Security issues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Access control</a:t>
            </a:r>
          </a:p>
          <a:p>
            <a:pPr lvl="1"/>
            <a:r>
              <a:rPr lang="en-IN" dirty="0" smtClean="0"/>
              <a:t>Discovery request should be limited to things determined by access control policies.</a:t>
            </a:r>
          </a:p>
          <a:p>
            <a:r>
              <a:rPr lang="en-IN" dirty="0" smtClean="0"/>
              <a:t>Privacy</a:t>
            </a:r>
          </a:p>
          <a:p>
            <a:pPr lvl="1"/>
            <a:r>
              <a:rPr lang="en-IN" dirty="0" smtClean="0"/>
              <a:t>Search history should be private</a:t>
            </a:r>
          </a:p>
          <a:p>
            <a:r>
              <a:rPr lang="en-IN" dirty="0" smtClean="0"/>
              <a:t>Trust</a:t>
            </a:r>
          </a:p>
          <a:p>
            <a:pPr lvl="1"/>
            <a:r>
              <a:rPr lang="en-IN" dirty="0" smtClean="0"/>
              <a:t>Determine trust on a thing, metadata etc.</a:t>
            </a:r>
          </a:p>
          <a:p>
            <a:r>
              <a:rPr lang="en-IN" dirty="0" smtClean="0"/>
              <a:t>Authorization</a:t>
            </a:r>
          </a:p>
          <a:p>
            <a:pPr lvl="1"/>
            <a:r>
              <a:rPr lang="en-IN" dirty="0" smtClean="0"/>
              <a:t>Only authorized things should be allowed to register at a directory (for directory </a:t>
            </a:r>
            <a:r>
              <a:rPr lang="en-IN" smtClean="0"/>
              <a:t>based searches)</a:t>
            </a:r>
            <a:endParaRPr lang="en-I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AA4-CB79-41CD-B62C-58477F26415F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15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Agenda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Discovery presentation from William </a:t>
            </a:r>
            <a:r>
              <a:rPr lang="en-IN" dirty="0" smtClean="0"/>
              <a:t>Miller</a:t>
            </a:r>
          </a:p>
          <a:p>
            <a:r>
              <a:rPr lang="en-IN" dirty="0"/>
              <a:t>Review of </a:t>
            </a:r>
            <a:r>
              <a:rPr lang="en-IN" dirty="0" smtClean="0"/>
              <a:t>discussions </a:t>
            </a:r>
            <a:r>
              <a:rPr lang="en-IN" dirty="0"/>
              <a:t>at F2F </a:t>
            </a:r>
            <a:r>
              <a:rPr lang="en-IN" dirty="0" smtClean="0"/>
              <a:t>Sunnyvale</a:t>
            </a:r>
          </a:p>
          <a:p>
            <a:r>
              <a:rPr lang="en-IN" dirty="0"/>
              <a:t>Interaction patterns of tech </a:t>
            </a:r>
            <a:r>
              <a:rPr lang="en-IN" dirty="0" smtClean="0"/>
              <a:t>landscape</a:t>
            </a:r>
          </a:p>
          <a:p>
            <a:r>
              <a:rPr lang="en-IN" dirty="0" smtClean="0"/>
              <a:t>Evaluation criteria </a:t>
            </a:r>
            <a:r>
              <a:rPr lang="en-IN" dirty="0"/>
              <a:t>list for technical landscape </a:t>
            </a:r>
            <a:r>
              <a:rPr lang="en-IN" dirty="0" smtClean="0"/>
              <a:t>document</a:t>
            </a:r>
          </a:p>
          <a:p>
            <a:r>
              <a:rPr lang="en-IN" dirty="0"/>
              <a:t>Kick-start of discussion on security and </a:t>
            </a:r>
            <a:r>
              <a:rPr lang="en-IN" dirty="0" smtClean="0"/>
              <a:t>discovery</a:t>
            </a:r>
          </a:p>
          <a:p>
            <a:r>
              <a:rPr lang="en-IN" dirty="0" smtClean="0"/>
              <a:t>AOB</a:t>
            </a:r>
          </a:p>
          <a:p>
            <a:pPr lvl="1"/>
            <a:r>
              <a:rPr lang="en-IN" dirty="0" smtClean="0"/>
              <a:t>TF-DI &amp; IG-SP joint session on 20-Aug-2015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AA4-CB79-41CD-B62C-58477F26415F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079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Summary of Discussion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W3C WoT IG Sunnyvale F2F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89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Results at F2F in Sunnyvale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Conclusions</a:t>
            </a:r>
          </a:p>
          <a:p>
            <a:pPr lvl="1"/>
            <a:r>
              <a:rPr lang="en-IN" dirty="0" smtClean="0"/>
              <a:t>Organisation of tech landscape</a:t>
            </a:r>
          </a:p>
          <a:p>
            <a:pPr lvl="1"/>
            <a:r>
              <a:rPr lang="en-IN" dirty="0" smtClean="0"/>
              <a:t>Initial set and how to proceed with requirement discussion</a:t>
            </a:r>
          </a:p>
          <a:p>
            <a:r>
              <a:rPr lang="en-IN" dirty="0" smtClean="0"/>
              <a:t>Contributions</a:t>
            </a:r>
          </a:p>
          <a:p>
            <a:pPr lvl="1"/>
            <a:r>
              <a:rPr lang="en-IN" dirty="0" smtClean="0"/>
              <a:t>Interaction patterns describing discovery categories</a:t>
            </a:r>
          </a:p>
          <a:p>
            <a:r>
              <a:rPr lang="en-IN" dirty="0" smtClean="0"/>
              <a:t>Joint Session</a:t>
            </a:r>
          </a:p>
          <a:p>
            <a:pPr lvl="1"/>
            <a:r>
              <a:rPr lang="en-IN" dirty="0" smtClean="0"/>
              <a:t>Discussion of S&amp;P requirements for “discovery by search in a directory” atomic use case</a:t>
            </a:r>
          </a:p>
          <a:p>
            <a:r>
              <a:rPr lang="en-IN" dirty="0" smtClean="0"/>
              <a:t>Next Steps</a:t>
            </a:r>
          </a:p>
          <a:p>
            <a:pPr lvl="1"/>
            <a:r>
              <a:rPr lang="en-IN" dirty="0" smtClean="0"/>
              <a:t>Complete evaluation  criteria list for technical landscape document</a:t>
            </a:r>
          </a:p>
          <a:p>
            <a:pPr lvl="1"/>
            <a:r>
              <a:rPr lang="en-IN" dirty="0" smtClean="0"/>
              <a:t>Conduct evaluation of discovery technologies</a:t>
            </a:r>
          </a:p>
          <a:p>
            <a:pPr lvl="1"/>
            <a:endParaRPr lang="en-I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13-08-2015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4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0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Sketch of Landscape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/>
              <a:t>Finding things around </a:t>
            </a:r>
            <a:r>
              <a:rPr lang="en-IN" dirty="0" smtClean="0"/>
              <a:t>me</a:t>
            </a:r>
          </a:p>
          <a:p>
            <a:pPr lvl="1"/>
            <a:r>
              <a:rPr lang="en-IN" dirty="0" smtClean="0"/>
              <a:t>Discovery based on geographic local accessibility</a:t>
            </a:r>
          </a:p>
          <a:p>
            <a:r>
              <a:rPr lang="en-IN" dirty="0"/>
              <a:t>Finding things on my network</a:t>
            </a:r>
          </a:p>
          <a:p>
            <a:pPr lvl="1"/>
            <a:r>
              <a:rPr lang="en-IN" dirty="0" smtClean="0"/>
              <a:t>Discovery based on accessibility in a local network</a:t>
            </a:r>
          </a:p>
          <a:p>
            <a:r>
              <a:rPr lang="en-IN" dirty="0"/>
              <a:t>Searching in Directories</a:t>
            </a:r>
          </a:p>
          <a:p>
            <a:pPr lvl="1"/>
            <a:r>
              <a:rPr lang="en-IN" dirty="0" smtClean="0"/>
              <a:t>Discovery in well known directories</a:t>
            </a:r>
          </a:p>
          <a:p>
            <a:r>
              <a:rPr lang="en-IN" dirty="0"/>
              <a:t>Searching across Peers</a:t>
            </a:r>
          </a:p>
          <a:p>
            <a:pPr lvl="1"/>
            <a:r>
              <a:rPr lang="en-IN" dirty="0" smtClean="0"/>
              <a:t>Discovery in distributed, P2P style architectures</a:t>
            </a:r>
          </a:p>
          <a:p>
            <a:r>
              <a:rPr lang="en-IN" dirty="0"/>
              <a:t>Accessing thing metadata</a:t>
            </a:r>
          </a:p>
          <a:p>
            <a:pPr lvl="1"/>
            <a:r>
              <a:rPr lang="en-IN" dirty="0" smtClean="0"/>
              <a:t>Discovery of metadata of particular thing(s) of interest</a:t>
            </a:r>
          </a:p>
          <a:p>
            <a:pPr>
              <a:buNone/>
            </a:pPr>
            <a:r>
              <a:rPr lang="en-IN" dirty="0" smtClean="0"/>
              <a:t>For details see </a:t>
            </a:r>
            <a:r>
              <a:rPr lang="en-IN" dirty="0" smtClean="0">
                <a:hlinkClick r:id="rId2"/>
              </a:rPr>
              <a:t>https://www.w3.org/WoT/IG/wiki/Discovery_Categories_and_Tech_Landscape</a:t>
            </a:r>
            <a:r>
              <a:rPr lang="en-IN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13-08-2015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5</a:t>
            </a:fld>
            <a:r>
              <a:rPr lang="fr-FR" smtClean="0"/>
              <a:t> </a:t>
            </a:r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7520684" y="1849347"/>
            <a:ext cx="4417888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Conclusions: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Adopt structure for tech landscape document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Start with already comprehensive list of technologies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Categorization reflect lower layer concepts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Consider higher layer concepts (e.g. discover things which I own) starting from use cases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6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9465"/>
            <a:ext cx="10515600" cy="1325563"/>
          </a:xfrm>
        </p:spPr>
        <p:txBody>
          <a:bodyPr/>
          <a:lstStyle/>
          <a:p>
            <a:r>
              <a:rPr lang="en-IN" dirty="0" smtClean="0"/>
              <a:t>Discussion on Requirements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09" y="1331499"/>
            <a:ext cx="6631112" cy="525088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Discovery should be independent of the communication technologies used by the physical things. </a:t>
            </a:r>
            <a:endParaRPr lang="en-IN" dirty="0" smtClean="0"/>
          </a:p>
          <a:p>
            <a:pPr lvl="1" algn="just"/>
            <a:r>
              <a:rPr lang="en-IN" dirty="0" smtClean="0"/>
              <a:t>Interaction model</a:t>
            </a:r>
          </a:p>
          <a:p>
            <a:pPr lvl="1" algn="just"/>
            <a:r>
              <a:rPr lang="en-IN" dirty="0" smtClean="0"/>
              <a:t>Smart agent in the middle</a:t>
            </a:r>
          </a:p>
          <a:p>
            <a:pPr lvl="1" algn="just"/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communication technology used by the thing should be visible in the </a:t>
            </a:r>
            <a:r>
              <a:rPr lang="en-IN" dirty="0" smtClean="0"/>
              <a:t>metadata </a:t>
            </a:r>
            <a:r>
              <a:rPr lang="en-IN" dirty="0"/>
              <a:t>to later ease the binding to that </a:t>
            </a:r>
            <a:r>
              <a:rPr lang="en-IN" dirty="0" smtClean="0"/>
              <a:t>technology.</a:t>
            </a:r>
          </a:p>
          <a:p>
            <a:pPr lvl="1" algn="just"/>
            <a:r>
              <a:rPr lang="en-IN" dirty="0" smtClean="0"/>
              <a:t>Interact with TF-AP and TF-TD on this aspect</a:t>
            </a:r>
          </a:p>
          <a:p>
            <a:pPr lvl="1" algn="just"/>
            <a:r>
              <a:rPr lang="en-IN" dirty="0" smtClean="0"/>
              <a:t>See also “bootstrap” discussion</a:t>
            </a:r>
          </a:p>
          <a:p>
            <a:pPr lvl="1" algn="just"/>
            <a:endParaRPr lang="en-IN" dirty="0" smtClean="0"/>
          </a:p>
          <a:p>
            <a:pPr algn="just"/>
            <a:r>
              <a:rPr lang="en-IN" dirty="0"/>
              <a:t>The things should be capable to automatically register themselves to the central registry for the discovery process</a:t>
            </a:r>
            <a:r>
              <a:rPr lang="en-IN" dirty="0" smtClean="0"/>
              <a:t>.</a:t>
            </a:r>
          </a:p>
          <a:p>
            <a:pPr lvl="1" algn="just"/>
            <a:r>
              <a:rPr lang="en-IN" dirty="0" smtClean="0"/>
              <a:t>Interact with TF-TD for configuration metadata of things</a:t>
            </a:r>
          </a:p>
          <a:p>
            <a:pPr lvl="1" algn="just"/>
            <a:r>
              <a:rPr lang="en-IN" dirty="0" smtClean="0"/>
              <a:t>Consider both smart and legacy things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AA4-CB79-41CD-B62C-58477F26415F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7774112" y="1808251"/>
            <a:ext cx="441788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Arial" pitchFamily="34" charset="0"/>
                <a:cs typeface="Arial" pitchFamily="34" charset="0"/>
              </a:rPr>
              <a:t>Conclusions: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Requirements need clear scoping wrt building blocks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Requirements shall track use cases which motivate them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Due to scoping these need often further discussions with other TFs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09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9465"/>
            <a:ext cx="10515600" cy="1325563"/>
          </a:xfrm>
        </p:spPr>
        <p:txBody>
          <a:bodyPr/>
          <a:lstStyle/>
          <a:p>
            <a:r>
              <a:rPr lang="en-IN" dirty="0" smtClean="0"/>
              <a:t>Discussion on Requirements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413"/>
            <a:ext cx="10515600" cy="530547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IN" dirty="0" smtClean="0"/>
              <a:t>Depending on the context and use case, the things could register to a central registry to be discovered. </a:t>
            </a:r>
            <a:r>
              <a:rPr lang="en-IN" dirty="0" err="1" smtClean="0"/>
              <a:t>CoRE</a:t>
            </a:r>
            <a:r>
              <a:rPr lang="en-IN" dirty="0" smtClean="0"/>
              <a:t> Resource Directory is an example of the central registry. This type of discovery is well suited for "searching in a directory".</a:t>
            </a:r>
          </a:p>
          <a:p>
            <a:pPr lvl="1" algn="just"/>
            <a:r>
              <a:rPr lang="en-IN" dirty="0" smtClean="0"/>
              <a:t>Joint discussion TF-DI and TF-TD</a:t>
            </a:r>
          </a:p>
          <a:p>
            <a:pPr lvl="1" algn="just"/>
            <a:r>
              <a:rPr lang="en-IN" dirty="0" smtClean="0"/>
              <a:t>Keeping for further discussion</a:t>
            </a:r>
          </a:p>
          <a:p>
            <a:pPr algn="just"/>
            <a:r>
              <a:rPr lang="en-IN" dirty="0" smtClean="0"/>
              <a:t>A "lifetime" is required through which a thing is discoverable to other </a:t>
            </a:r>
            <a:r>
              <a:rPr lang="en-IN" dirty="0" err="1" smtClean="0"/>
              <a:t>WoT</a:t>
            </a:r>
            <a:r>
              <a:rPr lang="en-IN" dirty="0" smtClean="0"/>
              <a:t> applications and services.</a:t>
            </a:r>
          </a:p>
          <a:p>
            <a:pPr lvl="1" algn="just"/>
            <a:r>
              <a:rPr lang="en-IN" dirty="0" smtClean="0"/>
              <a:t>Think of use case where the communication of lifetime is applicable</a:t>
            </a:r>
          </a:p>
          <a:p>
            <a:pPr lvl="1" algn="just"/>
            <a:r>
              <a:rPr lang="en-IN" dirty="0" smtClean="0"/>
              <a:t>Discoverability (when a thing is “waking up”, it should send a signal to others)</a:t>
            </a:r>
          </a:p>
          <a:p>
            <a:pPr lvl="1" algn="just"/>
            <a:r>
              <a:rPr lang="en-IN" dirty="0" smtClean="0"/>
              <a:t>Think about the semantics of terms</a:t>
            </a:r>
          </a:p>
          <a:p>
            <a:pPr lvl="1" algn="just"/>
            <a:r>
              <a:rPr lang="en-IN" dirty="0" smtClean="0"/>
              <a:t>Use case not clear</a:t>
            </a:r>
          </a:p>
          <a:p>
            <a:pPr algn="just"/>
            <a:r>
              <a:rPr lang="en-IN" dirty="0" smtClean="0"/>
              <a:t>The </a:t>
            </a:r>
            <a:r>
              <a:rPr lang="en-IN" dirty="0"/>
              <a:t>discovery mechanisms should enable both local and remote discovery depending on the context and use case</a:t>
            </a:r>
            <a:r>
              <a:rPr lang="en-IN" dirty="0" smtClean="0"/>
              <a:t>.</a:t>
            </a:r>
          </a:p>
          <a:p>
            <a:pPr lvl="1" algn="just"/>
            <a:r>
              <a:rPr lang="en-IN" dirty="0" smtClean="0"/>
              <a:t>How about “socially local” (</a:t>
            </a:r>
            <a:r>
              <a:rPr lang="en-IN" b="1" dirty="0" smtClean="0"/>
              <a:t>different abstraction layers</a:t>
            </a:r>
            <a:r>
              <a:rPr lang="en-IN" dirty="0" smtClean="0"/>
              <a:t> on the context of discovery).</a:t>
            </a:r>
          </a:p>
          <a:p>
            <a:pPr lvl="1" algn="just"/>
            <a:r>
              <a:rPr lang="en-IN" dirty="0" smtClean="0"/>
              <a:t>What can I reach in my environment?</a:t>
            </a:r>
          </a:p>
          <a:p>
            <a:pPr lvl="1" algn="just"/>
            <a:r>
              <a:rPr lang="en-IN" dirty="0" smtClean="0"/>
              <a:t>Notion of discovery in lower and higher layers of abstraction [further discussion]</a:t>
            </a:r>
          </a:p>
          <a:p>
            <a:pPr lvl="1" algn="just"/>
            <a:r>
              <a:rPr lang="en-IN" dirty="0" smtClean="0"/>
              <a:t>Lower layer – discovery on metadata</a:t>
            </a:r>
          </a:p>
          <a:p>
            <a:pPr algn="just"/>
            <a:r>
              <a:rPr lang="en-IN" dirty="0" smtClean="0"/>
              <a:t>The </a:t>
            </a:r>
            <a:r>
              <a:rPr lang="en-IN" dirty="0"/>
              <a:t>discovery metadata are required to carry the following </a:t>
            </a:r>
            <a:r>
              <a:rPr lang="en-IN" dirty="0" smtClean="0"/>
              <a:t>information – </a:t>
            </a:r>
          </a:p>
          <a:p>
            <a:pPr lvl="1" algn="just"/>
            <a:r>
              <a:rPr lang="en-IN" dirty="0" smtClean="0"/>
              <a:t>Bootstrapping</a:t>
            </a:r>
          </a:p>
          <a:p>
            <a:pPr lvl="1" algn="just"/>
            <a:r>
              <a:rPr lang="en-IN" dirty="0" smtClean="0"/>
              <a:t>TF-TD, IG-SP</a:t>
            </a:r>
          </a:p>
          <a:p>
            <a:pPr algn="just"/>
            <a:r>
              <a:rPr lang="en-IN" dirty="0"/>
              <a:t>A log of discovery results should be maintained for the admin purpose</a:t>
            </a:r>
            <a:r>
              <a:rPr lang="en-IN" dirty="0" smtClean="0"/>
              <a:t>.</a:t>
            </a:r>
          </a:p>
          <a:p>
            <a:pPr lvl="1" algn="just"/>
            <a:r>
              <a:rPr lang="en-IN" dirty="0" smtClean="0"/>
              <a:t>Caching, Platform choice, Security</a:t>
            </a:r>
          </a:p>
          <a:p>
            <a:pPr lvl="1" algn="just"/>
            <a:r>
              <a:rPr lang="en-IN" dirty="0" smtClean="0"/>
              <a:t>Drop it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AA4-CB79-41CD-B62C-58477F26415F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28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Interaction Patterns of Discovery Categories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5509"/>
            <a:ext cx="10515600" cy="4701454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For evaluation of technologies in each discovery category draft interaction pattern</a:t>
            </a:r>
          </a:p>
          <a:p>
            <a:r>
              <a:rPr lang="en-IN" dirty="0" smtClean="0"/>
              <a:t>Also helpful for interface to TF AP</a:t>
            </a:r>
          </a:p>
          <a:p>
            <a:r>
              <a:rPr lang="en-IN" dirty="0" smtClean="0"/>
              <a:t>Example: Searching in Directories:</a:t>
            </a:r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r>
              <a:rPr lang="en-IN" dirty="0" smtClean="0"/>
              <a:t>Work started, will be complemented by evaluating current technologies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13-08-2015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8</a:t>
            </a:fld>
            <a:r>
              <a:rPr lang="fr-FR" smtClean="0"/>
              <a:t> </a:t>
            </a:r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2850" t="8929" r="3102" b="7143"/>
          <a:stretch>
            <a:fillRect/>
          </a:stretch>
        </p:blipFill>
        <p:spPr bwMode="auto">
          <a:xfrm>
            <a:off x="2878281" y="3118903"/>
            <a:ext cx="5340928" cy="253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316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Evaluation Criteria for Discovery Tech Landscape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424"/>
            <a:ext cx="10515600" cy="4798539"/>
          </a:xfrm>
        </p:spPr>
        <p:txBody>
          <a:bodyPr>
            <a:normAutofit/>
          </a:bodyPr>
          <a:lstStyle/>
          <a:p>
            <a:pPr>
              <a:buNone/>
            </a:pPr>
            <a:endParaRPr lang="en-IN" dirty="0" smtClean="0"/>
          </a:p>
          <a:p>
            <a:r>
              <a:rPr lang="en-IN" dirty="0" smtClean="0"/>
              <a:t>Evaluation (catalogue) aspects</a:t>
            </a:r>
          </a:p>
          <a:p>
            <a:pPr lvl="1"/>
            <a:r>
              <a:rPr lang="en-IN" dirty="0" smtClean="0"/>
              <a:t>Interaction Pattern – does it share the current draft of interaction pattern in that discovery category</a:t>
            </a:r>
          </a:p>
          <a:p>
            <a:pPr lvl="1"/>
            <a:r>
              <a:rPr lang="en-IN" dirty="0" smtClean="0"/>
              <a:t>Support of higher layer discover concept – does it provide means for higher layer discovery using thing descriptions </a:t>
            </a:r>
          </a:p>
          <a:p>
            <a:pPr lvl="1"/>
            <a:r>
              <a:rPr lang="en-IN" dirty="0" smtClean="0"/>
              <a:t>Bootstrapping – what means are provided to start/interact with things after discovery</a:t>
            </a:r>
          </a:p>
          <a:p>
            <a:pPr lvl="1"/>
            <a:r>
              <a:rPr lang="en-IN" dirty="0" smtClean="0"/>
              <a:t>Lifetime / sleepy nodes – does it provide means specifically supporting sleeping times of constrained devices</a:t>
            </a:r>
          </a:p>
          <a:p>
            <a:pPr lvl="1"/>
            <a:r>
              <a:rPr lang="en-IN" dirty="0" smtClean="0"/>
              <a:t>S&amp;P – what S&amp;P requirements are identified and addressed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13-08-2015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AA4-CB79-41CD-B62C-58477F26415F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6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737</Words>
  <Application>Microsoft Office PowerPoint</Application>
  <PresentationFormat>Widescreen</PresentationFormat>
  <Paragraphs>126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TF-DI Meeting 13-Aug-2015</vt:lpstr>
      <vt:lpstr>Agenda</vt:lpstr>
      <vt:lpstr>Summary of Discussion W3C WoT IG Sunnyvale F2F </vt:lpstr>
      <vt:lpstr>Results at F2F in Sunnyvale</vt:lpstr>
      <vt:lpstr>Sketch of Landscape</vt:lpstr>
      <vt:lpstr>Discussion on Requirements</vt:lpstr>
      <vt:lpstr>Discussion on Requirements</vt:lpstr>
      <vt:lpstr>Interaction Patterns of Discovery Categories</vt:lpstr>
      <vt:lpstr>Evaluation Criteria for Discovery Tech Landscape</vt:lpstr>
      <vt:lpstr>Security and Privacy in Discovery</vt:lpstr>
      <vt:lpstr>Security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TF-DI Report W3C WoT IG Sunnyvale F2F</dc:title>
  <dc:creator>Soumya</dc:creator>
  <cp:keywords>C_Unrestricted</cp:keywords>
  <cp:lastModifiedBy>Soumya</cp:lastModifiedBy>
  <cp:revision>50</cp:revision>
  <dcterms:created xsi:type="dcterms:W3CDTF">2015-07-22T14:48:34Z</dcterms:created>
  <dcterms:modified xsi:type="dcterms:W3CDTF">2015-08-13T12:57:55Z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Confidentiality">
    <vt:lpwstr>Unrestricted</vt:lpwstr>
  </property>
  <property fmtid="{D5CDD505-2E9C-101B-9397-08002B2CF9AE}" pid="3" name="_AdHocReviewCycleID">
    <vt:i4>325151600</vt:i4>
  </property>
  <property fmtid="{D5CDD505-2E9C-101B-9397-08002B2CF9AE}" pid="4" name="_NewReviewCycle">
    <vt:lpwstr/>
  </property>
  <property fmtid="{D5CDD505-2E9C-101B-9397-08002B2CF9AE}" pid="5" name="_EmailSubject">
    <vt:lpwstr>AW: Task force reports on Sunnyvale F2F</vt:lpwstr>
  </property>
  <property fmtid="{D5CDD505-2E9C-101B-9397-08002B2CF9AE}" pid="6" name="_AuthorEmail">
    <vt:lpwstr>Joerg.Heuer@siemens.com</vt:lpwstr>
  </property>
  <property fmtid="{D5CDD505-2E9C-101B-9397-08002B2CF9AE}" pid="7" name="_AuthorEmailDisplayName">
    <vt:lpwstr>Heuer, Joerg</vt:lpwstr>
  </property>
</Properties>
</file>