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6" r:id="rId6"/>
    <p:sldId id="277" r:id="rId7"/>
    <p:sldId id="260" r:id="rId8"/>
    <p:sldId id="261" r:id="rId9"/>
    <p:sldId id="262" r:id="rId10"/>
    <p:sldId id="263" r:id="rId11"/>
    <p:sldId id="264" r:id="rId12"/>
    <p:sldId id="265" r:id="rId13"/>
    <p:sldId id="266" r:id="rId14"/>
    <p:sldId id="278"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F6924B-17AC-A542-8991-FBCB5943FC1A}">
          <p14:sldIdLst>
            <p14:sldId id="256"/>
            <p14:sldId id="257"/>
            <p14:sldId id="258"/>
            <p14:sldId id="259"/>
            <p14:sldId id="276"/>
            <p14:sldId id="277"/>
            <p14:sldId id="260"/>
            <p14:sldId id="261"/>
            <p14:sldId id="262"/>
            <p14:sldId id="263"/>
            <p14:sldId id="264"/>
            <p14:sldId id="265"/>
            <p14:sldId id="266"/>
            <p14:sldId id="278"/>
            <p14:sldId id="267"/>
            <p14:sldId id="268"/>
            <p14:sldId id="269"/>
            <p14:sldId id="270"/>
            <p14:sldId id="271"/>
            <p14:sldId id="272"/>
            <p14:sldId id="273"/>
            <p14:sldId id="274"/>
            <p14:sldId id="27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8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9ED078-74F2-6548-A8D4-2FDCF65C78CC}" type="doc">
      <dgm:prSet loTypeId="urn:microsoft.com/office/officeart/2008/layout/HalfCircleOrganizationChart" loCatId="" qsTypeId="urn:microsoft.com/office/officeart/2005/8/quickstyle/simple4" qsCatId="simple" csTypeId="urn:microsoft.com/office/officeart/2005/8/colors/accent3_4" csCatId="accent3" phldr="1"/>
      <dgm:spPr/>
      <dgm:t>
        <a:bodyPr/>
        <a:lstStyle/>
        <a:p>
          <a:endParaRPr lang="en-GB"/>
        </a:p>
      </dgm:t>
    </dgm:pt>
    <dgm:pt modelId="{E04680B9-C50D-064B-9B58-82DB014D8056}">
      <dgm:prSet phldrT="[Text]"/>
      <dgm:spPr/>
      <dgm:t>
        <a:bodyPr/>
        <a:lstStyle/>
        <a:p>
          <a:r>
            <a:rPr lang="en-GB" dirty="0" err="1" smtClean="0"/>
            <a:t>tt</a:t>
          </a:r>
          <a:endParaRPr lang="en-GB" dirty="0"/>
        </a:p>
      </dgm:t>
    </dgm:pt>
    <dgm:pt modelId="{90FECCA5-C20E-B54C-9268-FD41220B3AFC}" type="parTrans" cxnId="{B988650A-C51E-3742-A8CE-F19968B5354D}">
      <dgm:prSet/>
      <dgm:spPr/>
      <dgm:t>
        <a:bodyPr/>
        <a:lstStyle/>
        <a:p>
          <a:endParaRPr lang="en-GB"/>
        </a:p>
      </dgm:t>
    </dgm:pt>
    <dgm:pt modelId="{F4A0C236-22F6-584A-AAC9-EE8AC2755BAC}" type="sibTrans" cxnId="{B988650A-C51E-3742-A8CE-F19968B5354D}">
      <dgm:prSet/>
      <dgm:spPr/>
      <dgm:t>
        <a:bodyPr/>
        <a:lstStyle/>
        <a:p>
          <a:endParaRPr lang="en-GB"/>
        </a:p>
      </dgm:t>
    </dgm:pt>
    <dgm:pt modelId="{0E18FDA1-65CC-BD40-B256-5D9B9F83A16E}">
      <dgm:prSet phldrT="[Text]"/>
      <dgm:spPr/>
      <dgm:t>
        <a:bodyPr/>
        <a:lstStyle/>
        <a:p>
          <a:r>
            <a:rPr lang="en-GB" dirty="0" smtClean="0"/>
            <a:t>body</a:t>
          </a:r>
          <a:endParaRPr lang="en-GB" dirty="0"/>
        </a:p>
      </dgm:t>
    </dgm:pt>
    <dgm:pt modelId="{5116DCFC-62C5-2841-8F35-699A16A82124}" type="parTrans" cxnId="{DF9826B7-EF12-A04C-AB3A-2F454BDDBF52}">
      <dgm:prSet/>
      <dgm:spPr/>
      <dgm:t>
        <a:bodyPr/>
        <a:lstStyle/>
        <a:p>
          <a:endParaRPr lang="en-GB"/>
        </a:p>
      </dgm:t>
    </dgm:pt>
    <dgm:pt modelId="{393DCA5E-9FA1-9D45-874E-747125137FA9}" type="sibTrans" cxnId="{DF9826B7-EF12-A04C-AB3A-2F454BDDBF52}">
      <dgm:prSet/>
      <dgm:spPr/>
      <dgm:t>
        <a:bodyPr/>
        <a:lstStyle/>
        <a:p>
          <a:endParaRPr lang="en-GB"/>
        </a:p>
      </dgm:t>
    </dgm:pt>
    <dgm:pt modelId="{DCCB60B9-2222-7E40-866A-32A1F00E83C5}">
      <dgm:prSet phldrT="[Text]"/>
      <dgm:spPr/>
      <dgm:t>
        <a:bodyPr/>
        <a:lstStyle/>
        <a:p>
          <a:r>
            <a:rPr lang="en-GB" dirty="0" smtClean="0"/>
            <a:t>div</a:t>
          </a:r>
          <a:endParaRPr lang="en-GB" dirty="0"/>
        </a:p>
      </dgm:t>
    </dgm:pt>
    <dgm:pt modelId="{93BBED16-E17E-9D45-80F8-7772F7446C5A}" type="parTrans" cxnId="{80F5FA42-CBC5-0B4E-9B7B-09D262CB7984}">
      <dgm:prSet/>
      <dgm:spPr/>
      <dgm:t>
        <a:bodyPr/>
        <a:lstStyle/>
        <a:p>
          <a:endParaRPr lang="en-GB"/>
        </a:p>
      </dgm:t>
    </dgm:pt>
    <dgm:pt modelId="{2F4BF337-3597-D34A-94FE-00361D9882A4}" type="sibTrans" cxnId="{80F5FA42-CBC5-0B4E-9B7B-09D262CB7984}">
      <dgm:prSet/>
      <dgm:spPr/>
      <dgm:t>
        <a:bodyPr/>
        <a:lstStyle/>
        <a:p>
          <a:endParaRPr lang="en-GB"/>
        </a:p>
      </dgm:t>
    </dgm:pt>
    <dgm:pt modelId="{2AA474BE-69E2-664F-8276-40E4C5EDA508}">
      <dgm:prSet phldrT="[Text]"/>
      <dgm:spPr/>
      <dgm:t>
        <a:bodyPr/>
        <a:lstStyle/>
        <a:p>
          <a:r>
            <a:rPr lang="en-GB" dirty="0" smtClean="0">
              <a:solidFill>
                <a:srgbClr val="FF0000"/>
              </a:solidFill>
            </a:rPr>
            <a:t>p</a:t>
          </a:r>
          <a:endParaRPr lang="en-GB" dirty="0">
            <a:solidFill>
              <a:srgbClr val="FF0000"/>
            </a:solidFill>
          </a:endParaRPr>
        </a:p>
      </dgm:t>
    </dgm:pt>
    <dgm:pt modelId="{C541C17A-DC9D-3546-BF6C-14FA0B5272B2}" type="parTrans" cxnId="{7DB4E03A-B3C9-3645-BAAE-EB218F76CDB2}">
      <dgm:prSet/>
      <dgm:spPr/>
      <dgm:t>
        <a:bodyPr/>
        <a:lstStyle/>
        <a:p>
          <a:endParaRPr lang="en-GB"/>
        </a:p>
      </dgm:t>
    </dgm:pt>
    <dgm:pt modelId="{47A7083A-13C2-884E-A57F-5C02B210E4CC}" type="sibTrans" cxnId="{7DB4E03A-B3C9-3645-BAAE-EB218F76CDB2}">
      <dgm:prSet/>
      <dgm:spPr/>
      <dgm:t>
        <a:bodyPr/>
        <a:lstStyle/>
        <a:p>
          <a:endParaRPr lang="en-GB"/>
        </a:p>
      </dgm:t>
    </dgm:pt>
    <dgm:pt modelId="{600D0134-A1C9-C545-BBE7-1DEC5D795AAD}">
      <dgm:prSet phldrT="[Text]"/>
      <dgm:spPr/>
      <dgm:t>
        <a:bodyPr/>
        <a:lstStyle/>
        <a:p>
          <a:r>
            <a:rPr lang="en-GB" dirty="0" smtClean="0"/>
            <a:t>layout</a:t>
          </a:r>
          <a:endParaRPr lang="en-GB" dirty="0"/>
        </a:p>
      </dgm:t>
    </dgm:pt>
    <dgm:pt modelId="{51AB0587-C94A-9F41-8D9E-B40004C39BB0}" type="parTrans" cxnId="{F03361C0-E1DC-2F41-8AD4-09BC7BCD83AD}">
      <dgm:prSet/>
      <dgm:spPr/>
      <dgm:t>
        <a:bodyPr/>
        <a:lstStyle/>
        <a:p>
          <a:endParaRPr lang="en-GB"/>
        </a:p>
      </dgm:t>
    </dgm:pt>
    <dgm:pt modelId="{81872249-AD85-A846-A1A1-0F814374460F}" type="sibTrans" cxnId="{F03361C0-E1DC-2F41-8AD4-09BC7BCD83AD}">
      <dgm:prSet/>
      <dgm:spPr/>
      <dgm:t>
        <a:bodyPr/>
        <a:lstStyle/>
        <a:p>
          <a:endParaRPr lang="en-GB"/>
        </a:p>
      </dgm:t>
    </dgm:pt>
    <dgm:pt modelId="{F2B341A8-29C7-4444-9D98-09D8135FF104}">
      <dgm:prSet phldrT="[Text]"/>
      <dgm:spPr/>
      <dgm:t>
        <a:bodyPr/>
        <a:lstStyle/>
        <a:p>
          <a:r>
            <a:rPr lang="en-GB" dirty="0" smtClean="0"/>
            <a:t>region</a:t>
          </a:r>
          <a:endParaRPr lang="en-GB" dirty="0"/>
        </a:p>
      </dgm:t>
    </dgm:pt>
    <dgm:pt modelId="{8D71F6CC-2A0E-B747-8B6E-49CA119348E2}" type="parTrans" cxnId="{3E0FDA41-1A29-ED4D-B180-0F8EB46ED299}">
      <dgm:prSet/>
      <dgm:spPr/>
      <dgm:t>
        <a:bodyPr/>
        <a:lstStyle/>
        <a:p>
          <a:endParaRPr lang="en-GB"/>
        </a:p>
      </dgm:t>
    </dgm:pt>
    <dgm:pt modelId="{CCC2EC3A-32F4-1D42-AFC5-B31D6FF63601}" type="sibTrans" cxnId="{3E0FDA41-1A29-ED4D-B180-0F8EB46ED299}">
      <dgm:prSet/>
      <dgm:spPr/>
      <dgm:t>
        <a:bodyPr/>
        <a:lstStyle/>
        <a:p>
          <a:endParaRPr lang="en-GB"/>
        </a:p>
      </dgm:t>
    </dgm:pt>
    <dgm:pt modelId="{010E6B1A-7932-2843-A14F-3634D4C89140}">
      <dgm:prSet phldrT="[Text]"/>
      <dgm:spPr/>
      <dgm:t>
        <a:bodyPr/>
        <a:lstStyle/>
        <a:p>
          <a:r>
            <a:rPr lang="en-GB" dirty="0" smtClean="0"/>
            <a:t>styling</a:t>
          </a:r>
          <a:endParaRPr lang="en-GB" dirty="0"/>
        </a:p>
      </dgm:t>
    </dgm:pt>
    <dgm:pt modelId="{EA014148-878D-694C-8ECD-708BBE462E89}" type="parTrans" cxnId="{F23816C4-C7F9-D540-A144-6CA9F2087817}">
      <dgm:prSet/>
      <dgm:spPr/>
      <dgm:t>
        <a:bodyPr/>
        <a:lstStyle/>
        <a:p>
          <a:endParaRPr lang="en-GB"/>
        </a:p>
      </dgm:t>
    </dgm:pt>
    <dgm:pt modelId="{F4B0021D-C713-2844-9EE3-8EE096A723F6}" type="sibTrans" cxnId="{F23816C4-C7F9-D540-A144-6CA9F2087817}">
      <dgm:prSet/>
      <dgm:spPr/>
      <dgm:t>
        <a:bodyPr/>
        <a:lstStyle/>
        <a:p>
          <a:endParaRPr lang="en-GB"/>
        </a:p>
      </dgm:t>
    </dgm:pt>
    <dgm:pt modelId="{895EE86A-CC3C-F245-9516-F8BBB5AC6ACE}">
      <dgm:prSet phldrT="[Text]"/>
      <dgm:spPr/>
      <dgm:t>
        <a:bodyPr/>
        <a:lstStyle/>
        <a:p>
          <a:r>
            <a:rPr lang="en-GB" dirty="0" smtClean="0"/>
            <a:t>style</a:t>
          </a:r>
          <a:endParaRPr lang="en-GB" dirty="0"/>
        </a:p>
      </dgm:t>
    </dgm:pt>
    <dgm:pt modelId="{8E75A135-ED2A-6847-BD19-43CE169BF5F9}" type="parTrans" cxnId="{65D5561D-A0AB-684E-A334-7CBD9A07AE03}">
      <dgm:prSet/>
      <dgm:spPr/>
      <dgm:t>
        <a:bodyPr/>
        <a:lstStyle/>
        <a:p>
          <a:endParaRPr lang="en-GB"/>
        </a:p>
      </dgm:t>
    </dgm:pt>
    <dgm:pt modelId="{14ED551E-D24E-804B-AF6E-6C12213B5734}" type="sibTrans" cxnId="{65D5561D-A0AB-684E-A334-7CBD9A07AE03}">
      <dgm:prSet/>
      <dgm:spPr/>
      <dgm:t>
        <a:bodyPr/>
        <a:lstStyle/>
        <a:p>
          <a:endParaRPr lang="en-GB"/>
        </a:p>
      </dgm:t>
    </dgm:pt>
    <dgm:pt modelId="{83D7740B-35B8-BB4E-B309-AEA9FEBCE42A}">
      <dgm:prSet phldrT="[Text]"/>
      <dgm:spPr/>
      <dgm:t>
        <a:bodyPr/>
        <a:lstStyle/>
        <a:p>
          <a:r>
            <a:rPr lang="en-GB" dirty="0" smtClean="0"/>
            <a:t>head</a:t>
          </a:r>
          <a:endParaRPr lang="en-GB" dirty="0"/>
        </a:p>
      </dgm:t>
    </dgm:pt>
    <dgm:pt modelId="{3F476778-D309-5047-84C1-312D21EA0B8D}" type="parTrans" cxnId="{049CA74A-1D5C-DC43-A416-F0DF5830F132}">
      <dgm:prSet/>
      <dgm:spPr/>
      <dgm:t>
        <a:bodyPr/>
        <a:lstStyle/>
        <a:p>
          <a:endParaRPr lang="en-GB"/>
        </a:p>
      </dgm:t>
    </dgm:pt>
    <dgm:pt modelId="{17F666AF-1D8F-1C4C-BC39-0C0954A7A87C}" type="sibTrans" cxnId="{049CA74A-1D5C-DC43-A416-F0DF5830F132}">
      <dgm:prSet/>
      <dgm:spPr/>
      <dgm:t>
        <a:bodyPr/>
        <a:lstStyle/>
        <a:p>
          <a:endParaRPr lang="en-GB"/>
        </a:p>
      </dgm:t>
    </dgm:pt>
    <dgm:pt modelId="{5B2C9221-1574-FA4F-99C6-E3D04F2E7CA6}">
      <dgm:prSet phldrT="[Text]"/>
      <dgm:spPr/>
      <dgm:t>
        <a:bodyPr/>
        <a:lstStyle/>
        <a:p>
          <a:r>
            <a:rPr lang="en-GB" dirty="0" smtClean="0"/>
            <a:t>p</a:t>
          </a:r>
          <a:endParaRPr lang="en-GB" dirty="0"/>
        </a:p>
      </dgm:t>
    </dgm:pt>
    <dgm:pt modelId="{C33F7F99-1E43-7D41-8910-73958F0739BC}" type="parTrans" cxnId="{74D94F91-DAB1-AB45-9D2A-CC0BAC5626D9}">
      <dgm:prSet/>
      <dgm:spPr/>
      <dgm:t>
        <a:bodyPr/>
        <a:lstStyle/>
        <a:p>
          <a:endParaRPr lang="en-GB"/>
        </a:p>
      </dgm:t>
    </dgm:pt>
    <dgm:pt modelId="{A015826D-8CA5-5742-8CFA-20DB4CBD976C}" type="sibTrans" cxnId="{74D94F91-DAB1-AB45-9D2A-CC0BAC5626D9}">
      <dgm:prSet/>
      <dgm:spPr/>
      <dgm:t>
        <a:bodyPr/>
        <a:lstStyle/>
        <a:p>
          <a:endParaRPr lang="en-GB"/>
        </a:p>
      </dgm:t>
    </dgm:pt>
    <dgm:pt modelId="{A982D97B-2CAF-F24B-9D54-6F44144E44A5}">
      <dgm:prSet phldrT="[Text]"/>
      <dgm:spPr/>
      <dgm:t>
        <a:bodyPr/>
        <a:lstStyle/>
        <a:p>
          <a:r>
            <a:rPr lang="en-GB" dirty="0" smtClean="0"/>
            <a:t>div</a:t>
          </a:r>
          <a:endParaRPr lang="en-GB" dirty="0"/>
        </a:p>
      </dgm:t>
    </dgm:pt>
    <dgm:pt modelId="{3CB629D2-FCFD-A04F-9BBF-61047562E2EA}" type="parTrans" cxnId="{2BFDE083-7BE3-164A-A747-CC7B509670C1}">
      <dgm:prSet/>
      <dgm:spPr/>
      <dgm:t>
        <a:bodyPr/>
        <a:lstStyle/>
        <a:p>
          <a:endParaRPr lang="en-GB"/>
        </a:p>
      </dgm:t>
    </dgm:pt>
    <dgm:pt modelId="{AC2A0066-A00E-7D4A-8B6E-3421EC75B32F}" type="sibTrans" cxnId="{2BFDE083-7BE3-164A-A747-CC7B509670C1}">
      <dgm:prSet/>
      <dgm:spPr/>
      <dgm:t>
        <a:bodyPr/>
        <a:lstStyle/>
        <a:p>
          <a:endParaRPr lang="en-GB"/>
        </a:p>
      </dgm:t>
    </dgm:pt>
    <dgm:pt modelId="{359EF17C-32F0-9B43-A721-642B6E9A809C}">
      <dgm:prSet phldrT="[Text]"/>
      <dgm:spPr/>
      <dgm:t>
        <a:bodyPr/>
        <a:lstStyle/>
        <a:p>
          <a:r>
            <a:rPr lang="en-GB" dirty="0" smtClean="0"/>
            <a:t>p</a:t>
          </a:r>
          <a:endParaRPr lang="en-GB" dirty="0"/>
        </a:p>
      </dgm:t>
    </dgm:pt>
    <dgm:pt modelId="{82FF49F3-4CAD-9C40-9D1A-153CF258B4E5}" type="parTrans" cxnId="{6532348C-5E0C-BA47-80A3-DC994C27B315}">
      <dgm:prSet/>
      <dgm:spPr/>
      <dgm:t>
        <a:bodyPr/>
        <a:lstStyle/>
        <a:p>
          <a:endParaRPr lang="en-GB"/>
        </a:p>
      </dgm:t>
    </dgm:pt>
    <dgm:pt modelId="{9A056348-DC41-2C48-AD39-9BF9594AFBDB}" type="sibTrans" cxnId="{6532348C-5E0C-BA47-80A3-DC994C27B315}">
      <dgm:prSet/>
      <dgm:spPr/>
      <dgm:t>
        <a:bodyPr/>
        <a:lstStyle/>
        <a:p>
          <a:endParaRPr lang="en-GB"/>
        </a:p>
      </dgm:t>
    </dgm:pt>
    <dgm:pt modelId="{00FA69EE-B4FD-B643-B102-4E9E7D90D8AB}" type="pres">
      <dgm:prSet presAssocID="{939ED078-74F2-6548-A8D4-2FDCF65C78CC}" presName="Name0" presStyleCnt="0">
        <dgm:presLayoutVars>
          <dgm:orgChart val="1"/>
          <dgm:chPref val="1"/>
          <dgm:dir/>
          <dgm:animOne val="branch"/>
          <dgm:animLvl val="lvl"/>
          <dgm:resizeHandles/>
        </dgm:presLayoutVars>
      </dgm:prSet>
      <dgm:spPr/>
      <dgm:t>
        <a:bodyPr/>
        <a:lstStyle/>
        <a:p>
          <a:endParaRPr lang="en-GB"/>
        </a:p>
      </dgm:t>
    </dgm:pt>
    <dgm:pt modelId="{B1C664B0-F4FE-374A-AE16-B23443BF9BA1}" type="pres">
      <dgm:prSet presAssocID="{E04680B9-C50D-064B-9B58-82DB014D8056}" presName="hierRoot1" presStyleCnt="0">
        <dgm:presLayoutVars>
          <dgm:hierBranch val="init"/>
        </dgm:presLayoutVars>
      </dgm:prSet>
      <dgm:spPr/>
    </dgm:pt>
    <dgm:pt modelId="{7CEF19CC-5D9D-744F-AEB0-E2E2A351D643}" type="pres">
      <dgm:prSet presAssocID="{E04680B9-C50D-064B-9B58-82DB014D8056}" presName="rootComposite1" presStyleCnt="0"/>
      <dgm:spPr/>
    </dgm:pt>
    <dgm:pt modelId="{BFA6C64B-CF80-AB46-B297-E2F31D76CBAD}" type="pres">
      <dgm:prSet presAssocID="{E04680B9-C50D-064B-9B58-82DB014D8056}" presName="rootText1" presStyleLbl="alignAcc1" presStyleIdx="0" presStyleCnt="0">
        <dgm:presLayoutVars>
          <dgm:chPref val="3"/>
        </dgm:presLayoutVars>
      </dgm:prSet>
      <dgm:spPr/>
      <dgm:t>
        <a:bodyPr/>
        <a:lstStyle/>
        <a:p>
          <a:endParaRPr lang="en-GB"/>
        </a:p>
      </dgm:t>
    </dgm:pt>
    <dgm:pt modelId="{F94942D7-8C11-434C-B604-1A7B84920346}" type="pres">
      <dgm:prSet presAssocID="{E04680B9-C50D-064B-9B58-82DB014D8056}" presName="topArc1" presStyleLbl="parChTrans1D1" presStyleIdx="0" presStyleCnt="24"/>
      <dgm:spPr/>
    </dgm:pt>
    <dgm:pt modelId="{88C1C605-BD22-4A4E-BDB0-DAB770C6E784}" type="pres">
      <dgm:prSet presAssocID="{E04680B9-C50D-064B-9B58-82DB014D8056}" presName="bottomArc1" presStyleLbl="parChTrans1D1" presStyleIdx="1" presStyleCnt="24"/>
      <dgm:spPr/>
    </dgm:pt>
    <dgm:pt modelId="{2A032645-C87E-0E43-AA7E-5C7479FC2280}" type="pres">
      <dgm:prSet presAssocID="{E04680B9-C50D-064B-9B58-82DB014D8056}" presName="topConnNode1" presStyleLbl="node1" presStyleIdx="0" presStyleCnt="0"/>
      <dgm:spPr/>
      <dgm:t>
        <a:bodyPr/>
        <a:lstStyle/>
        <a:p>
          <a:endParaRPr lang="en-GB"/>
        </a:p>
      </dgm:t>
    </dgm:pt>
    <dgm:pt modelId="{9A5AFBE2-BF37-5B4E-91E9-DE41A52783E0}" type="pres">
      <dgm:prSet presAssocID="{E04680B9-C50D-064B-9B58-82DB014D8056}" presName="hierChild2" presStyleCnt="0"/>
      <dgm:spPr/>
    </dgm:pt>
    <dgm:pt modelId="{63191676-18F4-854D-8C5F-1EF59AC3A979}" type="pres">
      <dgm:prSet presAssocID="{3F476778-D309-5047-84C1-312D21EA0B8D}" presName="Name28" presStyleLbl="parChTrans1D2" presStyleIdx="0" presStyleCnt="2"/>
      <dgm:spPr/>
      <dgm:t>
        <a:bodyPr/>
        <a:lstStyle/>
        <a:p>
          <a:endParaRPr lang="en-GB"/>
        </a:p>
      </dgm:t>
    </dgm:pt>
    <dgm:pt modelId="{298E1A59-878C-B946-B618-4FB71884EC0A}" type="pres">
      <dgm:prSet presAssocID="{83D7740B-35B8-BB4E-B309-AEA9FEBCE42A}" presName="hierRoot2" presStyleCnt="0">
        <dgm:presLayoutVars>
          <dgm:hierBranch val="init"/>
        </dgm:presLayoutVars>
      </dgm:prSet>
      <dgm:spPr/>
    </dgm:pt>
    <dgm:pt modelId="{11AC9AA8-58BC-FE49-85D6-FC86533FA279}" type="pres">
      <dgm:prSet presAssocID="{83D7740B-35B8-BB4E-B309-AEA9FEBCE42A}" presName="rootComposite2" presStyleCnt="0"/>
      <dgm:spPr/>
    </dgm:pt>
    <dgm:pt modelId="{2BAFA6CC-5C35-D148-9543-6B08A8719FB8}" type="pres">
      <dgm:prSet presAssocID="{83D7740B-35B8-BB4E-B309-AEA9FEBCE42A}" presName="rootText2" presStyleLbl="alignAcc1" presStyleIdx="0" presStyleCnt="0">
        <dgm:presLayoutVars>
          <dgm:chPref val="3"/>
        </dgm:presLayoutVars>
      </dgm:prSet>
      <dgm:spPr/>
      <dgm:t>
        <a:bodyPr/>
        <a:lstStyle/>
        <a:p>
          <a:endParaRPr lang="en-GB"/>
        </a:p>
      </dgm:t>
    </dgm:pt>
    <dgm:pt modelId="{ACB3F576-1609-B845-9C1C-53F2698F7437}" type="pres">
      <dgm:prSet presAssocID="{83D7740B-35B8-BB4E-B309-AEA9FEBCE42A}" presName="topArc2" presStyleLbl="parChTrans1D1" presStyleIdx="2" presStyleCnt="24"/>
      <dgm:spPr/>
    </dgm:pt>
    <dgm:pt modelId="{4504EFCA-0B9C-DB46-B0A5-962795675302}" type="pres">
      <dgm:prSet presAssocID="{83D7740B-35B8-BB4E-B309-AEA9FEBCE42A}" presName="bottomArc2" presStyleLbl="parChTrans1D1" presStyleIdx="3" presStyleCnt="24"/>
      <dgm:spPr/>
    </dgm:pt>
    <dgm:pt modelId="{852909C5-A8E5-BD46-ACE0-96008B1F9DDA}" type="pres">
      <dgm:prSet presAssocID="{83D7740B-35B8-BB4E-B309-AEA9FEBCE42A}" presName="topConnNode2" presStyleLbl="node2" presStyleIdx="0" presStyleCnt="0"/>
      <dgm:spPr/>
      <dgm:t>
        <a:bodyPr/>
        <a:lstStyle/>
        <a:p>
          <a:endParaRPr lang="en-GB"/>
        </a:p>
      </dgm:t>
    </dgm:pt>
    <dgm:pt modelId="{F967F080-D99D-404D-8FDB-69A9B0A04599}" type="pres">
      <dgm:prSet presAssocID="{83D7740B-35B8-BB4E-B309-AEA9FEBCE42A}" presName="hierChild4" presStyleCnt="0"/>
      <dgm:spPr/>
    </dgm:pt>
    <dgm:pt modelId="{08B3D7A9-68B7-C440-AB5A-831B96889A5D}" type="pres">
      <dgm:prSet presAssocID="{51AB0587-C94A-9F41-8D9E-B40004C39BB0}" presName="Name28" presStyleLbl="parChTrans1D3" presStyleIdx="0" presStyleCnt="4"/>
      <dgm:spPr/>
      <dgm:t>
        <a:bodyPr/>
        <a:lstStyle/>
        <a:p>
          <a:endParaRPr lang="en-GB"/>
        </a:p>
      </dgm:t>
    </dgm:pt>
    <dgm:pt modelId="{B064BA78-FE88-1041-B295-D51F79DC75F3}" type="pres">
      <dgm:prSet presAssocID="{600D0134-A1C9-C545-BBE7-1DEC5D795AAD}" presName="hierRoot2" presStyleCnt="0">
        <dgm:presLayoutVars>
          <dgm:hierBranch val="init"/>
        </dgm:presLayoutVars>
      </dgm:prSet>
      <dgm:spPr/>
    </dgm:pt>
    <dgm:pt modelId="{54DD3049-4A96-AA4C-BC7C-78AA3F3485B0}" type="pres">
      <dgm:prSet presAssocID="{600D0134-A1C9-C545-BBE7-1DEC5D795AAD}" presName="rootComposite2" presStyleCnt="0"/>
      <dgm:spPr/>
    </dgm:pt>
    <dgm:pt modelId="{232A9575-DD76-9940-A441-76DC80D90C5D}" type="pres">
      <dgm:prSet presAssocID="{600D0134-A1C9-C545-BBE7-1DEC5D795AAD}" presName="rootText2" presStyleLbl="alignAcc1" presStyleIdx="0" presStyleCnt="0">
        <dgm:presLayoutVars>
          <dgm:chPref val="3"/>
        </dgm:presLayoutVars>
      </dgm:prSet>
      <dgm:spPr/>
      <dgm:t>
        <a:bodyPr/>
        <a:lstStyle/>
        <a:p>
          <a:endParaRPr lang="en-GB"/>
        </a:p>
      </dgm:t>
    </dgm:pt>
    <dgm:pt modelId="{64B9D618-D611-ED4D-A325-672A665E9927}" type="pres">
      <dgm:prSet presAssocID="{600D0134-A1C9-C545-BBE7-1DEC5D795AAD}" presName="topArc2" presStyleLbl="parChTrans1D1" presStyleIdx="4" presStyleCnt="24"/>
      <dgm:spPr/>
    </dgm:pt>
    <dgm:pt modelId="{F693AE16-5E88-9F41-B200-F72999EA654A}" type="pres">
      <dgm:prSet presAssocID="{600D0134-A1C9-C545-BBE7-1DEC5D795AAD}" presName="bottomArc2" presStyleLbl="parChTrans1D1" presStyleIdx="5" presStyleCnt="24"/>
      <dgm:spPr/>
    </dgm:pt>
    <dgm:pt modelId="{79FAF369-660E-614E-B1F8-DCBB770D9F4C}" type="pres">
      <dgm:prSet presAssocID="{600D0134-A1C9-C545-BBE7-1DEC5D795AAD}" presName="topConnNode2" presStyleLbl="node3" presStyleIdx="0" presStyleCnt="0"/>
      <dgm:spPr/>
      <dgm:t>
        <a:bodyPr/>
        <a:lstStyle/>
        <a:p>
          <a:endParaRPr lang="en-GB"/>
        </a:p>
      </dgm:t>
    </dgm:pt>
    <dgm:pt modelId="{41E9A761-69A7-D54E-8FCC-DA3BC02290C7}" type="pres">
      <dgm:prSet presAssocID="{600D0134-A1C9-C545-BBE7-1DEC5D795AAD}" presName="hierChild4" presStyleCnt="0"/>
      <dgm:spPr/>
    </dgm:pt>
    <dgm:pt modelId="{CFD19215-8057-954E-A44C-BA1CA2A474EA}" type="pres">
      <dgm:prSet presAssocID="{8D71F6CC-2A0E-B747-8B6E-49CA119348E2}" presName="Name28" presStyleLbl="parChTrans1D4" presStyleIdx="0" presStyleCnt="5"/>
      <dgm:spPr/>
      <dgm:t>
        <a:bodyPr/>
        <a:lstStyle/>
        <a:p>
          <a:endParaRPr lang="en-GB"/>
        </a:p>
      </dgm:t>
    </dgm:pt>
    <dgm:pt modelId="{BAA8AC29-10B3-4642-8AE7-2E1936380F7D}" type="pres">
      <dgm:prSet presAssocID="{F2B341A8-29C7-4444-9D98-09D8135FF104}" presName="hierRoot2" presStyleCnt="0">
        <dgm:presLayoutVars>
          <dgm:hierBranch val="init"/>
        </dgm:presLayoutVars>
      </dgm:prSet>
      <dgm:spPr/>
    </dgm:pt>
    <dgm:pt modelId="{4879FD34-93E6-E748-B079-1F9F4ADA7BC7}" type="pres">
      <dgm:prSet presAssocID="{F2B341A8-29C7-4444-9D98-09D8135FF104}" presName="rootComposite2" presStyleCnt="0"/>
      <dgm:spPr/>
    </dgm:pt>
    <dgm:pt modelId="{5D931402-BC37-E840-A130-38B42D105E92}" type="pres">
      <dgm:prSet presAssocID="{F2B341A8-29C7-4444-9D98-09D8135FF104}" presName="rootText2" presStyleLbl="alignAcc1" presStyleIdx="0" presStyleCnt="0">
        <dgm:presLayoutVars>
          <dgm:chPref val="3"/>
        </dgm:presLayoutVars>
      </dgm:prSet>
      <dgm:spPr/>
      <dgm:t>
        <a:bodyPr/>
        <a:lstStyle/>
        <a:p>
          <a:endParaRPr lang="en-GB"/>
        </a:p>
      </dgm:t>
    </dgm:pt>
    <dgm:pt modelId="{49F1B0AA-1D1C-C342-B4EB-354FF3429F91}" type="pres">
      <dgm:prSet presAssocID="{F2B341A8-29C7-4444-9D98-09D8135FF104}" presName="topArc2" presStyleLbl="parChTrans1D1" presStyleIdx="6" presStyleCnt="24"/>
      <dgm:spPr/>
    </dgm:pt>
    <dgm:pt modelId="{DB19114A-895D-0540-86B4-5766A18FB68F}" type="pres">
      <dgm:prSet presAssocID="{F2B341A8-29C7-4444-9D98-09D8135FF104}" presName="bottomArc2" presStyleLbl="parChTrans1D1" presStyleIdx="7" presStyleCnt="24"/>
      <dgm:spPr/>
    </dgm:pt>
    <dgm:pt modelId="{31223DB0-748F-E343-A67B-66C71EDF6240}" type="pres">
      <dgm:prSet presAssocID="{F2B341A8-29C7-4444-9D98-09D8135FF104}" presName="topConnNode2" presStyleLbl="node4" presStyleIdx="0" presStyleCnt="0"/>
      <dgm:spPr/>
      <dgm:t>
        <a:bodyPr/>
        <a:lstStyle/>
        <a:p>
          <a:endParaRPr lang="en-GB"/>
        </a:p>
      </dgm:t>
    </dgm:pt>
    <dgm:pt modelId="{74993802-9F3E-F04A-8EEC-681FD4EAAE54}" type="pres">
      <dgm:prSet presAssocID="{F2B341A8-29C7-4444-9D98-09D8135FF104}" presName="hierChild4" presStyleCnt="0"/>
      <dgm:spPr/>
    </dgm:pt>
    <dgm:pt modelId="{F1C5C863-351A-CD46-894A-9E7B720F4E06}" type="pres">
      <dgm:prSet presAssocID="{F2B341A8-29C7-4444-9D98-09D8135FF104}" presName="hierChild5" presStyleCnt="0"/>
      <dgm:spPr/>
    </dgm:pt>
    <dgm:pt modelId="{FD6AAC10-3231-1B46-B347-A71F9DCDFBAA}" type="pres">
      <dgm:prSet presAssocID="{600D0134-A1C9-C545-BBE7-1DEC5D795AAD}" presName="hierChild5" presStyleCnt="0"/>
      <dgm:spPr/>
    </dgm:pt>
    <dgm:pt modelId="{4E11914A-8170-7A47-8940-F7230FFEB278}" type="pres">
      <dgm:prSet presAssocID="{EA014148-878D-694C-8ECD-708BBE462E89}" presName="Name28" presStyleLbl="parChTrans1D3" presStyleIdx="1" presStyleCnt="4"/>
      <dgm:spPr/>
      <dgm:t>
        <a:bodyPr/>
        <a:lstStyle/>
        <a:p>
          <a:endParaRPr lang="en-GB"/>
        </a:p>
      </dgm:t>
    </dgm:pt>
    <dgm:pt modelId="{397C5EF7-221D-9A46-8BE7-129B1AF36225}" type="pres">
      <dgm:prSet presAssocID="{010E6B1A-7932-2843-A14F-3634D4C89140}" presName="hierRoot2" presStyleCnt="0">
        <dgm:presLayoutVars>
          <dgm:hierBranch val="init"/>
        </dgm:presLayoutVars>
      </dgm:prSet>
      <dgm:spPr/>
    </dgm:pt>
    <dgm:pt modelId="{E9F3C8DF-D435-B546-9530-D63CB5DF8F5F}" type="pres">
      <dgm:prSet presAssocID="{010E6B1A-7932-2843-A14F-3634D4C89140}" presName="rootComposite2" presStyleCnt="0"/>
      <dgm:spPr/>
    </dgm:pt>
    <dgm:pt modelId="{D2620321-8EDF-A240-B877-3B1AAA9EF5A9}" type="pres">
      <dgm:prSet presAssocID="{010E6B1A-7932-2843-A14F-3634D4C89140}" presName="rootText2" presStyleLbl="alignAcc1" presStyleIdx="0" presStyleCnt="0">
        <dgm:presLayoutVars>
          <dgm:chPref val="3"/>
        </dgm:presLayoutVars>
      </dgm:prSet>
      <dgm:spPr/>
      <dgm:t>
        <a:bodyPr/>
        <a:lstStyle/>
        <a:p>
          <a:endParaRPr lang="en-GB"/>
        </a:p>
      </dgm:t>
    </dgm:pt>
    <dgm:pt modelId="{061B469D-85CC-6748-95DF-E1AFA912AC37}" type="pres">
      <dgm:prSet presAssocID="{010E6B1A-7932-2843-A14F-3634D4C89140}" presName="topArc2" presStyleLbl="parChTrans1D1" presStyleIdx="8" presStyleCnt="24"/>
      <dgm:spPr/>
    </dgm:pt>
    <dgm:pt modelId="{F01DE533-CB47-064A-940E-B67E34EF8B96}" type="pres">
      <dgm:prSet presAssocID="{010E6B1A-7932-2843-A14F-3634D4C89140}" presName="bottomArc2" presStyleLbl="parChTrans1D1" presStyleIdx="9" presStyleCnt="24"/>
      <dgm:spPr/>
    </dgm:pt>
    <dgm:pt modelId="{4F8C9D83-D3EB-0A49-95A1-0E746B937F66}" type="pres">
      <dgm:prSet presAssocID="{010E6B1A-7932-2843-A14F-3634D4C89140}" presName="topConnNode2" presStyleLbl="node3" presStyleIdx="0" presStyleCnt="0"/>
      <dgm:spPr/>
      <dgm:t>
        <a:bodyPr/>
        <a:lstStyle/>
        <a:p>
          <a:endParaRPr lang="en-GB"/>
        </a:p>
      </dgm:t>
    </dgm:pt>
    <dgm:pt modelId="{899720F9-2031-DD4F-88B8-7577FA0302B5}" type="pres">
      <dgm:prSet presAssocID="{010E6B1A-7932-2843-A14F-3634D4C89140}" presName="hierChild4" presStyleCnt="0"/>
      <dgm:spPr/>
    </dgm:pt>
    <dgm:pt modelId="{563B71D3-3C06-F141-8D6D-12E1092D50D7}" type="pres">
      <dgm:prSet presAssocID="{8E75A135-ED2A-6847-BD19-43CE169BF5F9}" presName="Name28" presStyleLbl="parChTrans1D4" presStyleIdx="1" presStyleCnt="5"/>
      <dgm:spPr/>
      <dgm:t>
        <a:bodyPr/>
        <a:lstStyle/>
        <a:p>
          <a:endParaRPr lang="en-GB"/>
        </a:p>
      </dgm:t>
    </dgm:pt>
    <dgm:pt modelId="{3CFC77E4-07EA-334A-B1C4-DD4122D3194A}" type="pres">
      <dgm:prSet presAssocID="{895EE86A-CC3C-F245-9516-F8BBB5AC6ACE}" presName="hierRoot2" presStyleCnt="0">
        <dgm:presLayoutVars>
          <dgm:hierBranch val="init"/>
        </dgm:presLayoutVars>
      </dgm:prSet>
      <dgm:spPr/>
    </dgm:pt>
    <dgm:pt modelId="{810AC58C-C16A-F54D-9158-B4995FC6CA24}" type="pres">
      <dgm:prSet presAssocID="{895EE86A-CC3C-F245-9516-F8BBB5AC6ACE}" presName="rootComposite2" presStyleCnt="0"/>
      <dgm:spPr/>
    </dgm:pt>
    <dgm:pt modelId="{F926962A-C9C8-4442-AFDA-F776A3795EE0}" type="pres">
      <dgm:prSet presAssocID="{895EE86A-CC3C-F245-9516-F8BBB5AC6ACE}" presName="rootText2" presStyleLbl="alignAcc1" presStyleIdx="0" presStyleCnt="0">
        <dgm:presLayoutVars>
          <dgm:chPref val="3"/>
        </dgm:presLayoutVars>
      </dgm:prSet>
      <dgm:spPr/>
      <dgm:t>
        <a:bodyPr/>
        <a:lstStyle/>
        <a:p>
          <a:endParaRPr lang="en-GB"/>
        </a:p>
      </dgm:t>
    </dgm:pt>
    <dgm:pt modelId="{AD483633-AAD1-F641-8D59-4F9A73FCCEEB}" type="pres">
      <dgm:prSet presAssocID="{895EE86A-CC3C-F245-9516-F8BBB5AC6ACE}" presName="topArc2" presStyleLbl="parChTrans1D1" presStyleIdx="10" presStyleCnt="24"/>
      <dgm:spPr/>
    </dgm:pt>
    <dgm:pt modelId="{7DFD19F5-70D8-3040-B109-D471B323F53A}" type="pres">
      <dgm:prSet presAssocID="{895EE86A-CC3C-F245-9516-F8BBB5AC6ACE}" presName="bottomArc2" presStyleLbl="parChTrans1D1" presStyleIdx="11" presStyleCnt="24"/>
      <dgm:spPr/>
    </dgm:pt>
    <dgm:pt modelId="{579E6335-BCCE-EA4B-B369-4F2B24429B96}" type="pres">
      <dgm:prSet presAssocID="{895EE86A-CC3C-F245-9516-F8BBB5AC6ACE}" presName="topConnNode2" presStyleLbl="node4" presStyleIdx="0" presStyleCnt="0"/>
      <dgm:spPr/>
      <dgm:t>
        <a:bodyPr/>
        <a:lstStyle/>
        <a:p>
          <a:endParaRPr lang="en-GB"/>
        </a:p>
      </dgm:t>
    </dgm:pt>
    <dgm:pt modelId="{A4694E16-8457-5D4C-A29C-D38331AB7099}" type="pres">
      <dgm:prSet presAssocID="{895EE86A-CC3C-F245-9516-F8BBB5AC6ACE}" presName="hierChild4" presStyleCnt="0"/>
      <dgm:spPr/>
    </dgm:pt>
    <dgm:pt modelId="{365D5478-7B3B-C746-9370-A3952674C8E5}" type="pres">
      <dgm:prSet presAssocID="{895EE86A-CC3C-F245-9516-F8BBB5AC6ACE}" presName="hierChild5" presStyleCnt="0"/>
      <dgm:spPr/>
    </dgm:pt>
    <dgm:pt modelId="{602FB27F-A829-6C4E-AAD5-DDF15885412B}" type="pres">
      <dgm:prSet presAssocID="{010E6B1A-7932-2843-A14F-3634D4C89140}" presName="hierChild5" presStyleCnt="0"/>
      <dgm:spPr/>
    </dgm:pt>
    <dgm:pt modelId="{18E83E8D-4A7D-BA44-B32B-DCA1570CDE6D}" type="pres">
      <dgm:prSet presAssocID="{83D7740B-35B8-BB4E-B309-AEA9FEBCE42A}" presName="hierChild5" presStyleCnt="0"/>
      <dgm:spPr/>
    </dgm:pt>
    <dgm:pt modelId="{C3C1E076-D6FB-0948-A264-0E0401F9CF6B}" type="pres">
      <dgm:prSet presAssocID="{5116DCFC-62C5-2841-8F35-699A16A82124}" presName="Name28" presStyleLbl="parChTrans1D2" presStyleIdx="1" presStyleCnt="2"/>
      <dgm:spPr/>
      <dgm:t>
        <a:bodyPr/>
        <a:lstStyle/>
        <a:p>
          <a:endParaRPr lang="en-GB"/>
        </a:p>
      </dgm:t>
    </dgm:pt>
    <dgm:pt modelId="{A621E710-160A-3A41-9DD9-3BB4D3842227}" type="pres">
      <dgm:prSet presAssocID="{0E18FDA1-65CC-BD40-B256-5D9B9F83A16E}" presName="hierRoot2" presStyleCnt="0">
        <dgm:presLayoutVars>
          <dgm:hierBranch val="init"/>
        </dgm:presLayoutVars>
      </dgm:prSet>
      <dgm:spPr/>
    </dgm:pt>
    <dgm:pt modelId="{1DAF7BCD-EDED-0C4F-A134-EAC4011E62E7}" type="pres">
      <dgm:prSet presAssocID="{0E18FDA1-65CC-BD40-B256-5D9B9F83A16E}" presName="rootComposite2" presStyleCnt="0"/>
      <dgm:spPr/>
    </dgm:pt>
    <dgm:pt modelId="{B46943E0-2D97-6145-BE38-C44F462D7313}" type="pres">
      <dgm:prSet presAssocID="{0E18FDA1-65CC-BD40-B256-5D9B9F83A16E}" presName="rootText2" presStyleLbl="alignAcc1" presStyleIdx="0" presStyleCnt="0">
        <dgm:presLayoutVars>
          <dgm:chPref val="3"/>
        </dgm:presLayoutVars>
      </dgm:prSet>
      <dgm:spPr/>
      <dgm:t>
        <a:bodyPr/>
        <a:lstStyle/>
        <a:p>
          <a:endParaRPr lang="en-GB"/>
        </a:p>
      </dgm:t>
    </dgm:pt>
    <dgm:pt modelId="{37592B0C-A5EE-5E49-A657-DD3AB3D95234}" type="pres">
      <dgm:prSet presAssocID="{0E18FDA1-65CC-BD40-B256-5D9B9F83A16E}" presName="topArc2" presStyleLbl="parChTrans1D1" presStyleIdx="12" presStyleCnt="24"/>
      <dgm:spPr/>
    </dgm:pt>
    <dgm:pt modelId="{EDD6F472-8918-0847-912D-6059F1AEB620}" type="pres">
      <dgm:prSet presAssocID="{0E18FDA1-65CC-BD40-B256-5D9B9F83A16E}" presName="bottomArc2" presStyleLbl="parChTrans1D1" presStyleIdx="13" presStyleCnt="24"/>
      <dgm:spPr/>
    </dgm:pt>
    <dgm:pt modelId="{98AC584B-2096-934D-88D7-79841DD299E0}" type="pres">
      <dgm:prSet presAssocID="{0E18FDA1-65CC-BD40-B256-5D9B9F83A16E}" presName="topConnNode2" presStyleLbl="node2" presStyleIdx="0" presStyleCnt="0"/>
      <dgm:spPr/>
      <dgm:t>
        <a:bodyPr/>
        <a:lstStyle/>
        <a:p>
          <a:endParaRPr lang="en-GB"/>
        </a:p>
      </dgm:t>
    </dgm:pt>
    <dgm:pt modelId="{3A8E3F28-AD83-7F46-B985-03C3D0E46564}" type="pres">
      <dgm:prSet presAssocID="{0E18FDA1-65CC-BD40-B256-5D9B9F83A16E}" presName="hierChild4" presStyleCnt="0"/>
      <dgm:spPr/>
    </dgm:pt>
    <dgm:pt modelId="{2E58FA43-087A-A346-BB78-C03F91F0457E}" type="pres">
      <dgm:prSet presAssocID="{93BBED16-E17E-9D45-80F8-7772F7446C5A}" presName="Name28" presStyleLbl="parChTrans1D3" presStyleIdx="2" presStyleCnt="4"/>
      <dgm:spPr/>
      <dgm:t>
        <a:bodyPr/>
        <a:lstStyle/>
        <a:p>
          <a:endParaRPr lang="en-GB"/>
        </a:p>
      </dgm:t>
    </dgm:pt>
    <dgm:pt modelId="{D203DAB8-4E99-254D-AD32-18C491E0DEE5}" type="pres">
      <dgm:prSet presAssocID="{DCCB60B9-2222-7E40-866A-32A1F00E83C5}" presName="hierRoot2" presStyleCnt="0">
        <dgm:presLayoutVars>
          <dgm:hierBranch val="init"/>
        </dgm:presLayoutVars>
      </dgm:prSet>
      <dgm:spPr/>
    </dgm:pt>
    <dgm:pt modelId="{FBF5B1BB-36BF-004A-BCC9-FC4D0BE0DC3B}" type="pres">
      <dgm:prSet presAssocID="{DCCB60B9-2222-7E40-866A-32A1F00E83C5}" presName="rootComposite2" presStyleCnt="0"/>
      <dgm:spPr/>
    </dgm:pt>
    <dgm:pt modelId="{312D20E3-4E05-6C41-B44C-535EF5C92E03}" type="pres">
      <dgm:prSet presAssocID="{DCCB60B9-2222-7E40-866A-32A1F00E83C5}" presName="rootText2" presStyleLbl="alignAcc1" presStyleIdx="0" presStyleCnt="0">
        <dgm:presLayoutVars>
          <dgm:chPref val="3"/>
        </dgm:presLayoutVars>
      </dgm:prSet>
      <dgm:spPr/>
      <dgm:t>
        <a:bodyPr/>
        <a:lstStyle/>
        <a:p>
          <a:endParaRPr lang="en-GB"/>
        </a:p>
      </dgm:t>
    </dgm:pt>
    <dgm:pt modelId="{ECBB2A6C-5B52-0D4D-BFA7-1F788A969B33}" type="pres">
      <dgm:prSet presAssocID="{DCCB60B9-2222-7E40-866A-32A1F00E83C5}" presName="topArc2" presStyleLbl="parChTrans1D1" presStyleIdx="14" presStyleCnt="24"/>
      <dgm:spPr/>
    </dgm:pt>
    <dgm:pt modelId="{F18CF2FA-5946-3645-973B-37F42240DB31}" type="pres">
      <dgm:prSet presAssocID="{DCCB60B9-2222-7E40-866A-32A1F00E83C5}" presName="bottomArc2" presStyleLbl="parChTrans1D1" presStyleIdx="15" presStyleCnt="24"/>
      <dgm:spPr/>
    </dgm:pt>
    <dgm:pt modelId="{C7A5EECA-B8C0-544C-A56C-750FE7DEDCC5}" type="pres">
      <dgm:prSet presAssocID="{DCCB60B9-2222-7E40-866A-32A1F00E83C5}" presName="topConnNode2" presStyleLbl="node3" presStyleIdx="0" presStyleCnt="0"/>
      <dgm:spPr/>
      <dgm:t>
        <a:bodyPr/>
        <a:lstStyle/>
        <a:p>
          <a:endParaRPr lang="en-GB"/>
        </a:p>
      </dgm:t>
    </dgm:pt>
    <dgm:pt modelId="{1AFBF961-854D-D34E-B20B-EEAA2F43EF33}" type="pres">
      <dgm:prSet presAssocID="{DCCB60B9-2222-7E40-866A-32A1F00E83C5}" presName="hierChild4" presStyleCnt="0"/>
      <dgm:spPr/>
    </dgm:pt>
    <dgm:pt modelId="{2A6A0CFB-F6B7-B144-83E4-E118D5C27639}" type="pres">
      <dgm:prSet presAssocID="{C541C17A-DC9D-3546-BF6C-14FA0B5272B2}" presName="Name28" presStyleLbl="parChTrans1D4" presStyleIdx="2" presStyleCnt="5"/>
      <dgm:spPr/>
      <dgm:t>
        <a:bodyPr/>
        <a:lstStyle/>
        <a:p>
          <a:endParaRPr lang="en-GB"/>
        </a:p>
      </dgm:t>
    </dgm:pt>
    <dgm:pt modelId="{5768863F-0219-0241-A252-6C1D4042B63F}" type="pres">
      <dgm:prSet presAssocID="{2AA474BE-69E2-664F-8276-40E4C5EDA508}" presName="hierRoot2" presStyleCnt="0">
        <dgm:presLayoutVars>
          <dgm:hierBranch val="init"/>
        </dgm:presLayoutVars>
      </dgm:prSet>
      <dgm:spPr/>
    </dgm:pt>
    <dgm:pt modelId="{F57BDBE5-F704-814F-9437-A7F265E41289}" type="pres">
      <dgm:prSet presAssocID="{2AA474BE-69E2-664F-8276-40E4C5EDA508}" presName="rootComposite2" presStyleCnt="0"/>
      <dgm:spPr/>
    </dgm:pt>
    <dgm:pt modelId="{EDEB0307-E34A-EC44-A02E-E9EE7FA9B9B7}" type="pres">
      <dgm:prSet presAssocID="{2AA474BE-69E2-664F-8276-40E4C5EDA508}" presName="rootText2" presStyleLbl="alignAcc1" presStyleIdx="0" presStyleCnt="0">
        <dgm:presLayoutVars>
          <dgm:chPref val="3"/>
        </dgm:presLayoutVars>
      </dgm:prSet>
      <dgm:spPr/>
      <dgm:t>
        <a:bodyPr/>
        <a:lstStyle/>
        <a:p>
          <a:endParaRPr lang="en-GB"/>
        </a:p>
      </dgm:t>
    </dgm:pt>
    <dgm:pt modelId="{20B4AC71-9303-5B40-B6D7-373A471DFE8F}" type="pres">
      <dgm:prSet presAssocID="{2AA474BE-69E2-664F-8276-40E4C5EDA508}" presName="topArc2" presStyleLbl="parChTrans1D1" presStyleIdx="16" presStyleCnt="24"/>
      <dgm:spPr/>
    </dgm:pt>
    <dgm:pt modelId="{60567694-F237-414B-931B-7771AB1BE012}" type="pres">
      <dgm:prSet presAssocID="{2AA474BE-69E2-664F-8276-40E4C5EDA508}" presName="bottomArc2" presStyleLbl="parChTrans1D1" presStyleIdx="17" presStyleCnt="24"/>
      <dgm:spPr>
        <a:ln>
          <a:solidFill>
            <a:srgbClr val="FF0000"/>
          </a:solidFill>
        </a:ln>
      </dgm:spPr>
    </dgm:pt>
    <dgm:pt modelId="{A31023FF-6FCE-F54E-9D7B-55BD2260C9A6}" type="pres">
      <dgm:prSet presAssocID="{2AA474BE-69E2-664F-8276-40E4C5EDA508}" presName="topConnNode2" presStyleLbl="node4" presStyleIdx="0" presStyleCnt="0"/>
      <dgm:spPr/>
      <dgm:t>
        <a:bodyPr/>
        <a:lstStyle/>
        <a:p>
          <a:endParaRPr lang="en-GB"/>
        </a:p>
      </dgm:t>
    </dgm:pt>
    <dgm:pt modelId="{48A9E03D-814D-D249-850E-24D2E0F98545}" type="pres">
      <dgm:prSet presAssocID="{2AA474BE-69E2-664F-8276-40E4C5EDA508}" presName="hierChild4" presStyleCnt="0"/>
      <dgm:spPr/>
    </dgm:pt>
    <dgm:pt modelId="{D889EFE6-A929-5C46-AC8B-638B880BCDEE}" type="pres">
      <dgm:prSet presAssocID="{2AA474BE-69E2-664F-8276-40E4C5EDA508}" presName="hierChild5" presStyleCnt="0"/>
      <dgm:spPr/>
    </dgm:pt>
    <dgm:pt modelId="{C4DCB96C-A97D-3C47-A803-F8EA4DE7058F}" type="pres">
      <dgm:prSet presAssocID="{C33F7F99-1E43-7D41-8910-73958F0739BC}" presName="Name28" presStyleLbl="parChTrans1D4" presStyleIdx="3" presStyleCnt="5"/>
      <dgm:spPr/>
      <dgm:t>
        <a:bodyPr/>
        <a:lstStyle/>
        <a:p>
          <a:endParaRPr lang="en-GB"/>
        </a:p>
      </dgm:t>
    </dgm:pt>
    <dgm:pt modelId="{E9ADF8FE-5D0F-074D-BB5D-688DB02A0A71}" type="pres">
      <dgm:prSet presAssocID="{5B2C9221-1574-FA4F-99C6-E3D04F2E7CA6}" presName="hierRoot2" presStyleCnt="0">
        <dgm:presLayoutVars>
          <dgm:hierBranch val="init"/>
        </dgm:presLayoutVars>
      </dgm:prSet>
      <dgm:spPr/>
    </dgm:pt>
    <dgm:pt modelId="{C4F26960-0102-6B49-87FD-1EF22547CAAA}" type="pres">
      <dgm:prSet presAssocID="{5B2C9221-1574-FA4F-99C6-E3D04F2E7CA6}" presName="rootComposite2" presStyleCnt="0"/>
      <dgm:spPr/>
    </dgm:pt>
    <dgm:pt modelId="{98E449F9-6064-6741-AD89-8E9A69D25AD6}" type="pres">
      <dgm:prSet presAssocID="{5B2C9221-1574-FA4F-99C6-E3D04F2E7CA6}" presName="rootText2" presStyleLbl="alignAcc1" presStyleIdx="0" presStyleCnt="0">
        <dgm:presLayoutVars>
          <dgm:chPref val="3"/>
        </dgm:presLayoutVars>
      </dgm:prSet>
      <dgm:spPr/>
      <dgm:t>
        <a:bodyPr/>
        <a:lstStyle/>
        <a:p>
          <a:endParaRPr lang="en-GB"/>
        </a:p>
      </dgm:t>
    </dgm:pt>
    <dgm:pt modelId="{28630158-3166-F744-9BF0-C6C31B5BC0C6}" type="pres">
      <dgm:prSet presAssocID="{5B2C9221-1574-FA4F-99C6-E3D04F2E7CA6}" presName="topArc2" presStyleLbl="parChTrans1D1" presStyleIdx="18" presStyleCnt="24"/>
      <dgm:spPr/>
    </dgm:pt>
    <dgm:pt modelId="{70A79116-D51D-B84F-948C-347A8CA2D690}" type="pres">
      <dgm:prSet presAssocID="{5B2C9221-1574-FA4F-99C6-E3D04F2E7CA6}" presName="bottomArc2" presStyleLbl="parChTrans1D1" presStyleIdx="19" presStyleCnt="24"/>
      <dgm:spPr/>
    </dgm:pt>
    <dgm:pt modelId="{A605A349-6921-4E48-AF93-F03313E791BA}" type="pres">
      <dgm:prSet presAssocID="{5B2C9221-1574-FA4F-99C6-E3D04F2E7CA6}" presName="topConnNode2" presStyleLbl="node4" presStyleIdx="0" presStyleCnt="0"/>
      <dgm:spPr/>
      <dgm:t>
        <a:bodyPr/>
        <a:lstStyle/>
        <a:p>
          <a:endParaRPr lang="en-GB"/>
        </a:p>
      </dgm:t>
    </dgm:pt>
    <dgm:pt modelId="{2AD1E7F5-054D-3B49-9251-A3F6BB5500D3}" type="pres">
      <dgm:prSet presAssocID="{5B2C9221-1574-FA4F-99C6-E3D04F2E7CA6}" presName="hierChild4" presStyleCnt="0"/>
      <dgm:spPr/>
    </dgm:pt>
    <dgm:pt modelId="{D5648C01-8971-FB45-AF21-4D493BCAEB92}" type="pres">
      <dgm:prSet presAssocID="{5B2C9221-1574-FA4F-99C6-E3D04F2E7CA6}" presName="hierChild5" presStyleCnt="0"/>
      <dgm:spPr/>
    </dgm:pt>
    <dgm:pt modelId="{3C3F7A4A-9700-574E-BE2E-8D2FDDDB058B}" type="pres">
      <dgm:prSet presAssocID="{DCCB60B9-2222-7E40-866A-32A1F00E83C5}" presName="hierChild5" presStyleCnt="0"/>
      <dgm:spPr/>
    </dgm:pt>
    <dgm:pt modelId="{BB17511A-4DE1-514A-9009-D7DDFE8FFE11}" type="pres">
      <dgm:prSet presAssocID="{3CB629D2-FCFD-A04F-9BBF-61047562E2EA}" presName="Name28" presStyleLbl="parChTrans1D3" presStyleIdx="3" presStyleCnt="4"/>
      <dgm:spPr/>
      <dgm:t>
        <a:bodyPr/>
        <a:lstStyle/>
        <a:p>
          <a:endParaRPr lang="en-GB"/>
        </a:p>
      </dgm:t>
    </dgm:pt>
    <dgm:pt modelId="{7D08394A-5CE8-FD48-809B-7877E99167B4}" type="pres">
      <dgm:prSet presAssocID="{A982D97B-2CAF-F24B-9D54-6F44144E44A5}" presName="hierRoot2" presStyleCnt="0">
        <dgm:presLayoutVars>
          <dgm:hierBranch val="init"/>
        </dgm:presLayoutVars>
      </dgm:prSet>
      <dgm:spPr/>
    </dgm:pt>
    <dgm:pt modelId="{C8FC76C0-DDA0-9A49-9100-D6DE46DF3C99}" type="pres">
      <dgm:prSet presAssocID="{A982D97B-2CAF-F24B-9D54-6F44144E44A5}" presName="rootComposite2" presStyleCnt="0"/>
      <dgm:spPr/>
    </dgm:pt>
    <dgm:pt modelId="{422747EE-F178-AE4D-AA5B-CA2776EAE50F}" type="pres">
      <dgm:prSet presAssocID="{A982D97B-2CAF-F24B-9D54-6F44144E44A5}" presName="rootText2" presStyleLbl="alignAcc1" presStyleIdx="0" presStyleCnt="0">
        <dgm:presLayoutVars>
          <dgm:chPref val="3"/>
        </dgm:presLayoutVars>
      </dgm:prSet>
      <dgm:spPr/>
      <dgm:t>
        <a:bodyPr/>
        <a:lstStyle/>
        <a:p>
          <a:endParaRPr lang="en-GB"/>
        </a:p>
      </dgm:t>
    </dgm:pt>
    <dgm:pt modelId="{6D113400-8587-B346-ACCF-5D9CB712E12C}" type="pres">
      <dgm:prSet presAssocID="{A982D97B-2CAF-F24B-9D54-6F44144E44A5}" presName="topArc2" presStyleLbl="parChTrans1D1" presStyleIdx="20" presStyleCnt="24"/>
      <dgm:spPr/>
    </dgm:pt>
    <dgm:pt modelId="{E3A49E0A-0B93-9242-A8AA-1B52950EBFEC}" type="pres">
      <dgm:prSet presAssocID="{A982D97B-2CAF-F24B-9D54-6F44144E44A5}" presName="bottomArc2" presStyleLbl="parChTrans1D1" presStyleIdx="21" presStyleCnt="24"/>
      <dgm:spPr/>
    </dgm:pt>
    <dgm:pt modelId="{06D12B43-12D4-2D42-97DD-B60EB5491C19}" type="pres">
      <dgm:prSet presAssocID="{A982D97B-2CAF-F24B-9D54-6F44144E44A5}" presName="topConnNode2" presStyleLbl="node3" presStyleIdx="0" presStyleCnt="0"/>
      <dgm:spPr/>
      <dgm:t>
        <a:bodyPr/>
        <a:lstStyle/>
        <a:p>
          <a:endParaRPr lang="en-GB"/>
        </a:p>
      </dgm:t>
    </dgm:pt>
    <dgm:pt modelId="{2E03410E-C6CB-EB4C-9743-D796606BAFC8}" type="pres">
      <dgm:prSet presAssocID="{A982D97B-2CAF-F24B-9D54-6F44144E44A5}" presName="hierChild4" presStyleCnt="0"/>
      <dgm:spPr/>
    </dgm:pt>
    <dgm:pt modelId="{9A19C225-BE31-4C4C-9D35-7F67AA49261F}" type="pres">
      <dgm:prSet presAssocID="{82FF49F3-4CAD-9C40-9D1A-153CF258B4E5}" presName="Name28" presStyleLbl="parChTrans1D4" presStyleIdx="4" presStyleCnt="5"/>
      <dgm:spPr/>
      <dgm:t>
        <a:bodyPr/>
        <a:lstStyle/>
        <a:p>
          <a:endParaRPr lang="en-GB"/>
        </a:p>
      </dgm:t>
    </dgm:pt>
    <dgm:pt modelId="{94EA2BC4-CD21-584F-82DA-4B27B17F1709}" type="pres">
      <dgm:prSet presAssocID="{359EF17C-32F0-9B43-A721-642B6E9A809C}" presName="hierRoot2" presStyleCnt="0">
        <dgm:presLayoutVars>
          <dgm:hierBranch val="init"/>
        </dgm:presLayoutVars>
      </dgm:prSet>
      <dgm:spPr/>
    </dgm:pt>
    <dgm:pt modelId="{C4001D23-13D2-9849-BC3B-19A9673AA19D}" type="pres">
      <dgm:prSet presAssocID="{359EF17C-32F0-9B43-A721-642B6E9A809C}" presName="rootComposite2" presStyleCnt="0"/>
      <dgm:spPr/>
    </dgm:pt>
    <dgm:pt modelId="{7FBAE051-8663-FD41-9692-413621E433C7}" type="pres">
      <dgm:prSet presAssocID="{359EF17C-32F0-9B43-A721-642B6E9A809C}" presName="rootText2" presStyleLbl="alignAcc1" presStyleIdx="0" presStyleCnt="0">
        <dgm:presLayoutVars>
          <dgm:chPref val="3"/>
        </dgm:presLayoutVars>
      </dgm:prSet>
      <dgm:spPr/>
      <dgm:t>
        <a:bodyPr/>
        <a:lstStyle/>
        <a:p>
          <a:endParaRPr lang="en-GB"/>
        </a:p>
      </dgm:t>
    </dgm:pt>
    <dgm:pt modelId="{8D6380DE-33FB-1341-B983-BBF0E9252E6A}" type="pres">
      <dgm:prSet presAssocID="{359EF17C-32F0-9B43-A721-642B6E9A809C}" presName="topArc2" presStyleLbl="parChTrans1D1" presStyleIdx="22" presStyleCnt="24"/>
      <dgm:spPr/>
    </dgm:pt>
    <dgm:pt modelId="{64F0E3B7-C9CB-2E49-8C35-BFA1B4C234B4}" type="pres">
      <dgm:prSet presAssocID="{359EF17C-32F0-9B43-A721-642B6E9A809C}" presName="bottomArc2" presStyleLbl="parChTrans1D1" presStyleIdx="23" presStyleCnt="24"/>
      <dgm:spPr/>
    </dgm:pt>
    <dgm:pt modelId="{F0C1AF7D-C0C2-804A-AE46-58A16ED5E5AC}" type="pres">
      <dgm:prSet presAssocID="{359EF17C-32F0-9B43-A721-642B6E9A809C}" presName="topConnNode2" presStyleLbl="node4" presStyleIdx="0" presStyleCnt="0"/>
      <dgm:spPr/>
      <dgm:t>
        <a:bodyPr/>
        <a:lstStyle/>
        <a:p>
          <a:endParaRPr lang="en-GB"/>
        </a:p>
      </dgm:t>
    </dgm:pt>
    <dgm:pt modelId="{2A52B31D-769E-3949-A100-A8DF83C0402F}" type="pres">
      <dgm:prSet presAssocID="{359EF17C-32F0-9B43-A721-642B6E9A809C}" presName="hierChild4" presStyleCnt="0"/>
      <dgm:spPr/>
    </dgm:pt>
    <dgm:pt modelId="{9C14690B-382C-B445-B178-DC34C84786B8}" type="pres">
      <dgm:prSet presAssocID="{359EF17C-32F0-9B43-A721-642B6E9A809C}" presName="hierChild5" presStyleCnt="0"/>
      <dgm:spPr/>
    </dgm:pt>
    <dgm:pt modelId="{DF48D99E-2CBD-CB4A-A2F6-F588B2A19575}" type="pres">
      <dgm:prSet presAssocID="{A982D97B-2CAF-F24B-9D54-6F44144E44A5}" presName="hierChild5" presStyleCnt="0"/>
      <dgm:spPr/>
    </dgm:pt>
    <dgm:pt modelId="{1974EA86-D159-B840-A995-0F7DF14A326D}" type="pres">
      <dgm:prSet presAssocID="{0E18FDA1-65CC-BD40-B256-5D9B9F83A16E}" presName="hierChild5" presStyleCnt="0"/>
      <dgm:spPr/>
    </dgm:pt>
    <dgm:pt modelId="{CAAF9090-4402-114F-A929-4CB439169F97}" type="pres">
      <dgm:prSet presAssocID="{E04680B9-C50D-064B-9B58-82DB014D8056}" presName="hierChild3" presStyleCnt="0"/>
      <dgm:spPr/>
    </dgm:pt>
  </dgm:ptLst>
  <dgm:cxnLst>
    <dgm:cxn modelId="{6868C300-69E4-D94B-8F61-A1AC5063F19C}" type="presOf" srcId="{F2B341A8-29C7-4444-9D98-09D8135FF104}" destId="{5D931402-BC37-E840-A130-38B42D105E92}" srcOrd="0" destOrd="0" presId="urn:microsoft.com/office/officeart/2008/layout/HalfCircleOrganizationChart"/>
    <dgm:cxn modelId="{851E0889-1F49-F840-8A1F-0CD3C1036291}" type="presOf" srcId="{8E75A135-ED2A-6847-BD19-43CE169BF5F9}" destId="{563B71D3-3C06-F141-8D6D-12E1092D50D7}" srcOrd="0" destOrd="0" presId="urn:microsoft.com/office/officeart/2008/layout/HalfCircleOrganizationChart"/>
    <dgm:cxn modelId="{5D24F224-ED3E-FD43-953A-E6179F527543}" type="presOf" srcId="{A982D97B-2CAF-F24B-9D54-6F44144E44A5}" destId="{06D12B43-12D4-2D42-97DD-B60EB5491C19}" srcOrd="1" destOrd="0" presId="urn:microsoft.com/office/officeart/2008/layout/HalfCircleOrganizationChart"/>
    <dgm:cxn modelId="{74D94F91-DAB1-AB45-9D2A-CC0BAC5626D9}" srcId="{DCCB60B9-2222-7E40-866A-32A1F00E83C5}" destId="{5B2C9221-1574-FA4F-99C6-E3D04F2E7CA6}" srcOrd="1" destOrd="0" parTransId="{C33F7F99-1E43-7D41-8910-73958F0739BC}" sibTransId="{A015826D-8CA5-5742-8CFA-20DB4CBD976C}"/>
    <dgm:cxn modelId="{049CA74A-1D5C-DC43-A416-F0DF5830F132}" srcId="{E04680B9-C50D-064B-9B58-82DB014D8056}" destId="{83D7740B-35B8-BB4E-B309-AEA9FEBCE42A}" srcOrd="0" destOrd="0" parTransId="{3F476778-D309-5047-84C1-312D21EA0B8D}" sibTransId="{17F666AF-1D8F-1C4C-BC39-0C0954A7A87C}"/>
    <dgm:cxn modelId="{611BC898-354D-914A-9078-C95BE26BB5EE}" type="presOf" srcId="{359EF17C-32F0-9B43-A721-642B6E9A809C}" destId="{F0C1AF7D-C0C2-804A-AE46-58A16ED5E5AC}" srcOrd="1" destOrd="0" presId="urn:microsoft.com/office/officeart/2008/layout/HalfCircleOrganizationChart"/>
    <dgm:cxn modelId="{658CE42C-7E39-9147-9E9F-0303D66B9CFA}" type="presOf" srcId="{A982D97B-2CAF-F24B-9D54-6F44144E44A5}" destId="{422747EE-F178-AE4D-AA5B-CA2776EAE50F}" srcOrd="0" destOrd="0" presId="urn:microsoft.com/office/officeart/2008/layout/HalfCircleOrganizationChart"/>
    <dgm:cxn modelId="{DA8C2398-734C-1642-A117-BE80C14AF34B}" type="presOf" srcId="{51AB0587-C94A-9F41-8D9E-B40004C39BB0}" destId="{08B3D7A9-68B7-C440-AB5A-831B96889A5D}" srcOrd="0" destOrd="0" presId="urn:microsoft.com/office/officeart/2008/layout/HalfCircleOrganizationChart"/>
    <dgm:cxn modelId="{68024D90-4AC2-F341-A79D-1D32A4FE9387}" type="presOf" srcId="{2AA474BE-69E2-664F-8276-40E4C5EDA508}" destId="{EDEB0307-E34A-EC44-A02E-E9EE7FA9B9B7}" srcOrd="0" destOrd="0" presId="urn:microsoft.com/office/officeart/2008/layout/HalfCircleOrganizationChart"/>
    <dgm:cxn modelId="{2F2164B0-304E-7641-A5C0-6D0980699750}" type="presOf" srcId="{C33F7F99-1E43-7D41-8910-73958F0739BC}" destId="{C4DCB96C-A97D-3C47-A803-F8EA4DE7058F}" srcOrd="0" destOrd="0" presId="urn:microsoft.com/office/officeart/2008/layout/HalfCircleOrganizationChart"/>
    <dgm:cxn modelId="{865D6F81-4665-174B-B3D9-0DB5E04463B2}" type="presOf" srcId="{EA014148-878D-694C-8ECD-708BBE462E89}" destId="{4E11914A-8170-7A47-8940-F7230FFEB278}" srcOrd="0" destOrd="0" presId="urn:microsoft.com/office/officeart/2008/layout/HalfCircleOrganizationChart"/>
    <dgm:cxn modelId="{80F5FA42-CBC5-0B4E-9B7B-09D262CB7984}" srcId="{0E18FDA1-65CC-BD40-B256-5D9B9F83A16E}" destId="{DCCB60B9-2222-7E40-866A-32A1F00E83C5}" srcOrd="0" destOrd="0" parTransId="{93BBED16-E17E-9D45-80F8-7772F7446C5A}" sibTransId="{2F4BF337-3597-D34A-94FE-00361D9882A4}"/>
    <dgm:cxn modelId="{7DB4E03A-B3C9-3645-BAAE-EB218F76CDB2}" srcId="{DCCB60B9-2222-7E40-866A-32A1F00E83C5}" destId="{2AA474BE-69E2-664F-8276-40E4C5EDA508}" srcOrd="0" destOrd="0" parTransId="{C541C17A-DC9D-3546-BF6C-14FA0B5272B2}" sibTransId="{47A7083A-13C2-884E-A57F-5C02B210E4CC}"/>
    <dgm:cxn modelId="{5038564A-F584-1E47-ACA2-13D383D693BC}" type="presOf" srcId="{359EF17C-32F0-9B43-A721-642B6E9A809C}" destId="{7FBAE051-8663-FD41-9692-413621E433C7}" srcOrd="0" destOrd="0" presId="urn:microsoft.com/office/officeart/2008/layout/HalfCircleOrganizationChart"/>
    <dgm:cxn modelId="{3E0FDA41-1A29-ED4D-B180-0F8EB46ED299}" srcId="{600D0134-A1C9-C545-BBE7-1DEC5D795AAD}" destId="{F2B341A8-29C7-4444-9D98-09D8135FF104}" srcOrd="0" destOrd="0" parTransId="{8D71F6CC-2A0E-B747-8B6E-49CA119348E2}" sibTransId="{CCC2EC3A-32F4-1D42-AFC5-B31D6FF63601}"/>
    <dgm:cxn modelId="{DF9826B7-EF12-A04C-AB3A-2F454BDDBF52}" srcId="{E04680B9-C50D-064B-9B58-82DB014D8056}" destId="{0E18FDA1-65CC-BD40-B256-5D9B9F83A16E}" srcOrd="1" destOrd="0" parTransId="{5116DCFC-62C5-2841-8F35-699A16A82124}" sibTransId="{393DCA5E-9FA1-9D45-874E-747125137FA9}"/>
    <dgm:cxn modelId="{2BFDE083-7BE3-164A-A747-CC7B509670C1}" srcId="{0E18FDA1-65CC-BD40-B256-5D9B9F83A16E}" destId="{A982D97B-2CAF-F24B-9D54-6F44144E44A5}" srcOrd="1" destOrd="0" parTransId="{3CB629D2-FCFD-A04F-9BBF-61047562E2EA}" sibTransId="{AC2A0066-A00E-7D4A-8B6E-3421EC75B32F}"/>
    <dgm:cxn modelId="{47F5D39C-27C9-E741-9CB7-6A56F996332C}" type="presOf" srcId="{DCCB60B9-2222-7E40-866A-32A1F00E83C5}" destId="{C7A5EECA-B8C0-544C-A56C-750FE7DEDCC5}" srcOrd="1" destOrd="0" presId="urn:microsoft.com/office/officeart/2008/layout/HalfCircleOrganizationChart"/>
    <dgm:cxn modelId="{FE187AC3-C29C-424D-8422-3276288B96DB}" type="presOf" srcId="{010E6B1A-7932-2843-A14F-3634D4C89140}" destId="{D2620321-8EDF-A240-B877-3B1AAA9EF5A9}" srcOrd="0" destOrd="0" presId="urn:microsoft.com/office/officeart/2008/layout/HalfCircleOrganizationChart"/>
    <dgm:cxn modelId="{24048E8A-D3CF-5545-8BF3-24D322F97C46}" type="presOf" srcId="{600D0134-A1C9-C545-BBE7-1DEC5D795AAD}" destId="{232A9575-DD76-9940-A441-76DC80D90C5D}" srcOrd="0" destOrd="0" presId="urn:microsoft.com/office/officeart/2008/layout/HalfCircleOrganizationChart"/>
    <dgm:cxn modelId="{BC8D0AFB-32F8-3B4B-B181-6D908FBEDA76}" type="presOf" srcId="{2AA474BE-69E2-664F-8276-40E4C5EDA508}" destId="{A31023FF-6FCE-F54E-9D7B-55BD2260C9A6}" srcOrd="1" destOrd="0" presId="urn:microsoft.com/office/officeart/2008/layout/HalfCircleOrganizationChart"/>
    <dgm:cxn modelId="{13C3410D-CA92-664F-9C92-C0DAE056BD6B}" type="presOf" srcId="{82FF49F3-4CAD-9C40-9D1A-153CF258B4E5}" destId="{9A19C225-BE31-4C4C-9D35-7F67AA49261F}" srcOrd="0" destOrd="0" presId="urn:microsoft.com/office/officeart/2008/layout/HalfCircleOrganizationChart"/>
    <dgm:cxn modelId="{13904DE0-D30F-914E-A487-24EE5EBD9E9F}" type="presOf" srcId="{5116DCFC-62C5-2841-8F35-699A16A82124}" destId="{C3C1E076-D6FB-0948-A264-0E0401F9CF6B}" srcOrd="0" destOrd="0" presId="urn:microsoft.com/office/officeart/2008/layout/HalfCircleOrganizationChart"/>
    <dgm:cxn modelId="{7700CF50-B195-EB45-BA29-16F92D267BB4}" type="presOf" srcId="{895EE86A-CC3C-F245-9516-F8BBB5AC6ACE}" destId="{579E6335-BCCE-EA4B-B369-4F2B24429B96}" srcOrd="1" destOrd="0" presId="urn:microsoft.com/office/officeart/2008/layout/HalfCircleOrganizationChart"/>
    <dgm:cxn modelId="{B988650A-C51E-3742-A8CE-F19968B5354D}" srcId="{939ED078-74F2-6548-A8D4-2FDCF65C78CC}" destId="{E04680B9-C50D-064B-9B58-82DB014D8056}" srcOrd="0" destOrd="0" parTransId="{90FECCA5-C20E-B54C-9268-FD41220B3AFC}" sibTransId="{F4A0C236-22F6-584A-AAC9-EE8AC2755BAC}"/>
    <dgm:cxn modelId="{94EFA209-242A-E14C-8903-9D679F0F1858}" type="presOf" srcId="{E04680B9-C50D-064B-9B58-82DB014D8056}" destId="{BFA6C64B-CF80-AB46-B297-E2F31D76CBAD}" srcOrd="0" destOrd="0" presId="urn:microsoft.com/office/officeart/2008/layout/HalfCircleOrganizationChart"/>
    <dgm:cxn modelId="{65D5561D-A0AB-684E-A334-7CBD9A07AE03}" srcId="{010E6B1A-7932-2843-A14F-3634D4C89140}" destId="{895EE86A-CC3C-F245-9516-F8BBB5AC6ACE}" srcOrd="0" destOrd="0" parTransId="{8E75A135-ED2A-6847-BD19-43CE169BF5F9}" sibTransId="{14ED551E-D24E-804B-AF6E-6C12213B5734}"/>
    <dgm:cxn modelId="{027CBD84-47B0-204A-BC1F-8BC9D771FCE3}" type="presOf" srcId="{DCCB60B9-2222-7E40-866A-32A1F00E83C5}" destId="{312D20E3-4E05-6C41-B44C-535EF5C92E03}" srcOrd="0" destOrd="0" presId="urn:microsoft.com/office/officeart/2008/layout/HalfCircleOrganizationChart"/>
    <dgm:cxn modelId="{0E95BD86-6EF7-084B-9F94-A8F8665DF8D8}" type="presOf" srcId="{3CB629D2-FCFD-A04F-9BBF-61047562E2EA}" destId="{BB17511A-4DE1-514A-9009-D7DDFE8FFE11}" srcOrd="0" destOrd="0" presId="urn:microsoft.com/office/officeart/2008/layout/HalfCircleOrganizationChart"/>
    <dgm:cxn modelId="{8BF602E3-7594-6642-8EBD-464A14EF16E6}" type="presOf" srcId="{3F476778-D309-5047-84C1-312D21EA0B8D}" destId="{63191676-18F4-854D-8C5F-1EF59AC3A979}" srcOrd="0" destOrd="0" presId="urn:microsoft.com/office/officeart/2008/layout/HalfCircleOrganizationChart"/>
    <dgm:cxn modelId="{84A439A8-D1CE-DF45-AF92-B7038AD65D1A}" type="presOf" srcId="{E04680B9-C50D-064B-9B58-82DB014D8056}" destId="{2A032645-C87E-0E43-AA7E-5C7479FC2280}" srcOrd="1" destOrd="0" presId="urn:microsoft.com/office/officeart/2008/layout/HalfCircleOrganizationChart"/>
    <dgm:cxn modelId="{D8E5C8C4-450C-854D-9AB4-60596CED8EE7}" type="presOf" srcId="{5B2C9221-1574-FA4F-99C6-E3D04F2E7CA6}" destId="{98E449F9-6064-6741-AD89-8E9A69D25AD6}" srcOrd="0" destOrd="0" presId="urn:microsoft.com/office/officeart/2008/layout/HalfCircleOrganizationChart"/>
    <dgm:cxn modelId="{4032FD1E-6F75-6E4C-B07F-90AE590A10CB}" type="presOf" srcId="{939ED078-74F2-6548-A8D4-2FDCF65C78CC}" destId="{00FA69EE-B4FD-B643-B102-4E9E7D90D8AB}" srcOrd="0" destOrd="0" presId="urn:microsoft.com/office/officeart/2008/layout/HalfCircleOrganizationChart"/>
    <dgm:cxn modelId="{4EC648F8-BF85-CF42-A911-042B86600F31}" type="presOf" srcId="{0E18FDA1-65CC-BD40-B256-5D9B9F83A16E}" destId="{B46943E0-2D97-6145-BE38-C44F462D7313}" srcOrd="0" destOrd="0" presId="urn:microsoft.com/office/officeart/2008/layout/HalfCircleOrganizationChart"/>
    <dgm:cxn modelId="{E9BE8774-A030-2E45-897A-4D274BC9D50E}" type="presOf" srcId="{8D71F6CC-2A0E-B747-8B6E-49CA119348E2}" destId="{CFD19215-8057-954E-A44C-BA1CA2A474EA}" srcOrd="0" destOrd="0" presId="urn:microsoft.com/office/officeart/2008/layout/HalfCircleOrganizationChart"/>
    <dgm:cxn modelId="{ECB22AE5-9BC8-1E4B-BB82-59AEC3F39E59}" type="presOf" srcId="{010E6B1A-7932-2843-A14F-3634D4C89140}" destId="{4F8C9D83-D3EB-0A49-95A1-0E746B937F66}" srcOrd="1" destOrd="0" presId="urn:microsoft.com/office/officeart/2008/layout/HalfCircleOrganizationChart"/>
    <dgm:cxn modelId="{BCB8C54F-2E19-5841-AA1E-945DFADA71BF}" type="presOf" srcId="{895EE86A-CC3C-F245-9516-F8BBB5AC6ACE}" destId="{F926962A-C9C8-4442-AFDA-F776A3795EE0}" srcOrd="0" destOrd="0" presId="urn:microsoft.com/office/officeart/2008/layout/HalfCircleOrganizationChart"/>
    <dgm:cxn modelId="{9568901A-9BE5-6B46-B6BD-ECD5600C2103}" type="presOf" srcId="{5B2C9221-1574-FA4F-99C6-E3D04F2E7CA6}" destId="{A605A349-6921-4E48-AF93-F03313E791BA}" srcOrd="1" destOrd="0" presId="urn:microsoft.com/office/officeart/2008/layout/HalfCircleOrganizationChart"/>
    <dgm:cxn modelId="{6532348C-5E0C-BA47-80A3-DC994C27B315}" srcId="{A982D97B-2CAF-F24B-9D54-6F44144E44A5}" destId="{359EF17C-32F0-9B43-A721-642B6E9A809C}" srcOrd="0" destOrd="0" parTransId="{82FF49F3-4CAD-9C40-9D1A-153CF258B4E5}" sibTransId="{9A056348-DC41-2C48-AD39-9BF9594AFBDB}"/>
    <dgm:cxn modelId="{86FDDF5B-7A39-C94C-A3FB-BE4505890018}" type="presOf" srcId="{C541C17A-DC9D-3546-BF6C-14FA0B5272B2}" destId="{2A6A0CFB-F6B7-B144-83E4-E118D5C27639}" srcOrd="0" destOrd="0" presId="urn:microsoft.com/office/officeart/2008/layout/HalfCircleOrganizationChart"/>
    <dgm:cxn modelId="{0CC37EFD-2EA5-6F41-9998-57828FA7D185}" type="presOf" srcId="{83D7740B-35B8-BB4E-B309-AEA9FEBCE42A}" destId="{2BAFA6CC-5C35-D148-9543-6B08A8719FB8}" srcOrd="0" destOrd="0" presId="urn:microsoft.com/office/officeart/2008/layout/HalfCircleOrganizationChart"/>
    <dgm:cxn modelId="{BBDCA534-AE26-0D49-8893-E62BA6935836}" type="presOf" srcId="{93BBED16-E17E-9D45-80F8-7772F7446C5A}" destId="{2E58FA43-087A-A346-BB78-C03F91F0457E}" srcOrd="0" destOrd="0" presId="urn:microsoft.com/office/officeart/2008/layout/HalfCircleOrganizationChart"/>
    <dgm:cxn modelId="{153CB331-B25B-4A43-A6B1-CEDA88E8FD0C}" type="presOf" srcId="{600D0134-A1C9-C545-BBE7-1DEC5D795AAD}" destId="{79FAF369-660E-614E-B1F8-DCBB770D9F4C}" srcOrd="1" destOrd="0" presId="urn:microsoft.com/office/officeart/2008/layout/HalfCircleOrganizationChart"/>
    <dgm:cxn modelId="{F23816C4-C7F9-D540-A144-6CA9F2087817}" srcId="{83D7740B-35B8-BB4E-B309-AEA9FEBCE42A}" destId="{010E6B1A-7932-2843-A14F-3634D4C89140}" srcOrd="1" destOrd="0" parTransId="{EA014148-878D-694C-8ECD-708BBE462E89}" sibTransId="{F4B0021D-C713-2844-9EE3-8EE096A723F6}"/>
    <dgm:cxn modelId="{B8C540FA-FD1C-3D41-89EB-93FC9D86DFD6}" type="presOf" srcId="{83D7740B-35B8-BB4E-B309-AEA9FEBCE42A}" destId="{852909C5-A8E5-BD46-ACE0-96008B1F9DDA}" srcOrd="1" destOrd="0" presId="urn:microsoft.com/office/officeart/2008/layout/HalfCircleOrganizationChart"/>
    <dgm:cxn modelId="{47247307-7843-B743-9605-373313A96067}" type="presOf" srcId="{F2B341A8-29C7-4444-9D98-09D8135FF104}" destId="{31223DB0-748F-E343-A67B-66C71EDF6240}" srcOrd="1" destOrd="0" presId="urn:microsoft.com/office/officeart/2008/layout/HalfCircleOrganizationChart"/>
    <dgm:cxn modelId="{F03361C0-E1DC-2F41-8AD4-09BC7BCD83AD}" srcId="{83D7740B-35B8-BB4E-B309-AEA9FEBCE42A}" destId="{600D0134-A1C9-C545-BBE7-1DEC5D795AAD}" srcOrd="0" destOrd="0" parTransId="{51AB0587-C94A-9F41-8D9E-B40004C39BB0}" sibTransId="{81872249-AD85-A846-A1A1-0F814374460F}"/>
    <dgm:cxn modelId="{09507459-CD47-F740-9CDB-E701F78F32DC}" type="presOf" srcId="{0E18FDA1-65CC-BD40-B256-5D9B9F83A16E}" destId="{98AC584B-2096-934D-88D7-79841DD299E0}" srcOrd="1" destOrd="0" presId="urn:microsoft.com/office/officeart/2008/layout/HalfCircleOrganizationChart"/>
    <dgm:cxn modelId="{A98F2D6C-63C3-9745-9E53-498B3B847E02}" type="presParOf" srcId="{00FA69EE-B4FD-B643-B102-4E9E7D90D8AB}" destId="{B1C664B0-F4FE-374A-AE16-B23443BF9BA1}" srcOrd="0" destOrd="0" presId="urn:microsoft.com/office/officeart/2008/layout/HalfCircleOrganizationChart"/>
    <dgm:cxn modelId="{ECFFD897-E783-F641-81C9-784D4A1618B7}" type="presParOf" srcId="{B1C664B0-F4FE-374A-AE16-B23443BF9BA1}" destId="{7CEF19CC-5D9D-744F-AEB0-E2E2A351D643}" srcOrd="0" destOrd="0" presId="urn:microsoft.com/office/officeart/2008/layout/HalfCircleOrganizationChart"/>
    <dgm:cxn modelId="{509D7A0A-49C6-4648-877B-E98850BC555D}" type="presParOf" srcId="{7CEF19CC-5D9D-744F-AEB0-E2E2A351D643}" destId="{BFA6C64B-CF80-AB46-B297-E2F31D76CBAD}" srcOrd="0" destOrd="0" presId="urn:microsoft.com/office/officeart/2008/layout/HalfCircleOrganizationChart"/>
    <dgm:cxn modelId="{4EF69A76-0DB3-744D-BD6F-C1B6BD7E0B09}" type="presParOf" srcId="{7CEF19CC-5D9D-744F-AEB0-E2E2A351D643}" destId="{F94942D7-8C11-434C-B604-1A7B84920346}" srcOrd="1" destOrd="0" presId="urn:microsoft.com/office/officeart/2008/layout/HalfCircleOrganizationChart"/>
    <dgm:cxn modelId="{E0ED1FD9-8C4B-1C48-81AF-298D36BE75C5}" type="presParOf" srcId="{7CEF19CC-5D9D-744F-AEB0-E2E2A351D643}" destId="{88C1C605-BD22-4A4E-BDB0-DAB770C6E784}" srcOrd="2" destOrd="0" presId="urn:microsoft.com/office/officeart/2008/layout/HalfCircleOrganizationChart"/>
    <dgm:cxn modelId="{1E2897DA-DA19-9040-AC69-56459B3896B2}" type="presParOf" srcId="{7CEF19CC-5D9D-744F-AEB0-E2E2A351D643}" destId="{2A032645-C87E-0E43-AA7E-5C7479FC2280}" srcOrd="3" destOrd="0" presId="urn:microsoft.com/office/officeart/2008/layout/HalfCircleOrganizationChart"/>
    <dgm:cxn modelId="{85F36FCD-5511-8046-9C57-E74D037A8EC9}" type="presParOf" srcId="{B1C664B0-F4FE-374A-AE16-B23443BF9BA1}" destId="{9A5AFBE2-BF37-5B4E-91E9-DE41A52783E0}" srcOrd="1" destOrd="0" presId="urn:microsoft.com/office/officeart/2008/layout/HalfCircleOrganizationChart"/>
    <dgm:cxn modelId="{4C62A660-E468-CF43-8020-4C4EA912D263}" type="presParOf" srcId="{9A5AFBE2-BF37-5B4E-91E9-DE41A52783E0}" destId="{63191676-18F4-854D-8C5F-1EF59AC3A979}" srcOrd="0" destOrd="0" presId="urn:microsoft.com/office/officeart/2008/layout/HalfCircleOrganizationChart"/>
    <dgm:cxn modelId="{DD0BEBC7-7BED-DD49-B5E0-A50E59AC515A}" type="presParOf" srcId="{9A5AFBE2-BF37-5B4E-91E9-DE41A52783E0}" destId="{298E1A59-878C-B946-B618-4FB71884EC0A}" srcOrd="1" destOrd="0" presId="urn:microsoft.com/office/officeart/2008/layout/HalfCircleOrganizationChart"/>
    <dgm:cxn modelId="{821A1479-6021-EF43-B067-656545D6612A}" type="presParOf" srcId="{298E1A59-878C-B946-B618-4FB71884EC0A}" destId="{11AC9AA8-58BC-FE49-85D6-FC86533FA279}" srcOrd="0" destOrd="0" presId="urn:microsoft.com/office/officeart/2008/layout/HalfCircleOrganizationChart"/>
    <dgm:cxn modelId="{E5CAB42A-5070-AB49-9879-84453DB83E76}" type="presParOf" srcId="{11AC9AA8-58BC-FE49-85D6-FC86533FA279}" destId="{2BAFA6CC-5C35-D148-9543-6B08A8719FB8}" srcOrd="0" destOrd="0" presId="urn:microsoft.com/office/officeart/2008/layout/HalfCircleOrganizationChart"/>
    <dgm:cxn modelId="{E3153F47-3FE9-DE46-BDA3-6FD3E21D940C}" type="presParOf" srcId="{11AC9AA8-58BC-FE49-85D6-FC86533FA279}" destId="{ACB3F576-1609-B845-9C1C-53F2698F7437}" srcOrd="1" destOrd="0" presId="urn:microsoft.com/office/officeart/2008/layout/HalfCircleOrganizationChart"/>
    <dgm:cxn modelId="{D7316FD9-73A5-A149-BAC0-67581C0F1B5A}" type="presParOf" srcId="{11AC9AA8-58BC-FE49-85D6-FC86533FA279}" destId="{4504EFCA-0B9C-DB46-B0A5-962795675302}" srcOrd="2" destOrd="0" presId="urn:microsoft.com/office/officeart/2008/layout/HalfCircleOrganizationChart"/>
    <dgm:cxn modelId="{C84199C1-804B-9C40-A50B-A15575A14B4C}" type="presParOf" srcId="{11AC9AA8-58BC-FE49-85D6-FC86533FA279}" destId="{852909C5-A8E5-BD46-ACE0-96008B1F9DDA}" srcOrd="3" destOrd="0" presId="urn:microsoft.com/office/officeart/2008/layout/HalfCircleOrganizationChart"/>
    <dgm:cxn modelId="{AA40CF44-2483-7043-8019-C194EBE32E14}" type="presParOf" srcId="{298E1A59-878C-B946-B618-4FB71884EC0A}" destId="{F967F080-D99D-404D-8FDB-69A9B0A04599}" srcOrd="1" destOrd="0" presId="urn:microsoft.com/office/officeart/2008/layout/HalfCircleOrganizationChart"/>
    <dgm:cxn modelId="{EB9A0D5D-D572-B446-A46C-CA509F3210A1}" type="presParOf" srcId="{F967F080-D99D-404D-8FDB-69A9B0A04599}" destId="{08B3D7A9-68B7-C440-AB5A-831B96889A5D}" srcOrd="0" destOrd="0" presId="urn:microsoft.com/office/officeart/2008/layout/HalfCircleOrganizationChart"/>
    <dgm:cxn modelId="{4A1FE88F-53CD-454E-91D1-17A98A6EA65E}" type="presParOf" srcId="{F967F080-D99D-404D-8FDB-69A9B0A04599}" destId="{B064BA78-FE88-1041-B295-D51F79DC75F3}" srcOrd="1" destOrd="0" presId="urn:microsoft.com/office/officeart/2008/layout/HalfCircleOrganizationChart"/>
    <dgm:cxn modelId="{A7860BD9-B7BC-9F46-8CEF-0E2694328D14}" type="presParOf" srcId="{B064BA78-FE88-1041-B295-D51F79DC75F3}" destId="{54DD3049-4A96-AA4C-BC7C-78AA3F3485B0}" srcOrd="0" destOrd="0" presId="urn:microsoft.com/office/officeart/2008/layout/HalfCircleOrganizationChart"/>
    <dgm:cxn modelId="{375BA53D-489D-B14C-A858-CB8B78F7EA34}" type="presParOf" srcId="{54DD3049-4A96-AA4C-BC7C-78AA3F3485B0}" destId="{232A9575-DD76-9940-A441-76DC80D90C5D}" srcOrd="0" destOrd="0" presId="urn:microsoft.com/office/officeart/2008/layout/HalfCircleOrganizationChart"/>
    <dgm:cxn modelId="{02EE6289-2173-464C-BC93-16B4C187858E}" type="presParOf" srcId="{54DD3049-4A96-AA4C-BC7C-78AA3F3485B0}" destId="{64B9D618-D611-ED4D-A325-672A665E9927}" srcOrd="1" destOrd="0" presId="urn:microsoft.com/office/officeart/2008/layout/HalfCircleOrganizationChart"/>
    <dgm:cxn modelId="{314D12FA-CBC0-CF4E-BE4F-96CA8777E5F7}" type="presParOf" srcId="{54DD3049-4A96-AA4C-BC7C-78AA3F3485B0}" destId="{F693AE16-5E88-9F41-B200-F72999EA654A}" srcOrd="2" destOrd="0" presId="urn:microsoft.com/office/officeart/2008/layout/HalfCircleOrganizationChart"/>
    <dgm:cxn modelId="{34A79CA5-336A-F74D-95BA-33025403D287}" type="presParOf" srcId="{54DD3049-4A96-AA4C-BC7C-78AA3F3485B0}" destId="{79FAF369-660E-614E-B1F8-DCBB770D9F4C}" srcOrd="3" destOrd="0" presId="urn:microsoft.com/office/officeart/2008/layout/HalfCircleOrganizationChart"/>
    <dgm:cxn modelId="{28843F63-8411-1744-8D2C-B1E9C0EC16AC}" type="presParOf" srcId="{B064BA78-FE88-1041-B295-D51F79DC75F3}" destId="{41E9A761-69A7-D54E-8FCC-DA3BC02290C7}" srcOrd="1" destOrd="0" presId="urn:microsoft.com/office/officeart/2008/layout/HalfCircleOrganizationChart"/>
    <dgm:cxn modelId="{FFC2B8D8-CCB4-7041-B6B0-4802D1145941}" type="presParOf" srcId="{41E9A761-69A7-D54E-8FCC-DA3BC02290C7}" destId="{CFD19215-8057-954E-A44C-BA1CA2A474EA}" srcOrd="0" destOrd="0" presId="urn:microsoft.com/office/officeart/2008/layout/HalfCircleOrganizationChart"/>
    <dgm:cxn modelId="{70DABC3C-7A99-504F-99BE-E7E37C01CDFB}" type="presParOf" srcId="{41E9A761-69A7-D54E-8FCC-DA3BC02290C7}" destId="{BAA8AC29-10B3-4642-8AE7-2E1936380F7D}" srcOrd="1" destOrd="0" presId="urn:microsoft.com/office/officeart/2008/layout/HalfCircleOrganizationChart"/>
    <dgm:cxn modelId="{8F884714-E184-D945-B0A3-9BC2EA25C796}" type="presParOf" srcId="{BAA8AC29-10B3-4642-8AE7-2E1936380F7D}" destId="{4879FD34-93E6-E748-B079-1F9F4ADA7BC7}" srcOrd="0" destOrd="0" presId="urn:microsoft.com/office/officeart/2008/layout/HalfCircleOrganizationChart"/>
    <dgm:cxn modelId="{A2A58909-76D8-CC4B-AE9D-55ACF1A4326E}" type="presParOf" srcId="{4879FD34-93E6-E748-B079-1F9F4ADA7BC7}" destId="{5D931402-BC37-E840-A130-38B42D105E92}" srcOrd="0" destOrd="0" presId="urn:microsoft.com/office/officeart/2008/layout/HalfCircleOrganizationChart"/>
    <dgm:cxn modelId="{031E2C0A-8DF6-4942-8A56-DFFB09486F49}" type="presParOf" srcId="{4879FD34-93E6-E748-B079-1F9F4ADA7BC7}" destId="{49F1B0AA-1D1C-C342-B4EB-354FF3429F91}" srcOrd="1" destOrd="0" presId="urn:microsoft.com/office/officeart/2008/layout/HalfCircleOrganizationChart"/>
    <dgm:cxn modelId="{7B70F930-34E9-784B-BD1D-12F1CF71845F}" type="presParOf" srcId="{4879FD34-93E6-E748-B079-1F9F4ADA7BC7}" destId="{DB19114A-895D-0540-86B4-5766A18FB68F}" srcOrd="2" destOrd="0" presId="urn:microsoft.com/office/officeart/2008/layout/HalfCircleOrganizationChart"/>
    <dgm:cxn modelId="{99C2AA33-AC56-DC4B-8100-161E25B9F439}" type="presParOf" srcId="{4879FD34-93E6-E748-B079-1F9F4ADA7BC7}" destId="{31223DB0-748F-E343-A67B-66C71EDF6240}" srcOrd="3" destOrd="0" presId="urn:microsoft.com/office/officeart/2008/layout/HalfCircleOrganizationChart"/>
    <dgm:cxn modelId="{4C2A65E2-F3CB-2943-B88C-F13303D21D7B}" type="presParOf" srcId="{BAA8AC29-10B3-4642-8AE7-2E1936380F7D}" destId="{74993802-9F3E-F04A-8EEC-681FD4EAAE54}" srcOrd="1" destOrd="0" presId="urn:microsoft.com/office/officeart/2008/layout/HalfCircleOrganizationChart"/>
    <dgm:cxn modelId="{112FE257-67E7-7D4E-A501-0068D7A4ACD8}" type="presParOf" srcId="{BAA8AC29-10B3-4642-8AE7-2E1936380F7D}" destId="{F1C5C863-351A-CD46-894A-9E7B720F4E06}" srcOrd="2" destOrd="0" presId="urn:microsoft.com/office/officeart/2008/layout/HalfCircleOrganizationChart"/>
    <dgm:cxn modelId="{E8010B1B-6646-E546-9852-5F9A8D47D1EC}" type="presParOf" srcId="{B064BA78-FE88-1041-B295-D51F79DC75F3}" destId="{FD6AAC10-3231-1B46-B347-A71F9DCDFBAA}" srcOrd="2" destOrd="0" presId="urn:microsoft.com/office/officeart/2008/layout/HalfCircleOrganizationChart"/>
    <dgm:cxn modelId="{5E25A961-FB46-EA45-916A-5BC37176585E}" type="presParOf" srcId="{F967F080-D99D-404D-8FDB-69A9B0A04599}" destId="{4E11914A-8170-7A47-8940-F7230FFEB278}" srcOrd="2" destOrd="0" presId="urn:microsoft.com/office/officeart/2008/layout/HalfCircleOrganizationChart"/>
    <dgm:cxn modelId="{45941AFB-E982-E447-B8FC-7B75D5084F26}" type="presParOf" srcId="{F967F080-D99D-404D-8FDB-69A9B0A04599}" destId="{397C5EF7-221D-9A46-8BE7-129B1AF36225}" srcOrd="3" destOrd="0" presId="urn:microsoft.com/office/officeart/2008/layout/HalfCircleOrganizationChart"/>
    <dgm:cxn modelId="{C8873468-E0E2-1344-8FFA-143B238C1420}" type="presParOf" srcId="{397C5EF7-221D-9A46-8BE7-129B1AF36225}" destId="{E9F3C8DF-D435-B546-9530-D63CB5DF8F5F}" srcOrd="0" destOrd="0" presId="urn:microsoft.com/office/officeart/2008/layout/HalfCircleOrganizationChart"/>
    <dgm:cxn modelId="{C5B8C18A-C637-6A4B-A2AA-13CC8C23C687}" type="presParOf" srcId="{E9F3C8DF-D435-B546-9530-D63CB5DF8F5F}" destId="{D2620321-8EDF-A240-B877-3B1AAA9EF5A9}" srcOrd="0" destOrd="0" presId="urn:microsoft.com/office/officeart/2008/layout/HalfCircleOrganizationChart"/>
    <dgm:cxn modelId="{6657F6D1-CC56-4947-B17C-CA550D48D800}" type="presParOf" srcId="{E9F3C8DF-D435-B546-9530-D63CB5DF8F5F}" destId="{061B469D-85CC-6748-95DF-E1AFA912AC37}" srcOrd="1" destOrd="0" presId="urn:microsoft.com/office/officeart/2008/layout/HalfCircleOrganizationChart"/>
    <dgm:cxn modelId="{C34184E5-2CDE-2147-AC17-5175E1F92409}" type="presParOf" srcId="{E9F3C8DF-D435-B546-9530-D63CB5DF8F5F}" destId="{F01DE533-CB47-064A-940E-B67E34EF8B96}" srcOrd="2" destOrd="0" presId="urn:microsoft.com/office/officeart/2008/layout/HalfCircleOrganizationChart"/>
    <dgm:cxn modelId="{07407106-9E99-FD44-BE89-50EB63A2FAA2}" type="presParOf" srcId="{E9F3C8DF-D435-B546-9530-D63CB5DF8F5F}" destId="{4F8C9D83-D3EB-0A49-95A1-0E746B937F66}" srcOrd="3" destOrd="0" presId="urn:microsoft.com/office/officeart/2008/layout/HalfCircleOrganizationChart"/>
    <dgm:cxn modelId="{C529D737-910C-AB49-ACA0-559915B4D732}" type="presParOf" srcId="{397C5EF7-221D-9A46-8BE7-129B1AF36225}" destId="{899720F9-2031-DD4F-88B8-7577FA0302B5}" srcOrd="1" destOrd="0" presId="urn:microsoft.com/office/officeart/2008/layout/HalfCircleOrganizationChart"/>
    <dgm:cxn modelId="{F5B63D38-E3A5-1442-A06D-56795C6961A7}" type="presParOf" srcId="{899720F9-2031-DD4F-88B8-7577FA0302B5}" destId="{563B71D3-3C06-F141-8D6D-12E1092D50D7}" srcOrd="0" destOrd="0" presId="urn:microsoft.com/office/officeart/2008/layout/HalfCircleOrganizationChart"/>
    <dgm:cxn modelId="{9BFD904E-E6F5-3149-91BF-8AD492123162}" type="presParOf" srcId="{899720F9-2031-DD4F-88B8-7577FA0302B5}" destId="{3CFC77E4-07EA-334A-B1C4-DD4122D3194A}" srcOrd="1" destOrd="0" presId="urn:microsoft.com/office/officeart/2008/layout/HalfCircleOrganizationChart"/>
    <dgm:cxn modelId="{EB177C26-9DF9-8F4D-813C-A32CF8795633}" type="presParOf" srcId="{3CFC77E4-07EA-334A-B1C4-DD4122D3194A}" destId="{810AC58C-C16A-F54D-9158-B4995FC6CA24}" srcOrd="0" destOrd="0" presId="urn:microsoft.com/office/officeart/2008/layout/HalfCircleOrganizationChart"/>
    <dgm:cxn modelId="{0CBC8A0A-36C7-324E-882E-1FF592547D4C}" type="presParOf" srcId="{810AC58C-C16A-F54D-9158-B4995FC6CA24}" destId="{F926962A-C9C8-4442-AFDA-F776A3795EE0}" srcOrd="0" destOrd="0" presId="urn:microsoft.com/office/officeart/2008/layout/HalfCircleOrganizationChart"/>
    <dgm:cxn modelId="{408B2F5B-3F32-D044-94AB-40C77A5AA0A1}" type="presParOf" srcId="{810AC58C-C16A-F54D-9158-B4995FC6CA24}" destId="{AD483633-AAD1-F641-8D59-4F9A73FCCEEB}" srcOrd="1" destOrd="0" presId="urn:microsoft.com/office/officeart/2008/layout/HalfCircleOrganizationChart"/>
    <dgm:cxn modelId="{B5BFA9F1-2CF0-FA4D-9CA2-7DE9F593D38D}" type="presParOf" srcId="{810AC58C-C16A-F54D-9158-B4995FC6CA24}" destId="{7DFD19F5-70D8-3040-B109-D471B323F53A}" srcOrd="2" destOrd="0" presId="urn:microsoft.com/office/officeart/2008/layout/HalfCircleOrganizationChart"/>
    <dgm:cxn modelId="{0FB8E025-AC6C-3E4B-B905-9E67D56B24CD}" type="presParOf" srcId="{810AC58C-C16A-F54D-9158-B4995FC6CA24}" destId="{579E6335-BCCE-EA4B-B369-4F2B24429B96}" srcOrd="3" destOrd="0" presId="urn:microsoft.com/office/officeart/2008/layout/HalfCircleOrganizationChart"/>
    <dgm:cxn modelId="{9D650171-C321-CD49-A88B-7B33318C3B53}" type="presParOf" srcId="{3CFC77E4-07EA-334A-B1C4-DD4122D3194A}" destId="{A4694E16-8457-5D4C-A29C-D38331AB7099}" srcOrd="1" destOrd="0" presId="urn:microsoft.com/office/officeart/2008/layout/HalfCircleOrganizationChart"/>
    <dgm:cxn modelId="{AF9E5FBE-C0C8-834D-963C-1B502268EA36}" type="presParOf" srcId="{3CFC77E4-07EA-334A-B1C4-DD4122D3194A}" destId="{365D5478-7B3B-C746-9370-A3952674C8E5}" srcOrd="2" destOrd="0" presId="urn:microsoft.com/office/officeart/2008/layout/HalfCircleOrganizationChart"/>
    <dgm:cxn modelId="{56FF815C-C01C-6449-82EE-69C34A48E87A}" type="presParOf" srcId="{397C5EF7-221D-9A46-8BE7-129B1AF36225}" destId="{602FB27F-A829-6C4E-AAD5-DDF15885412B}" srcOrd="2" destOrd="0" presId="urn:microsoft.com/office/officeart/2008/layout/HalfCircleOrganizationChart"/>
    <dgm:cxn modelId="{32ECF565-8A7E-824A-89E7-39A2EFE6D629}" type="presParOf" srcId="{298E1A59-878C-B946-B618-4FB71884EC0A}" destId="{18E83E8D-4A7D-BA44-B32B-DCA1570CDE6D}" srcOrd="2" destOrd="0" presId="urn:microsoft.com/office/officeart/2008/layout/HalfCircleOrganizationChart"/>
    <dgm:cxn modelId="{F7EB6AB1-DC22-604D-883C-93F4FBE44260}" type="presParOf" srcId="{9A5AFBE2-BF37-5B4E-91E9-DE41A52783E0}" destId="{C3C1E076-D6FB-0948-A264-0E0401F9CF6B}" srcOrd="2" destOrd="0" presId="urn:microsoft.com/office/officeart/2008/layout/HalfCircleOrganizationChart"/>
    <dgm:cxn modelId="{BB9D6A9A-7E28-E54A-B48F-6731F3C4E821}" type="presParOf" srcId="{9A5AFBE2-BF37-5B4E-91E9-DE41A52783E0}" destId="{A621E710-160A-3A41-9DD9-3BB4D3842227}" srcOrd="3" destOrd="0" presId="urn:microsoft.com/office/officeart/2008/layout/HalfCircleOrganizationChart"/>
    <dgm:cxn modelId="{0C42DCF2-446B-FF42-847A-73E08187B42C}" type="presParOf" srcId="{A621E710-160A-3A41-9DD9-3BB4D3842227}" destId="{1DAF7BCD-EDED-0C4F-A134-EAC4011E62E7}" srcOrd="0" destOrd="0" presId="urn:microsoft.com/office/officeart/2008/layout/HalfCircleOrganizationChart"/>
    <dgm:cxn modelId="{5D59A7EC-4E8C-ED40-B2AC-CFFF1BB86A24}" type="presParOf" srcId="{1DAF7BCD-EDED-0C4F-A134-EAC4011E62E7}" destId="{B46943E0-2D97-6145-BE38-C44F462D7313}" srcOrd="0" destOrd="0" presId="urn:microsoft.com/office/officeart/2008/layout/HalfCircleOrganizationChart"/>
    <dgm:cxn modelId="{7FD2AC1B-F580-7B4A-B681-E1E48B567870}" type="presParOf" srcId="{1DAF7BCD-EDED-0C4F-A134-EAC4011E62E7}" destId="{37592B0C-A5EE-5E49-A657-DD3AB3D95234}" srcOrd="1" destOrd="0" presId="urn:microsoft.com/office/officeart/2008/layout/HalfCircleOrganizationChart"/>
    <dgm:cxn modelId="{6442EA12-7CA2-0948-A8B1-6E21E7873E08}" type="presParOf" srcId="{1DAF7BCD-EDED-0C4F-A134-EAC4011E62E7}" destId="{EDD6F472-8918-0847-912D-6059F1AEB620}" srcOrd="2" destOrd="0" presId="urn:microsoft.com/office/officeart/2008/layout/HalfCircleOrganizationChart"/>
    <dgm:cxn modelId="{62F5A61A-E8DA-A44C-8736-1EFAB9F96876}" type="presParOf" srcId="{1DAF7BCD-EDED-0C4F-A134-EAC4011E62E7}" destId="{98AC584B-2096-934D-88D7-79841DD299E0}" srcOrd="3" destOrd="0" presId="urn:microsoft.com/office/officeart/2008/layout/HalfCircleOrganizationChart"/>
    <dgm:cxn modelId="{CC3ADAE4-AAF8-B746-A4B8-1F553819D9C5}" type="presParOf" srcId="{A621E710-160A-3A41-9DD9-3BB4D3842227}" destId="{3A8E3F28-AD83-7F46-B985-03C3D0E46564}" srcOrd="1" destOrd="0" presId="urn:microsoft.com/office/officeart/2008/layout/HalfCircleOrganizationChart"/>
    <dgm:cxn modelId="{DA96EFCE-3C21-DF46-9D8F-83D4B0F9306C}" type="presParOf" srcId="{3A8E3F28-AD83-7F46-B985-03C3D0E46564}" destId="{2E58FA43-087A-A346-BB78-C03F91F0457E}" srcOrd="0" destOrd="0" presId="urn:microsoft.com/office/officeart/2008/layout/HalfCircleOrganizationChart"/>
    <dgm:cxn modelId="{5CB1CFDA-796F-F54A-B813-D31C7BEC596C}" type="presParOf" srcId="{3A8E3F28-AD83-7F46-B985-03C3D0E46564}" destId="{D203DAB8-4E99-254D-AD32-18C491E0DEE5}" srcOrd="1" destOrd="0" presId="urn:microsoft.com/office/officeart/2008/layout/HalfCircleOrganizationChart"/>
    <dgm:cxn modelId="{14EA6F9A-4B35-BA48-B87C-597AD6CAE5CA}" type="presParOf" srcId="{D203DAB8-4E99-254D-AD32-18C491E0DEE5}" destId="{FBF5B1BB-36BF-004A-BCC9-FC4D0BE0DC3B}" srcOrd="0" destOrd="0" presId="urn:microsoft.com/office/officeart/2008/layout/HalfCircleOrganizationChart"/>
    <dgm:cxn modelId="{FA1B48B1-4C9D-5C40-897E-C4A6CE93D571}" type="presParOf" srcId="{FBF5B1BB-36BF-004A-BCC9-FC4D0BE0DC3B}" destId="{312D20E3-4E05-6C41-B44C-535EF5C92E03}" srcOrd="0" destOrd="0" presId="urn:microsoft.com/office/officeart/2008/layout/HalfCircleOrganizationChart"/>
    <dgm:cxn modelId="{4F9186C3-FE03-2B43-89DD-7AFBD41D57CA}" type="presParOf" srcId="{FBF5B1BB-36BF-004A-BCC9-FC4D0BE0DC3B}" destId="{ECBB2A6C-5B52-0D4D-BFA7-1F788A969B33}" srcOrd="1" destOrd="0" presId="urn:microsoft.com/office/officeart/2008/layout/HalfCircleOrganizationChart"/>
    <dgm:cxn modelId="{E69CB845-C677-C34F-A6BC-EE739A8BD2CC}" type="presParOf" srcId="{FBF5B1BB-36BF-004A-BCC9-FC4D0BE0DC3B}" destId="{F18CF2FA-5946-3645-973B-37F42240DB31}" srcOrd="2" destOrd="0" presId="urn:microsoft.com/office/officeart/2008/layout/HalfCircleOrganizationChart"/>
    <dgm:cxn modelId="{8DE8C5A5-915F-BB41-AC60-CF09CC74C7D6}" type="presParOf" srcId="{FBF5B1BB-36BF-004A-BCC9-FC4D0BE0DC3B}" destId="{C7A5EECA-B8C0-544C-A56C-750FE7DEDCC5}" srcOrd="3" destOrd="0" presId="urn:microsoft.com/office/officeart/2008/layout/HalfCircleOrganizationChart"/>
    <dgm:cxn modelId="{F974DA36-00BE-8141-88F8-E7CA335A65E5}" type="presParOf" srcId="{D203DAB8-4E99-254D-AD32-18C491E0DEE5}" destId="{1AFBF961-854D-D34E-B20B-EEAA2F43EF33}" srcOrd="1" destOrd="0" presId="urn:microsoft.com/office/officeart/2008/layout/HalfCircleOrganizationChart"/>
    <dgm:cxn modelId="{982BEF88-7F80-3F4E-B965-9D90DEB3426C}" type="presParOf" srcId="{1AFBF961-854D-D34E-B20B-EEAA2F43EF33}" destId="{2A6A0CFB-F6B7-B144-83E4-E118D5C27639}" srcOrd="0" destOrd="0" presId="urn:microsoft.com/office/officeart/2008/layout/HalfCircleOrganizationChart"/>
    <dgm:cxn modelId="{01BC7529-DB9E-684B-9692-544EE9FF7ED4}" type="presParOf" srcId="{1AFBF961-854D-D34E-B20B-EEAA2F43EF33}" destId="{5768863F-0219-0241-A252-6C1D4042B63F}" srcOrd="1" destOrd="0" presId="urn:microsoft.com/office/officeart/2008/layout/HalfCircleOrganizationChart"/>
    <dgm:cxn modelId="{B9BAC3C5-86F1-F94E-BED2-92E407D739FB}" type="presParOf" srcId="{5768863F-0219-0241-A252-6C1D4042B63F}" destId="{F57BDBE5-F704-814F-9437-A7F265E41289}" srcOrd="0" destOrd="0" presId="urn:microsoft.com/office/officeart/2008/layout/HalfCircleOrganizationChart"/>
    <dgm:cxn modelId="{9505D33D-A7AD-0E4F-B8DD-228390CA1840}" type="presParOf" srcId="{F57BDBE5-F704-814F-9437-A7F265E41289}" destId="{EDEB0307-E34A-EC44-A02E-E9EE7FA9B9B7}" srcOrd="0" destOrd="0" presId="urn:microsoft.com/office/officeart/2008/layout/HalfCircleOrganizationChart"/>
    <dgm:cxn modelId="{71C0FC36-C931-7847-8686-362150EEEBC3}" type="presParOf" srcId="{F57BDBE5-F704-814F-9437-A7F265E41289}" destId="{20B4AC71-9303-5B40-B6D7-373A471DFE8F}" srcOrd="1" destOrd="0" presId="urn:microsoft.com/office/officeart/2008/layout/HalfCircleOrganizationChart"/>
    <dgm:cxn modelId="{533578BF-49D0-2343-95EB-D4140D8750AE}" type="presParOf" srcId="{F57BDBE5-F704-814F-9437-A7F265E41289}" destId="{60567694-F237-414B-931B-7771AB1BE012}" srcOrd="2" destOrd="0" presId="urn:microsoft.com/office/officeart/2008/layout/HalfCircleOrganizationChart"/>
    <dgm:cxn modelId="{DF74BD14-027B-874A-9110-71B46DC36134}" type="presParOf" srcId="{F57BDBE5-F704-814F-9437-A7F265E41289}" destId="{A31023FF-6FCE-F54E-9D7B-55BD2260C9A6}" srcOrd="3" destOrd="0" presId="urn:microsoft.com/office/officeart/2008/layout/HalfCircleOrganizationChart"/>
    <dgm:cxn modelId="{281E199A-F811-524C-B6CB-FAC6733B6D44}" type="presParOf" srcId="{5768863F-0219-0241-A252-6C1D4042B63F}" destId="{48A9E03D-814D-D249-850E-24D2E0F98545}" srcOrd="1" destOrd="0" presId="urn:microsoft.com/office/officeart/2008/layout/HalfCircleOrganizationChart"/>
    <dgm:cxn modelId="{90135D66-BD8E-DB43-89E7-CEDBF40D8835}" type="presParOf" srcId="{5768863F-0219-0241-A252-6C1D4042B63F}" destId="{D889EFE6-A929-5C46-AC8B-638B880BCDEE}" srcOrd="2" destOrd="0" presId="urn:microsoft.com/office/officeart/2008/layout/HalfCircleOrganizationChart"/>
    <dgm:cxn modelId="{07646313-0EF9-5F48-A9E5-20CAC5D3137D}" type="presParOf" srcId="{1AFBF961-854D-D34E-B20B-EEAA2F43EF33}" destId="{C4DCB96C-A97D-3C47-A803-F8EA4DE7058F}" srcOrd="2" destOrd="0" presId="urn:microsoft.com/office/officeart/2008/layout/HalfCircleOrganizationChart"/>
    <dgm:cxn modelId="{D33ED63F-E2C2-0540-AC0F-70C90360B363}" type="presParOf" srcId="{1AFBF961-854D-D34E-B20B-EEAA2F43EF33}" destId="{E9ADF8FE-5D0F-074D-BB5D-688DB02A0A71}" srcOrd="3" destOrd="0" presId="urn:microsoft.com/office/officeart/2008/layout/HalfCircleOrganizationChart"/>
    <dgm:cxn modelId="{80D22DC4-9FC1-C541-99E1-B6D10AAC1D3A}" type="presParOf" srcId="{E9ADF8FE-5D0F-074D-BB5D-688DB02A0A71}" destId="{C4F26960-0102-6B49-87FD-1EF22547CAAA}" srcOrd="0" destOrd="0" presId="urn:microsoft.com/office/officeart/2008/layout/HalfCircleOrganizationChart"/>
    <dgm:cxn modelId="{F803DD43-2060-5741-8DB9-95988D2C6E69}" type="presParOf" srcId="{C4F26960-0102-6B49-87FD-1EF22547CAAA}" destId="{98E449F9-6064-6741-AD89-8E9A69D25AD6}" srcOrd="0" destOrd="0" presId="urn:microsoft.com/office/officeart/2008/layout/HalfCircleOrganizationChart"/>
    <dgm:cxn modelId="{F8AE305F-A59A-334E-919A-769D54CC538E}" type="presParOf" srcId="{C4F26960-0102-6B49-87FD-1EF22547CAAA}" destId="{28630158-3166-F744-9BF0-C6C31B5BC0C6}" srcOrd="1" destOrd="0" presId="urn:microsoft.com/office/officeart/2008/layout/HalfCircleOrganizationChart"/>
    <dgm:cxn modelId="{772C2803-DA37-184B-AD39-3E19073DD6F9}" type="presParOf" srcId="{C4F26960-0102-6B49-87FD-1EF22547CAAA}" destId="{70A79116-D51D-B84F-948C-347A8CA2D690}" srcOrd="2" destOrd="0" presId="urn:microsoft.com/office/officeart/2008/layout/HalfCircleOrganizationChart"/>
    <dgm:cxn modelId="{08D49E3F-33DD-5D40-A84C-A1FC861A5C7C}" type="presParOf" srcId="{C4F26960-0102-6B49-87FD-1EF22547CAAA}" destId="{A605A349-6921-4E48-AF93-F03313E791BA}" srcOrd="3" destOrd="0" presId="urn:microsoft.com/office/officeart/2008/layout/HalfCircleOrganizationChart"/>
    <dgm:cxn modelId="{348324CD-697F-114E-9BC9-21033E6E391A}" type="presParOf" srcId="{E9ADF8FE-5D0F-074D-BB5D-688DB02A0A71}" destId="{2AD1E7F5-054D-3B49-9251-A3F6BB5500D3}" srcOrd="1" destOrd="0" presId="urn:microsoft.com/office/officeart/2008/layout/HalfCircleOrganizationChart"/>
    <dgm:cxn modelId="{2099D89A-1AAE-9C42-8140-EA8E19115236}" type="presParOf" srcId="{E9ADF8FE-5D0F-074D-BB5D-688DB02A0A71}" destId="{D5648C01-8971-FB45-AF21-4D493BCAEB92}" srcOrd="2" destOrd="0" presId="urn:microsoft.com/office/officeart/2008/layout/HalfCircleOrganizationChart"/>
    <dgm:cxn modelId="{9433546D-8F82-4445-9463-BD4DF5D3F30A}" type="presParOf" srcId="{D203DAB8-4E99-254D-AD32-18C491E0DEE5}" destId="{3C3F7A4A-9700-574E-BE2E-8D2FDDDB058B}" srcOrd="2" destOrd="0" presId="urn:microsoft.com/office/officeart/2008/layout/HalfCircleOrganizationChart"/>
    <dgm:cxn modelId="{DBF291B5-F91E-9A41-99E4-C8B2886C284C}" type="presParOf" srcId="{3A8E3F28-AD83-7F46-B985-03C3D0E46564}" destId="{BB17511A-4DE1-514A-9009-D7DDFE8FFE11}" srcOrd="2" destOrd="0" presId="urn:microsoft.com/office/officeart/2008/layout/HalfCircleOrganizationChart"/>
    <dgm:cxn modelId="{E3112418-CD2A-DF4C-9965-5B0DDB9ED898}" type="presParOf" srcId="{3A8E3F28-AD83-7F46-B985-03C3D0E46564}" destId="{7D08394A-5CE8-FD48-809B-7877E99167B4}" srcOrd="3" destOrd="0" presId="urn:microsoft.com/office/officeart/2008/layout/HalfCircleOrganizationChart"/>
    <dgm:cxn modelId="{8317934C-5B13-1A4F-9FE2-8082369B8727}" type="presParOf" srcId="{7D08394A-5CE8-FD48-809B-7877E99167B4}" destId="{C8FC76C0-DDA0-9A49-9100-D6DE46DF3C99}" srcOrd="0" destOrd="0" presId="urn:microsoft.com/office/officeart/2008/layout/HalfCircleOrganizationChart"/>
    <dgm:cxn modelId="{775C3952-C95E-2D4A-830A-81B7376E49A7}" type="presParOf" srcId="{C8FC76C0-DDA0-9A49-9100-D6DE46DF3C99}" destId="{422747EE-F178-AE4D-AA5B-CA2776EAE50F}" srcOrd="0" destOrd="0" presId="urn:microsoft.com/office/officeart/2008/layout/HalfCircleOrganizationChart"/>
    <dgm:cxn modelId="{C32B5F4A-08D6-304B-9E5F-AF0FC8A68282}" type="presParOf" srcId="{C8FC76C0-DDA0-9A49-9100-D6DE46DF3C99}" destId="{6D113400-8587-B346-ACCF-5D9CB712E12C}" srcOrd="1" destOrd="0" presId="urn:microsoft.com/office/officeart/2008/layout/HalfCircleOrganizationChart"/>
    <dgm:cxn modelId="{0DB1CFF3-F336-A24B-9C18-12009AF2DFE6}" type="presParOf" srcId="{C8FC76C0-DDA0-9A49-9100-D6DE46DF3C99}" destId="{E3A49E0A-0B93-9242-A8AA-1B52950EBFEC}" srcOrd="2" destOrd="0" presId="urn:microsoft.com/office/officeart/2008/layout/HalfCircleOrganizationChart"/>
    <dgm:cxn modelId="{D10EADC3-7E48-324C-9CFE-591F0607B16E}" type="presParOf" srcId="{C8FC76C0-DDA0-9A49-9100-D6DE46DF3C99}" destId="{06D12B43-12D4-2D42-97DD-B60EB5491C19}" srcOrd="3" destOrd="0" presId="urn:microsoft.com/office/officeart/2008/layout/HalfCircleOrganizationChart"/>
    <dgm:cxn modelId="{CB631AA7-080F-A64F-B01D-1DA15DFF117C}" type="presParOf" srcId="{7D08394A-5CE8-FD48-809B-7877E99167B4}" destId="{2E03410E-C6CB-EB4C-9743-D796606BAFC8}" srcOrd="1" destOrd="0" presId="urn:microsoft.com/office/officeart/2008/layout/HalfCircleOrganizationChart"/>
    <dgm:cxn modelId="{E9210092-BB13-B24D-97A3-3560FF374946}" type="presParOf" srcId="{2E03410E-C6CB-EB4C-9743-D796606BAFC8}" destId="{9A19C225-BE31-4C4C-9D35-7F67AA49261F}" srcOrd="0" destOrd="0" presId="urn:microsoft.com/office/officeart/2008/layout/HalfCircleOrganizationChart"/>
    <dgm:cxn modelId="{E0AC3D0E-A155-764A-B376-D482CFEF972D}" type="presParOf" srcId="{2E03410E-C6CB-EB4C-9743-D796606BAFC8}" destId="{94EA2BC4-CD21-584F-82DA-4B27B17F1709}" srcOrd="1" destOrd="0" presId="urn:microsoft.com/office/officeart/2008/layout/HalfCircleOrganizationChart"/>
    <dgm:cxn modelId="{26837DEA-09F8-C14E-867F-279C47D4F938}" type="presParOf" srcId="{94EA2BC4-CD21-584F-82DA-4B27B17F1709}" destId="{C4001D23-13D2-9849-BC3B-19A9673AA19D}" srcOrd="0" destOrd="0" presId="urn:microsoft.com/office/officeart/2008/layout/HalfCircleOrganizationChart"/>
    <dgm:cxn modelId="{6B958BE2-DD64-E142-9098-891EBFEF24BA}" type="presParOf" srcId="{C4001D23-13D2-9849-BC3B-19A9673AA19D}" destId="{7FBAE051-8663-FD41-9692-413621E433C7}" srcOrd="0" destOrd="0" presId="urn:microsoft.com/office/officeart/2008/layout/HalfCircleOrganizationChart"/>
    <dgm:cxn modelId="{75CC0FE9-C6E2-E043-B513-F5F703CCF1F5}" type="presParOf" srcId="{C4001D23-13D2-9849-BC3B-19A9673AA19D}" destId="{8D6380DE-33FB-1341-B983-BBF0E9252E6A}" srcOrd="1" destOrd="0" presId="urn:microsoft.com/office/officeart/2008/layout/HalfCircleOrganizationChart"/>
    <dgm:cxn modelId="{BCFEAB2C-5C58-FD4F-98B5-D6D3EC7523BF}" type="presParOf" srcId="{C4001D23-13D2-9849-BC3B-19A9673AA19D}" destId="{64F0E3B7-C9CB-2E49-8C35-BFA1B4C234B4}" srcOrd="2" destOrd="0" presId="urn:microsoft.com/office/officeart/2008/layout/HalfCircleOrganizationChart"/>
    <dgm:cxn modelId="{05CDD0A9-CDE9-154B-80F2-C16BE6A9F218}" type="presParOf" srcId="{C4001D23-13D2-9849-BC3B-19A9673AA19D}" destId="{F0C1AF7D-C0C2-804A-AE46-58A16ED5E5AC}" srcOrd="3" destOrd="0" presId="urn:microsoft.com/office/officeart/2008/layout/HalfCircleOrganizationChart"/>
    <dgm:cxn modelId="{150F8F0F-65A8-EC4A-8555-1BEF8A8AD798}" type="presParOf" srcId="{94EA2BC4-CD21-584F-82DA-4B27B17F1709}" destId="{2A52B31D-769E-3949-A100-A8DF83C0402F}" srcOrd="1" destOrd="0" presId="urn:microsoft.com/office/officeart/2008/layout/HalfCircleOrganizationChart"/>
    <dgm:cxn modelId="{A1437932-CBB7-9448-8AC0-B3FABEA0BA1A}" type="presParOf" srcId="{94EA2BC4-CD21-584F-82DA-4B27B17F1709}" destId="{9C14690B-382C-B445-B178-DC34C84786B8}" srcOrd="2" destOrd="0" presId="urn:microsoft.com/office/officeart/2008/layout/HalfCircleOrganizationChart"/>
    <dgm:cxn modelId="{52FB1EE2-2108-BD40-AEA2-BD216DBD30C1}" type="presParOf" srcId="{7D08394A-5CE8-FD48-809B-7877E99167B4}" destId="{DF48D99E-2CBD-CB4A-A2F6-F588B2A19575}" srcOrd="2" destOrd="0" presId="urn:microsoft.com/office/officeart/2008/layout/HalfCircleOrganizationChart"/>
    <dgm:cxn modelId="{EC8A9F3F-46E4-E848-9973-BF20BEA78516}" type="presParOf" srcId="{A621E710-160A-3A41-9DD9-3BB4D3842227}" destId="{1974EA86-D159-B840-A995-0F7DF14A326D}" srcOrd="2" destOrd="0" presId="urn:microsoft.com/office/officeart/2008/layout/HalfCircleOrganizationChart"/>
    <dgm:cxn modelId="{57754320-4DE2-9043-8E74-A6454ADC6600}" type="presParOf" srcId="{B1C664B0-F4FE-374A-AE16-B23443BF9BA1}" destId="{CAAF9090-4402-114F-A929-4CB439169F97}"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9ED078-74F2-6548-A8D4-2FDCF65C78CC}" type="doc">
      <dgm:prSet loTypeId="urn:microsoft.com/office/officeart/2008/layout/HalfCircleOrganizationChart" loCatId="" qsTypeId="urn:microsoft.com/office/officeart/2005/8/quickstyle/simple4" qsCatId="simple" csTypeId="urn:microsoft.com/office/officeart/2005/8/colors/accent3_4" csCatId="accent3" phldr="1"/>
      <dgm:spPr/>
      <dgm:t>
        <a:bodyPr/>
        <a:lstStyle/>
        <a:p>
          <a:endParaRPr lang="en-GB"/>
        </a:p>
      </dgm:t>
    </dgm:pt>
    <dgm:pt modelId="{E04680B9-C50D-064B-9B58-82DB014D8056}">
      <dgm:prSet phldrT="[Text]"/>
      <dgm:spPr/>
      <dgm:t>
        <a:bodyPr/>
        <a:lstStyle/>
        <a:p>
          <a:r>
            <a:rPr lang="en-GB" dirty="0" err="1" smtClean="0"/>
            <a:t>tt</a:t>
          </a:r>
          <a:endParaRPr lang="en-GB" dirty="0"/>
        </a:p>
      </dgm:t>
    </dgm:pt>
    <dgm:pt modelId="{90FECCA5-C20E-B54C-9268-FD41220B3AFC}" type="parTrans" cxnId="{B988650A-C51E-3742-A8CE-F19968B5354D}">
      <dgm:prSet/>
      <dgm:spPr/>
      <dgm:t>
        <a:bodyPr/>
        <a:lstStyle/>
        <a:p>
          <a:endParaRPr lang="en-GB"/>
        </a:p>
      </dgm:t>
    </dgm:pt>
    <dgm:pt modelId="{F4A0C236-22F6-584A-AAC9-EE8AC2755BAC}" type="sibTrans" cxnId="{B988650A-C51E-3742-A8CE-F19968B5354D}">
      <dgm:prSet/>
      <dgm:spPr/>
      <dgm:t>
        <a:bodyPr/>
        <a:lstStyle/>
        <a:p>
          <a:endParaRPr lang="en-GB"/>
        </a:p>
      </dgm:t>
    </dgm:pt>
    <dgm:pt modelId="{0E18FDA1-65CC-BD40-B256-5D9B9F83A16E}">
      <dgm:prSet phldrT="[Text]"/>
      <dgm:spPr/>
      <dgm:t>
        <a:bodyPr/>
        <a:lstStyle/>
        <a:p>
          <a:r>
            <a:rPr lang="en-GB" dirty="0" smtClean="0"/>
            <a:t>body</a:t>
          </a:r>
          <a:endParaRPr lang="en-GB" dirty="0"/>
        </a:p>
      </dgm:t>
    </dgm:pt>
    <dgm:pt modelId="{5116DCFC-62C5-2841-8F35-699A16A82124}" type="parTrans" cxnId="{DF9826B7-EF12-A04C-AB3A-2F454BDDBF52}">
      <dgm:prSet/>
      <dgm:spPr/>
      <dgm:t>
        <a:bodyPr/>
        <a:lstStyle/>
        <a:p>
          <a:endParaRPr lang="en-GB"/>
        </a:p>
      </dgm:t>
    </dgm:pt>
    <dgm:pt modelId="{393DCA5E-9FA1-9D45-874E-747125137FA9}" type="sibTrans" cxnId="{DF9826B7-EF12-A04C-AB3A-2F454BDDBF52}">
      <dgm:prSet/>
      <dgm:spPr/>
      <dgm:t>
        <a:bodyPr/>
        <a:lstStyle/>
        <a:p>
          <a:endParaRPr lang="en-GB"/>
        </a:p>
      </dgm:t>
    </dgm:pt>
    <dgm:pt modelId="{DCCB60B9-2222-7E40-866A-32A1F00E83C5}">
      <dgm:prSet phldrT="[Text]"/>
      <dgm:spPr/>
      <dgm:t>
        <a:bodyPr/>
        <a:lstStyle/>
        <a:p>
          <a:r>
            <a:rPr lang="en-GB" dirty="0" smtClean="0"/>
            <a:t>div</a:t>
          </a:r>
          <a:endParaRPr lang="en-GB" dirty="0"/>
        </a:p>
      </dgm:t>
    </dgm:pt>
    <dgm:pt modelId="{93BBED16-E17E-9D45-80F8-7772F7446C5A}" type="parTrans" cxnId="{80F5FA42-CBC5-0B4E-9B7B-09D262CB7984}">
      <dgm:prSet/>
      <dgm:spPr/>
      <dgm:t>
        <a:bodyPr/>
        <a:lstStyle/>
        <a:p>
          <a:endParaRPr lang="en-GB"/>
        </a:p>
      </dgm:t>
    </dgm:pt>
    <dgm:pt modelId="{2F4BF337-3597-D34A-94FE-00361D9882A4}" type="sibTrans" cxnId="{80F5FA42-CBC5-0B4E-9B7B-09D262CB7984}">
      <dgm:prSet/>
      <dgm:spPr/>
      <dgm:t>
        <a:bodyPr/>
        <a:lstStyle/>
        <a:p>
          <a:endParaRPr lang="en-GB"/>
        </a:p>
      </dgm:t>
    </dgm:pt>
    <dgm:pt modelId="{2AA474BE-69E2-664F-8276-40E4C5EDA508}">
      <dgm:prSet phldrT="[Text]"/>
      <dgm:spPr/>
      <dgm:t>
        <a:bodyPr/>
        <a:lstStyle/>
        <a:p>
          <a:r>
            <a:rPr lang="en-GB" dirty="0" smtClean="0"/>
            <a:t>p</a:t>
          </a:r>
          <a:endParaRPr lang="en-GB" dirty="0"/>
        </a:p>
      </dgm:t>
    </dgm:pt>
    <dgm:pt modelId="{C541C17A-DC9D-3546-BF6C-14FA0B5272B2}" type="parTrans" cxnId="{7DB4E03A-B3C9-3645-BAAE-EB218F76CDB2}">
      <dgm:prSet/>
      <dgm:spPr/>
      <dgm:t>
        <a:bodyPr/>
        <a:lstStyle/>
        <a:p>
          <a:endParaRPr lang="en-GB"/>
        </a:p>
      </dgm:t>
    </dgm:pt>
    <dgm:pt modelId="{47A7083A-13C2-884E-A57F-5C02B210E4CC}" type="sibTrans" cxnId="{7DB4E03A-B3C9-3645-BAAE-EB218F76CDB2}">
      <dgm:prSet/>
      <dgm:spPr/>
      <dgm:t>
        <a:bodyPr/>
        <a:lstStyle/>
        <a:p>
          <a:endParaRPr lang="en-GB"/>
        </a:p>
      </dgm:t>
    </dgm:pt>
    <dgm:pt modelId="{600D0134-A1C9-C545-BBE7-1DEC5D795AAD}">
      <dgm:prSet phldrT="[Text]"/>
      <dgm:spPr/>
      <dgm:t>
        <a:bodyPr/>
        <a:lstStyle/>
        <a:p>
          <a:r>
            <a:rPr lang="en-GB" dirty="0" smtClean="0"/>
            <a:t>layout</a:t>
          </a:r>
          <a:endParaRPr lang="en-GB" dirty="0"/>
        </a:p>
      </dgm:t>
    </dgm:pt>
    <dgm:pt modelId="{51AB0587-C94A-9F41-8D9E-B40004C39BB0}" type="parTrans" cxnId="{F03361C0-E1DC-2F41-8AD4-09BC7BCD83AD}">
      <dgm:prSet/>
      <dgm:spPr/>
      <dgm:t>
        <a:bodyPr/>
        <a:lstStyle/>
        <a:p>
          <a:endParaRPr lang="en-GB"/>
        </a:p>
      </dgm:t>
    </dgm:pt>
    <dgm:pt modelId="{81872249-AD85-A846-A1A1-0F814374460F}" type="sibTrans" cxnId="{F03361C0-E1DC-2F41-8AD4-09BC7BCD83AD}">
      <dgm:prSet/>
      <dgm:spPr/>
      <dgm:t>
        <a:bodyPr/>
        <a:lstStyle/>
        <a:p>
          <a:endParaRPr lang="en-GB"/>
        </a:p>
      </dgm:t>
    </dgm:pt>
    <dgm:pt modelId="{F2B341A8-29C7-4444-9D98-09D8135FF104}">
      <dgm:prSet phldrT="[Text]"/>
      <dgm:spPr/>
      <dgm:t>
        <a:bodyPr/>
        <a:lstStyle/>
        <a:p>
          <a:r>
            <a:rPr lang="en-GB" dirty="0" smtClean="0"/>
            <a:t>region</a:t>
          </a:r>
          <a:endParaRPr lang="en-GB" dirty="0"/>
        </a:p>
      </dgm:t>
    </dgm:pt>
    <dgm:pt modelId="{8D71F6CC-2A0E-B747-8B6E-49CA119348E2}" type="parTrans" cxnId="{3E0FDA41-1A29-ED4D-B180-0F8EB46ED299}">
      <dgm:prSet/>
      <dgm:spPr/>
      <dgm:t>
        <a:bodyPr/>
        <a:lstStyle/>
        <a:p>
          <a:endParaRPr lang="en-GB"/>
        </a:p>
      </dgm:t>
    </dgm:pt>
    <dgm:pt modelId="{CCC2EC3A-32F4-1D42-AFC5-B31D6FF63601}" type="sibTrans" cxnId="{3E0FDA41-1A29-ED4D-B180-0F8EB46ED299}">
      <dgm:prSet/>
      <dgm:spPr/>
      <dgm:t>
        <a:bodyPr/>
        <a:lstStyle/>
        <a:p>
          <a:endParaRPr lang="en-GB"/>
        </a:p>
      </dgm:t>
    </dgm:pt>
    <dgm:pt modelId="{010E6B1A-7932-2843-A14F-3634D4C89140}">
      <dgm:prSet phldrT="[Text]"/>
      <dgm:spPr/>
      <dgm:t>
        <a:bodyPr/>
        <a:lstStyle/>
        <a:p>
          <a:r>
            <a:rPr lang="en-GB" dirty="0" smtClean="0"/>
            <a:t>styling</a:t>
          </a:r>
          <a:endParaRPr lang="en-GB" dirty="0"/>
        </a:p>
      </dgm:t>
    </dgm:pt>
    <dgm:pt modelId="{EA014148-878D-694C-8ECD-708BBE462E89}" type="parTrans" cxnId="{F23816C4-C7F9-D540-A144-6CA9F2087817}">
      <dgm:prSet/>
      <dgm:spPr/>
      <dgm:t>
        <a:bodyPr/>
        <a:lstStyle/>
        <a:p>
          <a:endParaRPr lang="en-GB"/>
        </a:p>
      </dgm:t>
    </dgm:pt>
    <dgm:pt modelId="{F4B0021D-C713-2844-9EE3-8EE096A723F6}" type="sibTrans" cxnId="{F23816C4-C7F9-D540-A144-6CA9F2087817}">
      <dgm:prSet/>
      <dgm:spPr/>
      <dgm:t>
        <a:bodyPr/>
        <a:lstStyle/>
        <a:p>
          <a:endParaRPr lang="en-GB"/>
        </a:p>
      </dgm:t>
    </dgm:pt>
    <dgm:pt modelId="{895EE86A-CC3C-F245-9516-F8BBB5AC6ACE}">
      <dgm:prSet phldrT="[Text]"/>
      <dgm:spPr/>
      <dgm:t>
        <a:bodyPr/>
        <a:lstStyle/>
        <a:p>
          <a:r>
            <a:rPr lang="en-GB" dirty="0" smtClean="0"/>
            <a:t>style</a:t>
          </a:r>
          <a:endParaRPr lang="en-GB" dirty="0"/>
        </a:p>
      </dgm:t>
    </dgm:pt>
    <dgm:pt modelId="{8E75A135-ED2A-6847-BD19-43CE169BF5F9}" type="parTrans" cxnId="{65D5561D-A0AB-684E-A334-7CBD9A07AE03}">
      <dgm:prSet/>
      <dgm:spPr/>
      <dgm:t>
        <a:bodyPr/>
        <a:lstStyle/>
        <a:p>
          <a:endParaRPr lang="en-GB"/>
        </a:p>
      </dgm:t>
    </dgm:pt>
    <dgm:pt modelId="{14ED551E-D24E-804B-AF6E-6C12213B5734}" type="sibTrans" cxnId="{65D5561D-A0AB-684E-A334-7CBD9A07AE03}">
      <dgm:prSet/>
      <dgm:spPr/>
      <dgm:t>
        <a:bodyPr/>
        <a:lstStyle/>
        <a:p>
          <a:endParaRPr lang="en-GB"/>
        </a:p>
      </dgm:t>
    </dgm:pt>
    <dgm:pt modelId="{83D7740B-35B8-BB4E-B309-AEA9FEBCE42A}">
      <dgm:prSet phldrT="[Text]"/>
      <dgm:spPr/>
      <dgm:t>
        <a:bodyPr/>
        <a:lstStyle/>
        <a:p>
          <a:r>
            <a:rPr lang="en-GB" dirty="0" smtClean="0"/>
            <a:t>head</a:t>
          </a:r>
          <a:endParaRPr lang="en-GB" dirty="0"/>
        </a:p>
      </dgm:t>
    </dgm:pt>
    <dgm:pt modelId="{3F476778-D309-5047-84C1-312D21EA0B8D}" type="parTrans" cxnId="{049CA74A-1D5C-DC43-A416-F0DF5830F132}">
      <dgm:prSet/>
      <dgm:spPr/>
      <dgm:t>
        <a:bodyPr/>
        <a:lstStyle/>
        <a:p>
          <a:endParaRPr lang="en-GB"/>
        </a:p>
      </dgm:t>
    </dgm:pt>
    <dgm:pt modelId="{17F666AF-1D8F-1C4C-BC39-0C0954A7A87C}" type="sibTrans" cxnId="{049CA74A-1D5C-DC43-A416-F0DF5830F132}">
      <dgm:prSet/>
      <dgm:spPr/>
      <dgm:t>
        <a:bodyPr/>
        <a:lstStyle/>
        <a:p>
          <a:endParaRPr lang="en-GB"/>
        </a:p>
      </dgm:t>
    </dgm:pt>
    <dgm:pt modelId="{5B2C9221-1574-FA4F-99C6-E3D04F2E7CA6}">
      <dgm:prSet phldrT="[Text]"/>
      <dgm:spPr/>
      <dgm:t>
        <a:bodyPr/>
        <a:lstStyle/>
        <a:p>
          <a:r>
            <a:rPr lang="en-GB" dirty="0" smtClean="0">
              <a:solidFill>
                <a:srgbClr val="FF0000"/>
              </a:solidFill>
            </a:rPr>
            <a:t>p</a:t>
          </a:r>
          <a:endParaRPr lang="en-GB" dirty="0">
            <a:solidFill>
              <a:srgbClr val="FF0000"/>
            </a:solidFill>
          </a:endParaRPr>
        </a:p>
      </dgm:t>
    </dgm:pt>
    <dgm:pt modelId="{C33F7F99-1E43-7D41-8910-73958F0739BC}" type="parTrans" cxnId="{74D94F91-DAB1-AB45-9D2A-CC0BAC5626D9}">
      <dgm:prSet/>
      <dgm:spPr/>
      <dgm:t>
        <a:bodyPr/>
        <a:lstStyle/>
        <a:p>
          <a:endParaRPr lang="en-GB"/>
        </a:p>
      </dgm:t>
    </dgm:pt>
    <dgm:pt modelId="{A015826D-8CA5-5742-8CFA-20DB4CBD976C}" type="sibTrans" cxnId="{74D94F91-DAB1-AB45-9D2A-CC0BAC5626D9}">
      <dgm:prSet/>
      <dgm:spPr/>
      <dgm:t>
        <a:bodyPr/>
        <a:lstStyle/>
        <a:p>
          <a:endParaRPr lang="en-GB"/>
        </a:p>
      </dgm:t>
    </dgm:pt>
    <dgm:pt modelId="{A982D97B-2CAF-F24B-9D54-6F44144E44A5}">
      <dgm:prSet phldrT="[Text]"/>
      <dgm:spPr/>
      <dgm:t>
        <a:bodyPr/>
        <a:lstStyle/>
        <a:p>
          <a:r>
            <a:rPr lang="en-GB" dirty="0" smtClean="0"/>
            <a:t>div</a:t>
          </a:r>
          <a:endParaRPr lang="en-GB" dirty="0"/>
        </a:p>
      </dgm:t>
    </dgm:pt>
    <dgm:pt modelId="{3CB629D2-FCFD-A04F-9BBF-61047562E2EA}" type="parTrans" cxnId="{2BFDE083-7BE3-164A-A747-CC7B509670C1}">
      <dgm:prSet/>
      <dgm:spPr/>
      <dgm:t>
        <a:bodyPr/>
        <a:lstStyle/>
        <a:p>
          <a:endParaRPr lang="en-GB"/>
        </a:p>
      </dgm:t>
    </dgm:pt>
    <dgm:pt modelId="{AC2A0066-A00E-7D4A-8B6E-3421EC75B32F}" type="sibTrans" cxnId="{2BFDE083-7BE3-164A-A747-CC7B509670C1}">
      <dgm:prSet/>
      <dgm:spPr/>
      <dgm:t>
        <a:bodyPr/>
        <a:lstStyle/>
        <a:p>
          <a:endParaRPr lang="en-GB"/>
        </a:p>
      </dgm:t>
    </dgm:pt>
    <dgm:pt modelId="{359EF17C-32F0-9B43-A721-642B6E9A809C}">
      <dgm:prSet phldrT="[Text]"/>
      <dgm:spPr/>
      <dgm:t>
        <a:bodyPr/>
        <a:lstStyle/>
        <a:p>
          <a:r>
            <a:rPr lang="en-GB" dirty="0" smtClean="0"/>
            <a:t>P</a:t>
          </a:r>
          <a:endParaRPr lang="en-GB" dirty="0"/>
        </a:p>
      </dgm:t>
    </dgm:pt>
    <dgm:pt modelId="{82FF49F3-4CAD-9C40-9D1A-153CF258B4E5}" type="parTrans" cxnId="{6532348C-5E0C-BA47-80A3-DC994C27B315}">
      <dgm:prSet/>
      <dgm:spPr/>
      <dgm:t>
        <a:bodyPr/>
        <a:lstStyle/>
        <a:p>
          <a:endParaRPr lang="en-GB"/>
        </a:p>
      </dgm:t>
    </dgm:pt>
    <dgm:pt modelId="{9A056348-DC41-2C48-AD39-9BF9594AFBDB}" type="sibTrans" cxnId="{6532348C-5E0C-BA47-80A3-DC994C27B315}">
      <dgm:prSet/>
      <dgm:spPr/>
      <dgm:t>
        <a:bodyPr/>
        <a:lstStyle/>
        <a:p>
          <a:endParaRPr lang="en-GB"/>
        </a:p>
      </dgm:t>
    </dgm:pt>
    <dgm:pt modelId="{87F71D0B-EBF6-0F41-9AC4-4FB6822FF4C4}">
      <dgm:prSet phldrT="[Text]">
        <dgm:style>
          <a:lnRef idx="2">
            <a:schemeClr val="accent2"/>
          </a:lnRef>
          <a:fillRef idx="1">
            <a:schemeClr val="lt1"/>
          </a:fillRef>
          <a:effectRef idx="0">
            <a:schemeClr val="accent2"/>
          </a:effectRef>
          <a:fontRef idx="minor">
            <a:schemeClr val="dk1"/>
          </a:fontRef>
        </dgm:style>
      </dgm:prSet>
      <dgm:spPr/>
      <dgm:t>
        <a:bodyPr/>
        <a:lstStyle/>
        <a:p>
          <a:r>
            <a:rPr lang="en-GB" dirty="0" smtClean="0">
              <a:solidFill>
                <a:srgbClr val="FF0000"/>
              </a:solidFill>
            </a:rPr>
            <a:t>p</a:t>
          </a:r>
          <a:endParaRPr lang="en-GB" dirty="0">
            <a:solidFill>
              <a:srgbClr val="FF0000"/>
            </a:solidFill>
          </a:endParaRPr>
        </a:p>
      </dgm:t>
    </dgm:pt>
    <dgm:pt modelId="{A2ED3AE4-16C3-1B42-81A9-089262D0A71F}" type="parTrans" cxnId="{DCB48B3B-8ECE-764E-B518-173D7E3A43C6}">
      <dgm:prSet/>
      <dgm:spPr/>
      <dgm:t>
        <a:bodyPr/>
        <a:lstStyle/>
        <a:p>
          <a:endParaRPr lang="en-GB"/>
        </a:p>
      </dgm:t>
    </dgm:pt>
    <dgm:pt modelId="{E38FE9D7-2695-8748-9918-6E0DA8FF6C58}" type="sibTrans" cxnId="{DCB48B3B-8ECE-764E-B518-173D7E3A43C6}">
      <dgm:prSet/>
      <dgm:spPr/>
      <dgm:t>
        <a:bodyPr/>
        <a:lstStyle/>
        <a:p>
          <a:endParaRPr lang="en-GB"/>
        </a:p>
      </dgm:t>
    </dgm:pt>
    <dgm:pt modelId="{0F0C9EBA-C3B6-D645-BD66-FAFD54AA0746}" type="pres">
      <dgm:prSet presAssocID="{939ED078-74F2-6548-A8D4-2FDCF65C78CC}" presName="Name0" presStyleCnt="0">
        <dgm:presLayoutVars>
          <dgm:orgChart val="1"/>
          <dgm:chPref val="1"/>
          <dgm:dir/>
          <dgm:animOne val="branch"/>
          <dgm:animLvl val="lvl"/>
          <dgm:resizeHandles/>
        </dgm:presLayoutVars>
      </dgm:prSet>
      <dgm:spPr/>
      <dgm:t>
        <a:bodyPr/>
        <a:lstStyle/>
        <a:p>
          <a:endParaRPr lang="en-GB"/>
        </a:p>
      </dgm:t>
    </dgm:pt>
    <dgm:pt modelId="{6D4CC4B4-EFFD-FD4C-8664-853A7BCD7B7C}" type="pres">
      <dgm:prSet presAssocID="{E04680B9-C50D-064B-9B58-82DB014D8056}" presName="hierRoot1" presStyleCnt="0">
        <dgm:presLayoutVars>
          <dgm:hierBranch val="init"/>
        </dgm:presLayoutVars>
      </dgm:prSet>
      <dgm:spPr/>
    </dgm:pt>
    <dgm:pt modelId="{8527F0F5-BAF4-D842-8F6D-05F49A84A877}" type="pres">
      <dgm:prSet presAssocID="{E04680B9-C50D-064B-9B58-82DB014D8056}" presName="rootComposite1" presStyleCnt="0"/>
      <dgm:spPr/>
    </dgm:pt>
    <dgm:pt modelId="{10B19911-8C50-B244-99F8-F377DF7EA310}" type="pres">
      <dgm:prSet presAssocID="{E04680B9-C50D-064B-9B58-82DB014D8056}" presName="rootText1" presStyleLbl="alignAcc1" presStyleIdx="0" presStyleCnt="0">
        <dgm:presLayoutVars>
          <dgm:chPref val="3"/>
        </dgm:presLayoutVars>
      </dgm:prSet>
      <dgm:spPr/>
      <dgm:t>
        <a:bodyPr/>
        <a:lstStyle/>
        <a:p>
          <a:endParaRPr lang="en-GB"/>
        </a:p>
      </dgm:t>
    </dgm:pt>
    <dgm:pt modelId="{7848F546-D491-BA4C-BAF0-DC177D123E93}" type="pres">
      <dgm:prSet presAssocID="{E04680B9-C50D-064B-9B58-82DB014D8056}" presName="topArc1" presStyleLbl="parChTrans1D1" presStyleIdx="0" presStyleCnt="26"/>
      <dgm:spPr/>
    </dgm:pt>
    <dgm:pt modelId="{FEE630FE-209D-2E4A-9C5C-8D5A685C13CE}" type="pres">
      <dgm:prSet presAssocID="{E04680B9-C50D-064B-9B58-82DB014D8056}" presName="bottomArc1" presStyleLbl="parChTrans1D1" presStyleIdx="1" presStyleCnt="26"/>
      <dgm:spPr/>
    </dgm:pt>
    <dgm:pt modelId="{19D130E1-3B5F-144C-9CDD-7C8FAF1A1912}" type="pres">
      <dgm:prSet presAssocID="{E04680B9-C50D-064B-9B58-82DB014D8056}" presName="topConnNode1" presStyleLbl="node1" presStyleIdx="0" presStyleCnt="0"/>
      <dgm:spPr/>
      <dgm:t>
        <a:bodyPr/>
        <a:lstStyle/>
        <a:p>
          <a:endParaRPr lang="en-GB"/>
        </a:p>
      </dgm:t>
    </dgm:pt>
    <dgm:pt modelId="{2946F394-574C-C749-B29D-FA7C516DA02C}" type="pres">
      <dgm:prSet presAssocID="{E04680B9-C50D-064B-9B58-82DB014D8056}" presName="hierChild2" presStyleCnt="0"/>
      <dgm:spPr/>
    </dgm:pt>
    <dgm:pt modelId="{9878DDD5-D716-D845-9931-3617271ABA43}" type="pres">
      <dgm:prSet presAssocID="{3F476778-D309-5047-84C1-312D21EA0B8D}" presName="Name28" presStyleLbl="parChTrans1D2" presStyleIdx="0" presStyleCnt="2"/>
      <dgm:spPr/>
      <dgm:t>
        <a:bodyPr/>
        <a:lstStyle/>
        <a:p>
          <a:endParaRPr lang="en-GB"/>
        </a:p>
      </dgm:t>
    </dgm:pt>
    <dgm:pt modelId="{A8DF91C0-1575-8B45-8F68-52359CA3E75A}" type="pres">
      <dgm:prSet presAssocID="{83D7740B-35B8-BB4E-B309-AEA9FEBCE42A}" presName="hierRoot2" presStyleCnt="0">
        <dgm:presLayoutVars>
          <dgm:hierBranch val="init"/>
        </dgm:presLayoutVars>
      </dgm:prSet>
      <dgm:spPr/>
    </dgm:pt>
    <dgm:pt modelId="{B731CC19-0C22-A349-B300-BBBBF7D9C4EA}" type="pres">
      <dgm:prSet presAssocID="{83D7740B-35B8-BB4E-B309-AEA9FEBCE42A}" presName="rootComposite2" presStyleCnt="0"/>
      <dgm:spPr/>
    </dgm:pt>
    <dgm:pt modelId="{5D4071AC-53C9-A041-8860-3B6521FF2D13}" type="pres">
      <dgm:prSet presAssocID="{83D7740B-35B8-BB4E-B309-AEA9FEBCE42A}" presName="rootText2" presStyleLbl="alignAcc1" presStyleIdx="0" presStyleCnt="0">
        <dgm:presLayoutVars>
          <dgm:chPref val="3"/>
        </dgm:presLayoutVars>
      </dgm:prSet>
      <dgm:spPr/>
      <dgm:t>
        <a:bodyPr/>
        <a:lstStyle/>
        <a:p>
          <a:endParaRPr lang="en-GB"/>
        </a:p>
      </dgm:t>
    </dgm:pt>
    <dgm:pt modelId="{DAB26011-F848-F246-8B6F-C011A8533A8C}" type="pres">
      <dgm:prSet presAssocID="{83D7740B-35B8-BB4E-B309-AEA9FEBCE42A}" presName="topArc2" presStyleLbl="parChTrans1D1" presStyleIdx="2" presStyleCnt="26"/>
      <dgm:spPr/>
    </dgm:pt>
    <dgm:pt modelId="{646F082E-5AC8-9640-A675-AF3B75100681}" type="pres">
      <dgm:prSet presAssocID="{83D7740B-35B8-BB4E-B309-AEA9FEBCE42A}" presName="bottomArc2" presStyleLbl="parChTrans1D1" presStyleIdx="3" presStyleCnt="26"/>
      <dgm:spPr/>
    </dgm:pt>
    <dgm:pt modelId="{1BE46BBB-06DE-0842-8EF6-5F8800E9D5CA}" type="pres">
      <dgm:prSet presAssocID="{83D7740B-35B8-BB4E-B309-AEA9FEBCE42A}" presName="topConnNode2" presStyleLbl="node2" presStyleIdx="0" presStyleCnt="0"/>
      <dgm:spPr/>
      <dgm:t>
        <a:bodyPr/>
        <a:lstStyle/>
        <a:p>
          <a:endParaRPr lang="en-GB"/>
        </a:p>
      </dgm:t>
    </dgm:pt>
    <dgm:pt modelId="{5B9C048B-FF5D-AF47-938E-66B84B0A60B5}" type="pres">
      <dgm:prSet presAssocID="{83D7740B-35B8-BB4E-B309-AEA9FEBCE42A}" presName="hierChild4" presStyleCnt="0"/>
      <dgm:spPr/>
    </dgm:pt>
    <dgm:pt modelId="{886958C7-8363-CB48-A1B2-2418A3641819}" type="pres">
      <dgm:prSet presAssocID="{51AB0587-C94A-9F41-8D9E-B40004C39BB0}" presName="Name28" presStyleLbl="parChTrans1D3" presStyleIdx="0" presStyleCnt="4"/>
      <dgm:spPr/>
      <dgm:t>
        <a:bodyPr/>
        <a:lstStyle/>
        <a:p>
          <a:endParaRPr lang="en-GB"/>
        </a:p>
      </dgm:t>
    </dgm:pt>
    <dgm:pt modelId="{4E63FA14-5818-3A4C-9D4D-91D5C7EF97C5}" type="pres">
      <dgm:prSet presAssocID="{600D0134-A1C9-C545-BBE7-1DEC5D795AAD}" presName="hierRoot2" presStyleCnt="0">
        <dgm:presLayoutVars>
          <dgm:hierBranch val="init"/>
        </dgm:presLayoutVars>
      </dgm:prSet>
      <dgm:spPr/>
    </dgm:pt>
    <dgm:pt modelId="{5D1D2E83-C4AB-C141-92B5-8143CCCCD204}" type="pres">
      <dgm:prSet presAssocID="{600D0134-A1C9-C545-BBE7-1DEC5D795AAD}" presName="rootComposite2" presStyleCnt="0"/>
      <dgm:spPr/>
    </dgm:pt>
    <dgm:pt modelId="{B30BCCF4-B0CF-3046-A453-55FE3B5FF905}" type="pres">
      <dgm:prSet presAssocID="{600D0134-A1C9-C545-BBE7-1DEC5D795AAD}" presName="rootText2" presStyleLbl="alignAcc1" presStyleIdx="0" presStyleCnt="0">
        <dgm:presLayoutVars>
          <dgm:chPref val="3"/>
        </dgm:presLayoutVars>
      </dgm:prSet>
      <dgm:spPr/>
      <dgm:t>
        <a:bodyPr/>
        <a:lstStyle/>
        <a:p>
          <a:endParaRPr lang="en-GB"/>
        </a:p>
      </dgm:t>
    </dgm:pt>
    <dgm:pt modelId="{F841551D-29FE-7241-8AD4-D3635B1DBE78}" type="pres">
      <dgm:prSet presAssocID="{600D0134-A1C9-C545-BBE7-1DEC5D795AAD}" presName="topArc2" presStyleLbl="parChTrans1D1" presStyleIdx="4" presStyleCnt="26"/>
      <dgm:spPr/>
    </dgm:pt>
    <dgm:pt modelId="{3B21D85E-D5A6-7448-902B-C214808CA87F}" type="pres">
      <dgm:prSet presAssocID="{600D0134-A1C9-C545-BBE7-1DEC5D795AAD}" presName="bottomArc2" presStyleLbl="parChTrans1D1" presStyleIdx="5" presStyleCnt="26"/>
      <dgm:spPr/>
    </dgm:pt>
    <dgm:pt modelId="{584D4305-2BD0-C24D-8290-64DDDC01AF35}" type="pres">
      <dgm:prSet presAssocID="{600D0134-A1C9-C545-BBE7-1DEC5D795AAD}" presName="topConnNode2" presStyleLbl="node3" presStyleIdx="0" presStyleCnt="0"/>
      <dgm:spPr/>
      <dgm:t>
        <a:bodyPr/>
        <a:lstStyle/>
        <a:p>
          <a:endParaRPr lang="en-GB"/>
        </a:p>
      </dgm:t>
    </dgm:pt>
    <dgm:pt modelId="{357E6FE0-4C27-C244-9093-1558E61F3403}" type="pres">
      <dgm:prSet presAssocID="{600D0134-A1C9-C545-BBE7-1DEC5D795AAD}" presName="hierChild4" presStyleCnt="0"/>
      <dgm:spPr/>
    </dgm:pt>
    <dgm:pt modelId="{FBCA7CC2-A5E2-AD41-9CA4-A93B769E4CB5}" type="pres">
      <dgm:prSet presAssocID="{8D71F6CC-2A0E-B747-8B6E-49CA119348E2}" presName="Name28" presStyleLbl="parChTrans1D4" presStyleIdx="0" presStyleCnt="6"/>
      <dgm:spPr/>
      <dgm:t>
        <a:bodyPr/>
        <a:lstStyle/>
        <a:p>
          <a:endParaRPr lang="en-GB"/>
        </a:p>
      </dgm:t>
    </dgm:pt>
    <dgm:pt modelId="{4B2BAEDA-FEB7-5248-BAC5-8E5AF1705DDC}" type="pres">
      <dgm:prSet presAssocID="{F2B341A8-29C7-4444-9D98-09D8135FF104}" presName="hierRoot2" presStyleCnt="0">
        <dgm:presLayoutVars>
          <dgm:hierBranch val="init"/>
        </dgm:presLayoutVars>
      </dgm:prSet>
      <dgm:spPr/>
    </dgm:pt>
    <dgm:pt modelId="{7B650EFC-D93F-4943-9B34-F8B557EC3012}" type="pres">
      <dgm:prSet presAssocID="{F2B341A8-29C7-4444-9D98-09D8135FF104}" presName="rootComposite2" presStyleCnt="0"/>
      <dgm:spPr/>
    </dgm:pt>
    <dgm:pt modelId="{197668D9-290C-EC47-9F7B-FF9B94B480D1}" type="pres">
      <dgm:prSet presAssocID="{F2B341A8-29C7-4444-9D98-09D8135FF104}" presName="rootText2" presStyleLbl="alignAcc1" presStyleIdx="0" presStyleCnt="0">
        <dgm:presLayoutVars>
          <dgm:chPref val="3"/>
        </dgm:presLayoutVars>
      </dgm:prSet>
      <dgm:spPr/>
      <dgm:t>
        <a:bodyPr/>
        <a:lstStyle/>
        <a:p>
          <a:endParaRPr lang="en-GB"/>
        </a:p>
      </dgm:t>
    </dgm:pt>
    <dgm:pt modelId="{C2EE7D30-726F-6346-9680-99E9879F4138}" type="pres">
      <dgm:prSet presAssocID="{F2B341A8-29C7-4444-9D98-09D8135FF104}" presName="topArc2" presStyleLbl="parChTrans1D1" presStyleIdx="6" presStyleCnt="26"/>
      <dgm:spPr/>
    </dgm:pt>
    <dgm:pt modelId="{E10EB75E-3E2A-6F42-9E08-543D629039B9}" type="pres">
      <dgm:prSet presAssocID="{F2B341A8-29C7-4444-9D98-09D8135FF104}" presName="bottomArc2" presStyleLbl="parChTrans1D1" presStyleIdx="7" presStyleCnt="26"/>
      <dgm:spPr/>
    </dgm:pt>
    <dgm:pt modelId="{86702703-9D5D-E341-8D4A-B03D8276A843}" type="pres">
      <dgm:prSet presAssocID="{F2B341A8-29C7-4444-9D98-09D8135FF104}" presName="topConnNode2" presStyleLbl="node4" presStyleIdx="0" presStyleCnt="0"/>
      <dgm:spPr/>
      <dgm:t>
        <a:bodyPr/>
        <a:lstStyle/>
        <a:p>
          <a:endParaRPr lang="en-GB"/>
        </a:p>
      </dgm:t>
    </dgm:pt>
    <dgm:pt modelId="{F2AB9297-5ADC-154D-BA09-F663F393A7D1}" type="pres">
      <dgm:prSet presAssocID="{F2B341A8-29C7-4444-9D98-09D8135FF104}" presName="hierChild4" presStyleCnt="0"/>
      <dgm:spPr/>
    </dgm:pt>
    <dgm:pt modelId="{9E3876EF-BD16-F04D-AA86-BBE37B2AF34D}" type="pres">
      <dgm:prSet presAssocID="{F2B341A8-29C7-4444-9D98-09D8135FF104}" presName="hierChild5" presStyleCnt="0"/>
      <dgm:spPr/>
    </dgm:pt>
    <dgm:pt modelId="{4219E721-EF9B-534A-A71E-B435F64D7347}" type="pres">
      <dgm:prSet presAssocID="{600D0134-A1C9-C545-BBE7-1DEC5D795AAD}" presName="hierChild5" presStyleCnt="0"/>
      <dgm:spPr/>
    </dgm:pt>
    <dgm:pt modelId="{4AC47B76-1E3B-944C-8678-3D6A09808AD0}" type="pres">
      <dgm:prSet presAssocID="{EA014148-878D-694C-8ECD-708BBE462E89}" presName="Name28" presStyleLbl="parChTrans1D3" presStyleIdx="1" presStyleCnt="4"/>
      <dgm:spPr/>
      <dgm:t>
        <a:bodyPr/>
        <a:lstStyle/>
        <a:p>
          <a:endParaRPr lang="en-GB"/>
        </a:p>
      </dgm:t>
    </dgm:pt>
    <dgm:pt modelId="{AAB9914E-82EC-3B49-8575-197F47E6D3AB}" type="pres">
      <dgm:prSet presAssocID="{010E6B1A-7932-2843-A14F-3634D4C89140}" presName="hierRoot2" presStyleCnt="0">
        <dgm:presLayoutVars>
          <dgm:hierBranch val="init"/>
        </dgm:presLayoutVars>
      </dgm:prSet>
      <dgm:spPr/>
    </dgm:pt>
    <dgm:pt modelId="{17186540-4352-904B-BDC7-70B4784381F9}" type="pres">
      <dgm:prSet presAssocID="{010E6B1A-7932-2843-A14F-3634D4C89140}" presName="rootComposite2" presStyleCnt="0"/>
      <dgm:spPr/>
    </dgm:pt>
    <dgm:pt modelId="{DD0E05C5-EE54-6E4F-B92B-2310AD805E02}" type="pres">
      <dgm:prSet presAssocID="{010E6B1A-7932-2843-A14F-3634D4C89140}" presName="rootText2" presStyleLbl="alignAcc1" presStyleIdx="0" presStyleCnt="0">
        <dgm:presLayoutVars>
          <dgm:chPref val="3"/>
        </dgm:presLayoutVars>
      </dgm:prSet>
      <dgm:spPr/>
      <dgm:t>
        <a:bodyPr/>
        <a:lstStyle/>
        <a:p>
          <a:endParaRPr lang="en-GB"/>
        </a:p>
      </dgm:t>
    </dgm:pt>
    <dgm:pt modelId="{E980C594-D5D8-6445-8592-F865A7359CAB}" type="pres">
      <dgm:prSet presAssocID="{010E6B1A-7932-2843-A14F-3634D4C89140}" presName="topArc2" presStyleLbl="parChTrans1D1" presStyleIdx="8" presStyleCnt="26"/>
      <dgm:spPr/>
    </dgm:pt>
    <dgm:pt modelId="{98F7BACE-71E5-4E4C-A137-287B6E7AE573}" type="pres">
      <dgm:prSet presAssocID="{010E6B1A-7932-2843-A14F-3634D4C89140}" presName="bottomArc2" presStyleLbl="parChTrans1D1" presStyleIdx="9" presStyleCnt="26"/>
      <dgm:spPr/>
    </dgm:pt>
    <dgm:pt modelId="{8D91F5DB-53B0-F242-8CFB-FB1BD44AA3EE}" type="pres">
      <dgm:prSet presAssocID="{010E6B1A-7932-2843-A14F-3634D4C89140}" presName="topConnNode2" presStyleLbl="node3" presStyleIdx="0" presStyleCnt="0"/>
      <dgm:spPr/>
      <dgm:t>
        <a:bodyPr/>
        <a:lstStyle/>
        <a:p>
          <a:endParaRPr lang="en-GB"/>
        </a:p>
      </dgm:t>
    </dgm:pt>
    <dgm:pt modelId="{1E17B406-98A9-CC49-8378-908151128703}" type="pres">
      <dgm:prSet presAssocID="{010E6B1A-7932-2843-A14F-3634D4C89140}" presName="hierChild4" presStyleCnt="0"/>
      <dgm:spPr/>
    </dgm:pt>
    <dgm:pt modelId="{EFA7CA9D-BF0D-C74A-B862-40884D057FB6}" type="pres">
      <dgm:prSet presAssocID="{8E75A135-ED2A-6847-BD19-43CE169BF5F9}" presName="Name28" presStyleLbl="parChTrans1D4" presStyleIdx="1" presStyleCnt="6"/>
      <dgm:spPr/>
      <dgm:t>
        <a:bodyPr/>
        <a:lstStyle/>
        <a:p>
          <a:endParaRPr lang="en-GB"/>
        </a:p>
      </dgm:t>
    </dgm:pt>
    <dgm:pt modelId="{0C1FC7D7-534A-634B-BAC8-9A8F858F3524}" type="pres">
      <dgm:prSet presAssocID="{895EE86A-CC3C-F245-9516-F8BBB5AC6ACE}" presName="hierRoot2" presStyleCnt="0">
        <dgm:presLayoutVars>
          <dgm:hierBranch val="init"/>
        </dgm:presLayoutVars>
      </dgm:prSet>
      <dgm:spPr/>
    </dgm:pt>
    <dgm:pt modelId="{8B8A6D24-C4B0-2B4D-9289-7EDE7E09586E}" type="pres">
      <dgm:prSet presAssocID="{895EE86A-CC3C-F245-9516-F8BBB5AC6ACE}" presName="rootComposite2" presStyleCnt="0"/>
      <dgm:spPr/>
    </dgm:pt>
    <dgm:pt modelId="{A92BB7BC-A8E8-1743-98E1-4DC5595BFB57}" type="pres">
      <dgm:prSet presAssocID="{895EE86A-CC3C-F245-9516-F8BBB5AC6ACE}" presName="rootText2" presStyleLbl="alignAcc1" presStyleIdx="0" presStyleCnt="0">
        <dgm:presLayoutVars>
          <dgm:chPref val="3"/>
        </dgm:presLayoutVars>
      </dgm:prSet>
      <dgm:spPr/>
      <dgm:t>
        <a:bodyPr/>
        <a:lstStyle/>
        <a:p>
          <a:endParaRPr lang="en-GB"/>
        </a:p>
      </dgm:t>
    </dgm:pt>
    <dgm:pt modelId="{D94F87F1-29A3-6142-A860-C59623369D48}" type="pres">
      <dgm:prSet presAssocID="{895EE86A-CC3C-F245-9516-F8BBB5AC6ACE}" presName="topArc2" presStyleLbl="parChTrans1D1" presStyleIdx="10" presStyleCnt="26"/>
      <dgm:spPr/>
    </dgm:pt>
    <dgm:pt modelId="{CB515871-5AFE-4E4F-BAB8-7FCFDDD190A2}" type="pres">
      <dgm:prSet presAssocID="{895EE86A-CC3C-F245-9516-F8BBB5AC6ACE}" presName="bottomArc2" presStyleLbl="parChTrans1D1" presStyleIdx="11" presStyleCnt="26"/>
      <dgm:spPr/>
    </dgm:pt>
    <dgm:pt modelId="{4A403269-AEFC-104F-9A89-6E4651ACEE7A}" type="pres">
      <dgm:prSet presAssocID="{895EE86A-CC3C-F245-9516-F8BBB5AC6ACE}" presName="topConnNode2" presStyleLbl="node4" presStyleIdx="0" presStyleCnt="0"/>
      <dgm:spPr/>
      <dgm:t>
        <a:bodyPr/>
        <a:lstStyle/>
        <a:p>
          <a:endParaRPr lang="en-GB"/>
        </a:p>
      </dgm:t>
    </dgm:pt>
    <dgm:pt modelId="{4AB2254B-2DDC-8045-B660-4AD38AABF39B}" type="pres">
      <dgm:prSet presAssocID="{895EE86A-CC3C-F245-9516-F8BBB5AC6ACE}" presName="hierChild4" presStyleCnt="0"/>
      <dgm:spPr/>
    </dgm:pt>
    <dgm:pt modelId="{8FA42B40-4E86-454F-922B-1CD762FA1F13}" type="pres">
      <dgm:prSet presAssocID="{895EE86A-CC3C-F245-9516-F8BBB5AC6ACE}" presName="hierChild5" presStyleCnt="0"/>
      <dgm:spPr/>
    </dgm:pt>
    <dgm:pt modelId="{8C9A8C5F-10FD-B64F-AB2D-395C3BFDAEEE}" type="pres">
      <dgm:prSet presAssocID="{010E6B1A-7932-2843-A14F-3634D4C89140}" presName="hierChild5" presStyleCnt="0"/>
      <dgm:spPr/>
    </dgm:pt>
    <dgm:pt modelId="{124055A2-D20E-F346-911D-20437C24DEFE}" type="pres">
      <dgm:prSet presAssocID="{83D7740B-35B8-BB4E-B309-AEA9FEBCE42A}" presName="hierChild5" presStyleCnt="0"/>
      <dgm:spPr/>
    </dgm:pt>
    <dgm:pt modelId="{01241CE4-0AC6-4242-AC0D-52061A3A227C}" type="pres">
      <dgm:prSet presAssocID="{5116DCFC-62C5-2841-8F35-699A16A82124}" presName="Name28" presStyleLbl="parChTrans1D2" presStyleIdx="1" presStyleCnt="2"/>
      <dgm:spPr/>
      <dgm:t>
        <a:bodyPr/>
        <a:lstStyle/>
        <a:p>
          <a:endParaRPr lang="en-GB"/>
        </a:p>
      </dgm:t>
    </dgm:pt>
    <dgm:pt modelId="{F6CAA60C-7AD2-464A-8741-84133CA4C515}" type="pres">
      <dgm:prSet presAssocID="{0E18FDA1-65CC-BD40-B256-5D9B9F83A16E}" presName="hierRoot2" presStyleCnt="0">
        <dgm:presLayoutVars>
          <dgm:hierBranch val="init"/>
        </dgm:presLayoutVars>
      </dgm:prSet>
      <dgm:spPr/>
    </dgm:pt>
    <dgm:pt modelId="{C11ACD70-78E9-184B-A5D3-2990DF38EDCD}" type="pres">
      <dgm:prSet presAssocID="{0E18FDA1-65CC-BD40-B256-5D9B9F83A16E}" presName="rootComposite2" presStyleCnt="0"/>
      <dgm:spPr/>
    </dgm:pt>
    <dgm:pt modelId="{4869503C-794B-7C4F-A396-2DEC6443BA2A}" type="pres">
      <dgm:prSet presAssocID="{0E18FDA1-65CC-BD40-B256-5D9B9F83A16E}" presName="rootText2" presStyleLbl="alignAcc1" presStyleIdx="0" presStyleCnt="0">
        <dgm:presLayoutVars>
          <dgm:chPref val="3"/>
        </dgm:presLayoutVars>
      </dgm:prSet>
      <dgm:spPr/>
      <dgm:t>
        <a:bodyPr/>
        <a:lstStyle/>
        <a:p>
          <a:endParaRPr lang="en-GB"/>
        </a:p>
      </dgm:t>
    </dgm:pt>
    <dgm:pt modelId="{E007CB6B-A72A-2049-A8A8-7E67A60422FC}" type="pres">
      <dgm:prSet presAssocID="{0E18FDA1-65CC-BD40-B256-5D9B9F83A16E}" presName="topArc2" presStyleLbl="parChTrans1D1" presStyleIdx="12" presStyleCnt="26"/>
      <dgm:spPr/>
    </dgm:pt>
    <dgm:pt modelId="{2E59011E-7944-9A4F-92E6-1B0EB1D145BB}" type="pres">
      <dgm:prSet presAssocID="{0E18FDA1-65CC-BD40-B256-5D9B9F83A16E}" presName="bottomArc2" presStyleLbl="parChTrans1D1" presStyleIdx="13" presStyleCnt="26"/>
      <dgm:spPr/>
    </dgm:pt>
    <dgm:pt modelId="{F2709424-CD75-6C4C-B6C9-D70464E4781C}" type="pres">
      <dgm:prSet presAssocID="{0E18FDA1-65CC-BD40-B256-5D9B9F83A16E}" presName="topConnNode2" presStyleLbl="node2" presStyleIdx="0" presStyleCnt="0"/>
      <dgm:spPr/>
      <dgm:t>
        <a:bodyPr/>
        <a:lstStyle/>
        <a:p>
          <a:endParaRPr lang="en-GB"/>
        </a:p>
      </dgm:t>
    </dgm:pt>
    <dgm:pt modelId="{4BF99100-4F75-CF48-80C3-6C52D5F9B7C6}" type="pres">
      <dgm:prSet presAssocID="{0E18FDA1-65CC-BD40-B256-5D9B9F83A16E}" presName="hierChild4" presStyleCnt="0"/>
      <dgm:spPr/>
    </dgm:pt>
    <dgm:pt modelId="{BEDF0A4C-247E-E14B-B6EF-7A5970CA8B52}" type="pres">
      <dgm:prSet presAssocID="{93BBED16-E17E-9D45-80F8-7772F7446C5A}" presName="Name28" presStyleLbl="parChTrans1D3" presStyleIdx="2" presStyleCnt="4"/>
      <dgm:spPr/>
      <dgm:t>
        <a:bodyPr/>
        <a:lstStyle/>
        <a:p>
          <a:endParaRPr lang="en-GB"/>
        </a:p>
      </dgm:t>
    </dgm:pt>
    <dgm:pt modelId="{08AC32D4-558D-C041-857A-C3A6B5852C8E}" type="pres">
      <dgm:prSet presAssocID="{DCCB60B9-2222-7E40-866A-32A1F00E83C5}" presName="hierRoot2" presStyleCnt="0">
        <dgm:presLayoutVars>
          <dgm:hierBranch val="init"/>
        </dgm:presLayoutVars>
      </dgm:prSet>
      <dgm:spPr/>
    </dgm:pt>
    <dgm:pt modelId="{00287F5D-A91F-0D4A-976A-FD00D867566A}" type="pres">
      <dgm:prSet presAssocID="{DCCB60B9-2222-7E40-866A-32A1F00E83C5}" presName="rootComposite2" presStyleCnt="0"/>
      <dgm:spPr/>
    </dgm:pt>
    <dgm:pt modelId="{9DB9ACA2-D768-C641-B486-272D78341414}" type="pres">
      <dgm:prSet presAssocID="{DCCB60B9-2222-7E40-866A-32A1F00E83C5}" presName="rootText2" presStyleLbl="alignAcc1" presStyleIdx="0" presStyleCnt="0">
        <dgm:presLayoutVars>
          <dgm:chPref val="3"/>
        </dgm:presLayoutVars>
      </dgm:prSet>
      <dgm:spPr/>
      <dgm:t>
        <a:bodyPr/>
        <a:lstStyle/>
        <a:p>
          <a:endParaRPr lang="en-GB"/>
        </a:p>
      </dgm:t>
    </dgm:pt>
    <dgm:pt modelId="{B5858012-73DC-DA41-BAAF-D13C88EC44B2}" type="pres">
      <dgm:prSet presAssocID="{DCCB60B9-2222-7E40-866A-32A1F00E83C5}" presName="topArc2" presStyleLbl="parChTrans1D1" presStyleIdx="14" presStyleCnt="26"/>
      <dgm:spPr/>
    </dgm:pt>
    <dgm:pt modelId="{85085092-0ACE-D246-90D1-91B67CFF3168}" type="pres">
      <dgm:prSet presAssocID="{DCCB60B9-2222-7E40-866A-32A1F00E83C5}" presName="bottomArc2" presStyleLbl="parChTrans1D1" presStyleIdx="15" presStyleCnt="26"/>
      <dgm:spPr/>
    </dgm:pt>
    <dgm:pt modelId="{94A31271-D998-074C-B85C-67B8C6861A69}" type="pres">
      <dgm:prSet presAssocID="{DCCB60B9-2222-7E40-866A-32A1F00E83C5}" presName="topConnNode2" presStyleLbl="node3" presStyleIdx="0" presStyleCnt="0"/>
      <dgm:spPr/>
      <dgm:t>
        <a:bodyPr/>
        <a:lstStyle/>
        <a:p>
          <a:endParaRPr lang="en-GB"/>
        </a:p>
      </dgm:t>
    </dgm:pt>
    <dgm:pt modelId="{35C1B80E-4161-8D4B-BE11-8CBEB61B1753}" type="pres">
      <dgm:prSet presAssocID="{DCCB60B9-2222-7E40-866A-32A1F00E83C5}" presName="hierChild4" presStyleCnt="0"/>
      <dgm:spPr/>
    </dgm:pt>
    <dgm:pt modelId="{36EE566A-CA8D-1D44-B82D-3D07A980E43F}" type="pres">
      <dgm:prSet presAssocID="{C541C17A-DC9D-3546-BF6C-14FA0B5272B2}" presName="Name28" presStyleLbl="parChTrans1D4" presStyleIdx="2" presStyleCnt="6"/>
      <dgm:spPr/>
      <dgm:t>
        <a:bodyPr/>
        <a:lstStyle/>
        <a:p>
          <a:endParaRPr lang="en-GB"/>
        </a:p>
      </dgm:t>
    </dgm:pt>
    <dgm:pt modelId="{5E80C027-8A9C-AF4E-8C47-D044C4265F9E}" type="pres">
      <dgm:prSet presAssocID="{2AA474BE-69E2-664F-8276-40E4C5EDA508}" presName="hierRoot2" presStyleCnt="0">
        <dgm:presLayoutVars>
          <dgm:hierBranch val="init"/>
        </dgm:presLayoutVars>
      </dgm:prSet>
      <dgm:spPr/>
    </dgm:pt>
    <dgm:pt modelId="{5CAC1770-5EC9-CA41-84A2-E9BB6CF02E26}" type="pres">
      <dgm:prSet presAssocID="{2AA474BE-69E2-664F-8276-40E4C5EDA508}" presName="rootComposite2" presStyleCnt="0"/>
      <dgm:spPr/>
    </dgm:pt>
    <dgm:pt modelId="{B68FFA2F-C470-0F48-8979-01EBA29C5A87}" type="pres">
      <dgm:prSet presAssocID="{2AA474BE-69E2-664F-8276-40E4C5EDA508}" presName="rootText2" presStyleLbl="alignAcc1" presStyleIdx="0" presStyleCnt="0">
        <dgm:presLayoutVars>
          <dgm:chPref val="3"/>
        </dgm:presLayoutVars>
      </dgm:prSet>
      <dgm:spPr/>
      <dgm:t>
        <a:bodyPr/>
        <a:lstStyle/>
        <a:p>
          <a:endParaRPr lang="en-GB"/>
        </a:p>
      </dgm:t>
    </dgm:pt>
    <dgm:pt modelId="{B95B1DA1-7384-604F-B9EB-9C03088F4E58}" type="pres">
      <dgm:prSet presAssocID="{2AA474BE-69E2-664F-8276-40E4C5EDA508}" presName="topArc2" presStyleLbl="parChTrans1D1" presStyleIdx="16" presStyleCnt="26"/>
      <dgm:spPr/>
    </dgm:pt>
    <dgm:pt modelId="{532F2DAA-C4D5-F64C-9B59-7F9D8F91C14E}" type="pres">
      <dgm:prSet presAssocID="{2AA474BE-69E2-664F-8276-40E4C5EDA508}" presName="bottomArc2" presStyleLbl="parChTrans1D1" presStyleIdx="17" presStyleCnt="26"/>
      <dgm:spPr/>
    </dgm:pt>
    <dgm:pt modelId="{604C28F8-5485-6F4B-BE26-EDA14E0C6738}" type="pres">
      <dgm:prSet presAssocID="{2AA474BE-69E2-664F-8276-40E4C5EDA508}" presName="topConnNode2" presStyleLbl="node4" presStyleIdx="0" presStyleCnt="0"/>
      <dgm:spPr/>
      <dgm:t>
        <a:bodyPr/>
        <a:lstStyle/>
        <a:p>
          <a:endParaRPr lang="en-GB"/>
        </a:p>
      </dgm:t>
    </dgm:pt>
    <dgm:pt modelId="{0CD58E83-5870-4244-8EA5-8CC7C5704F27}" type="pres">
      <dgm:prSet presAssocID="{2AA474BE-69E2-664F-8276-40E4C5EDA508}" presName="hierChild4" presStyleCnt="0"/>
      <dgm:spPr/>
    </dgm:pt>
    <dgm:pt modelId="{137776A3-BDEB-7D46-B6B1-A1F283993110}" type="pres">
      <dgm:prSet presAssocID="{2AA474BE-69E2-664F-8276-40E4C5EDA508}" presName="hierChild5" presStyleCnt="0"/>
      <dgm:spPr/>
    </dgm:pt>
    <dgm:pt modelId="{55F495D1-E728-5549-BDD5-8A9F35C71010}" type="pres">
      <dgm:prSet presAssocID="{C33F7F99-1E43-7D41-8910-73958F0739BC}" presName="Name28" presStyleLbl="parChTrans1D4" presStyleIdx="3" presStyleCnt="6"/>
      <dgm:spPr/>
      <dgm:t>
        <a:bodyPr/>
        <a:lstStyle/>
        <a:p>
          <a:endParaRPr lang="en-GB"/>
        </a:p>
      </dgm:t>
    </dgm:pt>
    <dgm:pt modelId="{BDF36E1C-CFDE-AA49-9E7B-0401E5E67392}" type="pres">
      <dgm:prSet presAssocID="{5B2C9221-1574-FA4F-99C6-E3D04F2E7CA6}" presName="hierRoot2" presStyleCnt="0">
        <dgm:presLayoutVars>
          <dgm:hierBranch val="init"/>
        </dgm:presLayoutVars>
      </dgm:prSet>
      <dgm:spPr/>
    </dgm:pt>
    <dgm:pt modelId="{8D64F53C-831B-F846-8CCC-01339A22A4F7}" type="pres">
      <dgm:prSet presAssocID="{5B2C9221-1574-FA4F-99C6-E3D04F2E7CA6}" presName="rootComposite2" presStyleCnt="0"/>
      <dgm:spPr/>
    </dgm:pt>
    <dgm:pt modelId="{1255326F-A320-6145-AA4F-7EBF7193DA03}" type="pres">
      <dgm:prSet presAssocID="{5B2C9221-1574-FA4F-99C6-E3D04F2E7CA6}" presName="rootText2" presStyleLbl="alignAcc1" presStyleIdx="0" presStyleCnt="0">
        <dgm:presLayoutVars>
          <dgm:chPref val="3"/>
        </dgm:presLayoutVars>
      </dgm:prSet>
      <dgm:spPr/>
      <dgm:t>
        <a:bodyPr/>
        <a:lstStyle/>
        <a:p>
          <a:endParaRPr lang="en-GB"/>
        </a:p>
      </dgm:t>
    </dgm:pt>
    <dgm:pt modelId="{DEF4F33E-0352-D448-ACAE-1E446B8B30C5}" type="pres">
      <dgm:prSet presAssocID="{5B2C9221-1574-FA4F-99C6-E3D04F2E7CA6}" presName="topArc2" presStyleLbl="parChTrans1D1" presStyleIdx="18" presStyleCnt="26">
        <dgm:style>
          <a:lnRef idx="2">
            <a:schemeClr val="accent2"/>
          </a:lnRef>
          <a:fillRef idx="1">
            <a:schemeClr val="lt1"/>
          </a:fillRef>
          <a:effectRef idx="0">
            <a:schemeClr val="accent2"/>
          </a:effectRef>
          <a:fontRef idx="minor">
            <a:schemeClr val="dk1"/>
          </a:fontRef>
        </dgm:style>
      </dgm:prSet>
      <dgm:spPr/>
    </dgm:pt>
    <dgm:pt modelId="{D8C32D84-9E72-594B-A35F-9B1257BD34F6}" type="pres">
      <dgm:prSet presAssocID="{5B2C9221-1574-FA4F-99C6-E3D04F2E7CA6}" presName="bottomArc2" presStyleLbl="parChTrans1D1" presStyleIdx="19" presStyleCnt="26"/>
      <dgm:spPr/>
    </dgm:pt>
    <dgm:pt modelId="{C90CD0FC-C822-9F45-9427-D715DE31B76E}" type="pres">
      <dgm:prSet presAssocID="{5B2C9221-1574-FA4F-99C6-E3D04F2E7CA6}" presName="topConnNode2" presStyleLbl="node4" presStyleIdx="0" presStyleCnt="0"/>
      <dgm:spPr/>
      <dgm:t>
        <a:bodyPr/>
        <a:lstStyle/>
        <a:p>
          <a:endParaRPr lang="en-GB"/>
        </a:p>
      </dgm:t>
    </dgm:pt>
    <dgm:pt modelId="{33259AA5-A57A-374C-AA0D-308A90EF2890}" type="pres">
      <dgm:prSet presAssocID="{5B2C9221-1574-FA4F-99C6-E3D04F2E7CA6}" presName="hierChild4" presStyleCnt="0"/>
      <dgm:spPr/>
    </dgm:pt>
    <dgm:pt modelId="{5AFA0EBD-E60B-FB40-B74E-7316351E7651}" type="pres">
      <dgm:prSet presAssocID="{5B2C9221-1574-FA4F-99C6-E3D04F2E7CA6}" presName="hierChild5" presStyleCnt="0"/>
      <dgm:spPr/>
    </dgm:pt>
    <dgm:pt modelId="{C2979BA9-B425-0645-A212-58AAD942D297}" type="pres">
      <dgm:prSet presAssocID="{DCCB60B9-2222-7E40-866A-32A1F00E83C5}" presName="hierChild5" presStyleCnt="0"/>
      <dgm:spPr/>
    </dgm:pt>
    <dgm:pt modelId="{C2E3DBD6-B6C6-3F4B-B5A3-0F40BA38BF7D}" type="pres">
      <dgm:prSet presAssocID="{3CB629D2-FCFD-A04F-9BBF-61047562E2EA}" presName="Name28" presStyleLbl="parChTrans1D3" presStyleIdx="3" presStyleCnt="4"/>
      <dgm:spPr/>
      <dgm:t>
        <a:bodyPr/>
        <a:lstStyle/>
        <a:p>
          <a:endParaRPr lang="en-GB"/>
        </a:p>
      </dgm:t>
    </dgm:pt>
    <dgm:pt modelId="{C2FD9486-09CF-114A-BDFF-EE7FEB4CC76B}" type="pres">
      <dgm:prSet presAssocID="{A982D97B-2CAF-F24B-9D54-6F44144E44A5}" presName="hierRoot2" presStyleCnt="0">
        <dgm:presLayoutVars>
          <dgm:hierBranch val="init"/>
        </dgm:presLayoutVars>
      </dgm:prSet>
      <dgm:spPr/>
    </dgm:pt>
    <dgm:pt modelId="{73819869-7761-FB47-92C8-DE2322FF37CB}" type="pres">
      <dgm:prSet presAssocID="{A982D97B-2CAF-F24B-9D54-6F44144E44A5}" presName="rootComposite2" presStyleCnt="0"/>
      <dgm:spPr/>
    </dgm:pt>
    <dgm:pt modelId="{99310F92-2D09-0D49-A066-CAC9434A4151}" type="pres">
      <dgm:prSet presAssocID="{A982D97B-2CAF-F24B-9D54-6F44144E44A5}" presName="rootText2" presStyleLbl="alignAcc1" presStyleIdx="0" presStyleCnt="0">
        <dgm:presLayoutVars>
          <dgm:chPref val="3"/>
        </dgm:presLayoutVars>
      </dgm:prSet>
      <dgm:spPr/>
      <dgm:t>
        <a:bodyPr/>
        <a:lstStyle/>
        <a:p>
          <a:endParaRPr lang="en-GB"/>
        </a:p>
      </dgm:t>
    </dgm:pt>
    <dgm:pt modelId="{E016E32F-F4F5-C14E-B24A-BE6FED95B4F2}" type="pres">
      <dgm:prSet presAssocID="{A982D97B-2CAF-F24B-9D54-6F44144E44A5}" presName="topArc2" presStyleLbl="parChTrans1D1" presStyleIdx="20" presStyleCnt="26"/>
      <dgm:spPr/>
    </dgm:pt>
    <dgm:pt modelId="{E628412E-20B6-B84A-BA0C-552D210930D1}" type="pres">
      <dgm:prSet presAssocID="{A982D97B-2CAF-F24B-9D54-6F44144E44A5}" presName="bottomArc2" presStyleLbl="parChTrans1D1" presStyleIdx="21" presStyleCnt="26"/>
      <dgm:spPr/>
    </dgm:pt>
    <dgm:pt modelId="{A879FB7A-70D4-8649-AF88-7069BB8C7F6A}" type="pres">
      <dgm:prSet presAssocID="{A982D97B-2CAF-F24B-9D54-6F44144E44A5}" presName="topConnNode2" presStyleLbl="node3" presStyleIdx="0" presStyleCnt="0"/>
      <dgm:spPr/>
      <dgm:t>
        <a:bodyPr/>
        <a:lstStyle/>
        <a:p>
          <a:endParaRPr lang="en-GB"/>
        </a:p>
      </dgm:t>
    </dgm:pt>
    <dgm:pt modelId="{F90C9F40-DF3A-8348-8E97-4867CD98BC54}" type="pres">
      <dgm:prSet presAssocID="{A982D97B-2CAF-F24B-9D54-6F44144E44A5}" presName="hierChild4" presStyleCnt="0"/>
      <dgm:spPr/>
    </dgm:pt>
    <dgm:pt modelId="{7E83B7A8-67F9-CE48-B67C-33E945A49647}" type="pres">
      <dgm:prSet presAssocID="{82FF49F3-4CAD-9C40-9D1A-153CF258B4E5}" presName="Name28" presStyleLbl="parChTrans1D4" presStyleIdx="4" presStyleCnt="6"/>
      <dgm:spPr/>
      <dgm:t>
        <a:bodyPr/>
        <a:lstStyle/>
        <a:p>
          <a:endParaRPr lang="en-GB"/>
        </a:p>
      </dgm:t>
    </dgm:pt>
    <dgm:pt modelId="{A85A8248-0A40-0C49-93DD-AF46F023267C}" type="pres">
      <dgm:prSet presAssocID="{359EF17C-32F0-9B43-A721-642B6E9A809C}" presName="hierRoot2" presStyleCnt="0">
        <dgm:presLayoutVars>
          <dgm:hierBranch val="init"/>
        </dgm:presLayoutVars>
      </dgm:prSet>
      <dgm:spPr/>
    </dgm:pt>
    <dgm:pt modelId="{EC56E7A1-4745-7448-8216-F35CFAE798C6}" type="pres">
      <dgm:prSet presAssocID="{359EF17C-32F0-9B43-A721-642B6E9A809C}" presName="rootComposite2" presStyleCnt="0"/>
      <dgm:spPr/>
    </dgm:pt>
    <dgm:pt modelId="{1492DCFE-408E-F545-AB59-5ED6A9BA5641}" type="pres">
      <dgm:prSet presAssocID="{359EF17C-32F0-9B43-A721-642B6E9A809C}" presName="rootText2" presStyleLbl="alignAcc1" presStyleIdx="0" presStyleCnt="0">
        <dgm:presLayoutVars>
          <dgm:chPref val="3"/>
        </dgm:presLayoutVars>
      </dgm:prSet>
      <dgm:spPr/>
      <dgm:t>
        <a:bodyPr/>
        <a:lstStyle/>
        <a:p>
          <a:endParaRPr lang="en-GB"/>
        </a:p>
      </dgm:t>
    </dgm:pt>
    <dgm:pt modelId="{23C4E7F8-0707-2649-BDFB-EA0152E9F8A9}" type="pres">
      <dgm:prSet presAssocID="{359EF17C-32F0-9B43-A721-642B6E9A809C}" presName="topArc2" presStyleLbl="parChTrans1D1" presStyleIdx="22" presStyleCnt="26"/>
      <dgm:spPr/>
    </dgm:pt>
    <dgm:pt modelId="{3F87D50F-3F34-2445-B12D-0ED06D6C6DB5}" type="pres">
      <dgm:prSet presAssocID="{359EF17C-32F0-9B43-A721-642B6E9A809C}" presName="bottomArc2" presStyleLbl="parChTrans1D1" presStyleIdx="23" presStyleCnt="26"/>
      <dgm:spPr/>
    </dgm:pt>
    <dgm:pt modelId="{21C62A8F-DD65-0C41-A199-E71425725802}" type="pres">
      <dgm:prSet presAssocID="{359EF17C-32F0-9B43-A721-642B6E9A809C}" presName="topConnNode2" presStyleLbl="node4" presStyleIdx="0" presStyleCnt="0"/>
      <dgm:spPr/>
      <dgm:t>
        <a:bodyPr/>
        <a:lstStyle/>
        <a:p>
          <a:endParaRPr lang="en-GB"/>
        </a:p>
      </dgm:t>
    </dgm:pt>
    <dgm:pt modelId="{5858AE0A-DB64-4B42-B3F6-8D6F82897607}" type="pres">
      <dgm:prSet presAssocID="{359EF17C-32F0-9B43-A721-642B6E9A809C}" presName="hierChild4" presStyleCnt="0"/>
      <dgm:spPr/>
    </dgm:pt>
    <dgm:pt modelId="{33886F37-FF86-EA43-8A50-10AEABFDDD54}" type="pres">
      <dgm:prSet presAssocID="{359EF17C-32F0-9B43-A721-642B6E9A809C}" presName="hierChild5" presStyleCnt="0"/>
      <dgm:spPr/>
    </dgm:pt>
    <dgm:pt modelId="{6714E3D2-0228-FF4E-A66B-97B1B93F3BD5}" type="pres">
      <dgm:prSet presAssocID="{A2ED3AE4-16C3-1B42-81A9-089262D0A71F}" presName="Name28" presStyleLbl="parChTrans1D4" presStyleIdx="5" presStyleCnt="6"/>
      <dgm:spPr/>
      <dgm:t>
        <a:bodyPr/>
        <a:lstStyle/>
        <a:p>
          <a:endParaRPr lang="en-GB"/>
        </a:p>
      </dgm:t>
    </dgm:pt>
    <dgm:pt modelId="{89812CA1-FB55-5D42-B3DD-49685EF0A299}" type="pres">
      <dgm:prSet presAssocID="{87F71D0B-EBF6-0F41-9AC4-4FB6822FF4C4}" presName="hierRoot2" presStyleCnt="0">
        <dgm:presLayoutVars>
          <dgm:hierBranch val="init"/>
        </dgm:presLayoutVars>
      </dgm:prSet>
      <dgm:spPr/>
    </dgm:pt>
    <dgm:pt modelId="{F97178A7-5935-6148-B00D-2C7793CDC0ED}" type="pres">
      <dgm:prSet presAssocID="{87F71D0B-EBF6-0F41-9AC4-4FB6822FF4C4}" presName="rootComposite2" presStyleCnt="0"/>
      <dgm:spPr/>
    </dgm:pt>
    <dgm:pt modelId="{C75AEB08-6A64-8D42-B8FE-80DB30C1A15E}" type="pres">
      <dgm:prSet presAssocID="{87F71D0B-EBF6-0F41-9AC4-4FB6822FF4C4}" presName="rootText2" presStyleLbl="alignAcc1" presStyleIdx="0" presStyleCnt="0">
        <dgm:presLayoutVars>
          <dgm:chPref val="3"/>
        </dgm:presLayoutVars>
      </dgm:prSet>
      <dgm:spPr/>
      <dgm:t>
        <a:bodyPr/>
        <a:lstStyle/>
        <a:p>
          <a:endParaRPr lang="en-GB"/>
        </a:p>
      </dgm:t>
    </dgm:pt>
    <dgm:pt modelId="{B9EF3A74-B964-9145-843A-49331ABA7FE3}" type="pres">
      <dgm:prSet presAssocID="{87F71D0B-EBF6-0F41-9AC4-4FB6822FF4C4}" presName="topArc2" presStyleLbl="parChTrans1D1" presStyleIdx="24" presStyleCnt="26">
        <dgm:style>
          <a:lnRef idx="2">
            <a:schemeClr val="accent2"/>
          </a:lnRef>
          <a:fillRef idx="1">
            <a:schemeClr val="lt1"/>
          </a:fillRef>
          <a:effectRef idx="0">
            <a:schemeClr val="accent2"/>
          </a:effectRef>
          <a:fontRef idx="minor">
            <a:schemeClr val="dk1"/>
          </a:fontRef>
        </dgm:style>
      </dgm:prSet>
      <dgm:spPr/>
    </dgm:pt>
    <dgm:pt modelId="{BDDFE890-61D9-9F49-8831-9938E6FA6070}" type="pres">
      <dgm:prSet presAssocID="{87F71D0B-EBF6-0F41-9AC4-4FB6822FF4C4}" presName="bottomArc2" presStyleLbl="parChTrans1D1" presStyleIdx="25" presStyleCnt="26"/>
      <dgm:spPr/>
    </dgm:pt>
    <dgm:pt modelId="{E7E48824-B330-6242-BD23-62E0F4B4ED9A}" type="pres">
      <dgm:prSet presAssocID="{87F71D0B-EBF6-0F41-9AC4-4FB6822FF4C4}" presName="topConnNode2" presStyleLbl="node4" presStyleIdx="0" presStyleCnt="0"/>
      <dgm:spPr/>
      <dgm:t>
        <a:bodyPr/>
        <a:lstStyle/>
        <a:p>
          <a:endParaRPr lang="en-GB"/>
        </a:p>
      </dgm:t>
    </dgm:pt>
    <dgm:pt modelId="{BAEBE329-E390-F24C-A107-BCDA8769CFD4}" type="pres">
      <dgm:prSet presAssocID="{87F71D0B-EBF6-0F41-9AC4-4FB6822FF4C4}" presName="hierChild4" presStyleCnt="0"/>
      <dgm:spPr/>
    </dgm:pt>
    <dgm:pt modelId="{B3D3D13A-00CB-3544-AD66-5529403E3BE1}" type="pres">
      <dgm:prSet presAssocID="{87F71D0B-EBF6-0F41-9AC4-4FB6822FF4C4}" presName="hierChild5" presStyleCnt="0"/>
      <dgm:spPr/>
    </dgm:pt>
    <dgm:pt modelId="{3A72D621-2C3C-D94D-9A70-FAAD6E84C007}" type="pres">
      <dgm:prSet presAssocID="{A982D97B-2CAF-F24B-9D54-6F44144E44A5}" presName="hierChild5" presStyleCnt="0"/>
      <dgm:spPr/>
    </dgm:pt>
    <dgm:pt modelId="{AAD2DFDD-BA5B-274D-963A-FB84AC80D7FB}" type="pres">
      <dgm:prSet presAssocID="{0E18FDA1-65CC-BD40-B256-5D9B9F83A16E}" presName="hierChild5" presStyleCnt="0"/>
      <dgm:spPr/>
    </dgm:pt>
    <dgm:pt modelId="{EAD6A86C-34C1-F541-8C30-50AA6A4CCD00}" type="pres">
      <dgm:prSet presAssocID="{E04680B9-C50D-064B-9B58-82DB014D8056}" presName="hierChild3" presStyleCnt="0"/>
      <dgm:spPr/>
    </dgm:pt>
  </dgm:ptLst>
  <dgm:cxnLst>
    <dgm:cxn modelId="{6DD6D234-5176-CF45-AB9D-D41B320D65D2}" type="presOf" srcId="{93BBED16-E17E-9D45-80F8-7772F7446C5A}" destId="{BEDF0A4C-247E-E14B-B6EF-7A5970CA8B52}" srcOrd="0" destOrd="0" presId="urn:microsoft.com/office/officeart/2008/layout/HalfCircleOrganizationChart"/>
    <dgm:cxn modelId="{B988650A-C51E-3742-A8CE-F19968B5354D}" srcId="{939ED078-74F2-6548-A8D4-2FDCF65C78CC}" destId="{E04680B9-C50D-064B-9B58-82DB014D8056}" srcOrd="0" destOrd="0" parTransId="{90FECCA5-C20E-B54C-9268-FD41220B3AFC}" sibTransId="{F4A0C236-22F6-584A-AAC9-EE8AC2755BAC}"/>
    <dgm:cxn modelId="{1C2B4552-BFBD-CC4A-BC20-99A680E85732}" type="presOf" srcId="{2AA474BE-69E2-664F-8276-40E4C5EDA508}" destId="{B68FFA2F-C470-0F48-8979-01EBA29C5A87}" srcOrd="0" destOrd="0" presId="urn:microsoft.com/office/officeart/2008/layout/HalfCircleOrganizationChart"/>
    <dgm:cxn modelId="{6532348C-5E0C-BA47-80A3-DC994C27B315}" srcId="{A982D97B-2CAF-F24B-9D54-6F44144E44A5}" destId="{359EF17C-32F0-9B43-A721-642B6E9A809C}" srcOrd="0" destOrd="0" parTransId="{82FF49F3-4CAD-9C40-9D1A-153CF258B4E5}" sibTransId="{9A056348-DC41-2C48-AD39-9BF9594AFBDB}"/>
    <dgm:cxn modelId="{D56AEA3D-F8E2-504D-97A7-1D7E1BFB582C}" type="presOf" srcId="{A2ED3AE4-16C3-1B42-81A9-089262D0A71F}" destId="{6714E3D2-0228-FF4E-A66B-97B1B93F3BD5}" srcOrd="0" destOrd="0" presId="urn:microsoft.com/office/officeart/2008/layout/HalfCircleOrganizationChart"/>
    <dgm:cxn modelId="{8DFBA551-A9E9-BF41-B24F-94328A7682A4}" type="presOf" srcId="{87F71D0B-EBF6-0F41-9AC4-4FB6822FF4C4}" destId="{E7E48824-B330-6242-BD23-62E0F4B4ED9A}" srcOrd="1" destOrd="0" presId="urn:microsoft.com/office/officeart/2008/layout/HalfCircleOrganizationChart"/>
    <dgm:cxn modelId="{09DFE757-50F4-0343-AFDC-1B6A71E7EB1D}" type="presOf" srcId="{C33F7F99-1E43-7D41-8910-73958F0739BC}" destId="{55F495D1-E728-5549-BDD5-8A9F35C71010}" srcOrd="0" destOrd="0" presId="urn:microsoft.com/office/officeart/2008/layout/HalfCircleOrganizationChart"/>
    <dgm:cxn modelId="{DCB48B3B-8ECE-764E-B518-173D7E3A43C6}" srcId="{A982D97B-2CAF-F24B-9D54-6F44144E44A5}" destId="{87F71D0B-EBF6-0F41-9AC4-4FB6822FF4C4}" srcOrd="1" destOrd="0" parTransId="{A2ED3AE4-16C3-1B42-81A9-089262D0A71F}" sibTransId="{E38FE9D7-2695-8748-9918-6E0DA8FF6C58}"/>
    <dgm:cxn modelId="{972A9B55-C917-D34E-9E96-04851B29F7C9}" type="presOf" srcId="{010E6B1A-7932-2843-A14F-3634D4C89140}" destId="{DD0E05C5-EE54-6E4F-B92B-2310AD805E02}" srcOrd="0" destOrd="0" presId="urn:microsoft.com/office/officeart/2008/layout/HalfCircleOrganizationChart"/>
    <dgm:cxn modelId="{F23816C4-C7F9-D540-A144-6CA9F2087817}" srcId="{83D7740B-35B8-BB4E-B309-AEA9FEBCE42A}" destId="{010E6B1A-7932-2843-A14F-3634D4C89140}" srcOrd="1" destOrd="0" parTransId="{EA014148-878D-694C-8ECD-708BBE462E89}" sibTransId="{F4B0021D-C713-2844-9EE3-8EE096A723F6}"/>
    <dgm:cxn modelId="{F03361C0-E1DC-2F41-8AD4-09BC7BCD83AD}" srcId="{83D7740B-35B8-BB4E-B309-AEA9FEBCE42A}" destId="{600D0134-A1C9-C545-BBE7-1DEC5D795AAD}" srcOrd="0" destOrd="0" parTransId="{51AB0587-C94A-9F41-8D9E-B40004C39BB0}" sibTransId="{81872249-AD85-A846-A1A1-0F814374460F}"/>
    <dgm:cxn modelId="{88EBB7E1-CC1E-624C-91F1-B7CB29FD1EA7}" type="presOf" srcId="{EA014148-878D-694C-8ECD-708BBE462E89}" destId="{4AC47B76-1E3B-944C-8678-3D6A09808AD0}" srcOrd="0" destOrd="0" presId="urn:microsoft.com/office/officeart/2008/layout/HalfCircleOrganizationChart"/>
    <dgm:cxn modelId="{CBF43150-EDF6-2C44-A5F8-BDCED863A8D8}" type="presOf" srcId="{600D0134-A1C9-C545-BBE7-1DEC5D795AAD}" destId="{B30BCCF4-B0CF-3046-A453-55FE3B5FF905}" srcOrd="0" destOrd="0" presId="urn:microsoft.com/office/officeart/2008/layout/HalfCircleOrganizationChart"/>
    <dgm:cxn modelId="{74D94F91-DAB1-AB45-9D2A-CC0BAC5626D9}" srcId="{DCCB60B9-2222-7E40-866A-32A1F00E83C5}" destId="{5B2C9221-1574-FA4F-99C6-E3D04F2E7CA6}" srcOrd="1" destOrd="0" parTransId="{C33F7F99-1E43-7D41-8910-73958F0739BC}" sibTransId="{A015826D-8CA5-5742-8CFA-20DB4CBD976C}"/>
    <dgm:cxn modelId="{35687A3D-06CA-9A44-8222-DC1E25B25F72}" type="presOf" srcId="{F2B341A8-29C7-4444-9D98-09D8135FF104}" destId="{197668D9-290C-EC47-9F7B-FF9B94B480D1}" srcOrd="0" destOrd="0" presId="urn:microsoft.com/office/officeart/2008/layout/HalfCircleOrganizationChart"/>
    <dgm:cxn modelId="{3E4EB2C9-59AD-A740-86A0-62780C6BD5D6}" type="presOf" srcId="{3F476778-D309-5047-84C1-312D21EA0B8D}" destId="{9878DDD5-D716-D845-9931-3617271ABA43}" srcOrd="0" destOrd="0" presId="urn:microsoft.com/office/officeart/2008/layout/HalfCircleOrganizationChart"/>
    <dgm:cxn modelId="{DAE51C54-520B-C448-BFE6-E06D0E100631}" type="presOf" srcId="{5B2C9221-1574-FA4F-99C6-E3D04F2E7CA6}" destId="{C90CD0FC-C822-9F45-9427-D715DE31B76E}" srcOrd="1" destOrd="0" presId="urn:microsoft.com/office/officeart/2008/layout/HalfCircleOrganizationChart"/>
    <dgm:cxn modelId="{0CCD0F64-71EB-5844-B872-34BF2B96388A}" type="presOf" srcId="{83D7740B-35B8-BB4E-B309-AEA9FEBCE42A}" destId="{5D4071AC-53C9-A041-8860-3B6521FF2D13}" srcOrd="0" destOrd="0" presId="urn:microsoft.com/office/officeart/2008/layout/HalfCircleOrganizationChart"/>
    <dgm:cxn modelId="{C7FD4FFB-FBCA-E645-96E4-C3958EC6871F}" type="presOf" srcId="{895EE86A-CC3C-F245-9516-F8BBB5AC6ACE}" destId="{4A403269-AEFC-104F-9A89-6E4651ACEE7A}" srcOrd="1" destOrd="0" presId="urn:microsoft.com/office/officeart/2008/layout/HalfCircleOrganizationChart"/>
    <dgm:cxn modelId="{DAAAC630-5E75-8242-9EB5-0EEA9C24A609}" type="presOf" srcId="{E04680B9-C50D-064B-9B58-82DB014D8056}" destId="{19D130E1-3B5F-144C-9CDD-7C8FAF1A1912}" srcOrd="1" destOrd="0" presId="urn:microsoft.com/office/officeart/2008/layout/HalfCircleOrganizationChart"/>
    <dgm:cxn modelId="{482144A0-7366-B84D-B4A1-F2FC04F7BA56}" type="presOf" srcId="{0E18FDA1-65CC-BD40-B256-5D9B9F83A16E}" destId="{4869503C-794B-7C4F-A396-2DEC6443BA2A}" srcOrd="0" destOrd="0" presId="urn:microsoft.com/office/officeart/2008/layout/HalfCircleOrganizationChart"/>
    <dgm:cxn modelId="{2BFDE083-7BE3-164A-A747-CC7B509670C1}" srcId="{0E18FDA1-65CC-BD40-B256-5D9B9F83A16E}" destId="{A982D97B-2CAF-F24B-9D54-6F44144E44A5}" srcOrd="1" destOrd="0" parTransId="{3CB629D2-FCFD-A04F-9BBF-61047562E2EA}" sibTransId="{AC2A0066-A00E-7D4A-8B6E-3421EC75B32F}"/>
    <dgm:cxn modelId="{AEB45E87-5B96-5D41-850D-516B7167B646}" type="presOf" srcId="{5116DCFC-62C5-2841-8F35-699A16A82124}" destId="{01241CE4-0AC6-4242-AC0D-52061A3A227C}" srcOrd="0" destOrd="0" presId="urn:microsoft.com/office/officeart/2008/layout/HalfCircleOrganizationChart"/>
    <dgm:cxn modelId="{F64ABFFC-00D0-9C4E-B87A-984D1655E68B}" type="presOf" srcId="{8E75A135-ED2A-6847-BD19-43CE169BF5F9}" destId="{EFA7CA9D-BF0D-C74A-B862-40884D057FB6}" srcOrd="0" destOrd="0" presId="urn:microsoft.com/office/officeart/2008/layout/HalfCircleOrganizationChart"/>
    <dgm:cxn modelId="{049CA74A-1D5C-DC43-A416-F0DF5830F132}" srcId="{E04680B9-C50D-064B-9B58-82DB014D8056}" destId="{83D7740B-35B8-BB4E-B309-AEA9FEBCE42A}" srcOrd="0" destOrd="0" parTransId="{3F476778-D309-5047-84C1-312D21EA0B8D}" sibTransId="{17F666AF-1D8F-1C4C-BC39-0C0954A7A87C}"/>
    <dgm:cxn modelId="{DF9826B7-EF12-A04C-AB3A-2F454BDDBF52}" srcId="{E04680B9-C50D-064B-9B58-82DB014D8056}" destId="{0E18FDA1-65CC-BD40-B256-5D9B9F83A16E}" srcOrd="1" destOrd="0" parTransId="{5116DCFC-62C5-2841-8F35-699A16A82124}" sibTransId="{393DCA5E-9FA1-9D45-874E-747125137FA9}"/>
    <dgm:cxn modelId="{68079BCE-D234-3341-8BF5-79C4E1BCF263}" type="presOf" srcId="{F2B341A8-29C7-4444-9D98-09D8135FF104}" destId="{86702703-9D5D-E341-8D4A-B03D8276A843}" srcOrd="1" destOrd="0" presId="urn:microsoft.com/office/officeart/2008/layout/HalfCircleOrganizationChart"/>
    <dgm:cxn modelId="{65D5561D-A0AB-684E-A334-7CBD9A07AE03}" srcId="{010E6B1A-7932-2843-A14F-3634D4C89140}" destId="{895EE86A-CC3C-F245-9516-F8BBB5AC6ACE}" srcOrd="0" destOrd="0" parTransId="{8E75A135-ED2A-6847-BD19-43CE169BF5F9}" sibTransId="{14ED551E-D24E-804B-AF6E-6C12213B5734}"/>
    <dgm:cxn modelId="{AD17B36E-F1A5-E546-8C6C-CE5D41248CBE}" type="presOf" srcId="{C541C17A-DC9D-3546-BF6C-14FA0B5272B2}" destId="{36EE566A-CA8D-1D44-B82D-3D07A980E43F}" srcOrd="0" destOrd="0" presId="urn:microsoft.com/office/officeart/2008/layout/HalfCircleOrganizationChart"/>
    <dgm:cxn modelId="{FF5ABDDB-15A1-5D40-ACB0-53AD1E0CB138}" type="presOf" srcId="{DCCB60B9-2222-7E40-866A-32A1F00E83C5}" destId="{9DB9ACA2-D768-C641-B486-272D78341414}" srcOrd="0" destOrd="0" presId="urn:microsoft.com/office/officeart/2008/layout/HalfCircleOrganizationChart"/>
    <dgm:cxn modelId="{6DA49430-C36C-BC48-8D65-B1DA1C69C3A5}" type="presOf" srcId="{939ED078-74F2-6548-A8D4-2FDCF65C78CC}" destId="{0F0C9EBA-C3B6-D645-BD66-FAFD54AA0746}" srcOrd="0" destOrd="0" presId="urn:microsoft.com/office/officeart/2008/layout/HalfCircleOrganizationChart"/>
    <dgm:cxn modelId="{80F5FA42-CBC5-0B4E-9B7B-09D262CB7984}" srcId="{0E18FDA1-65CC-BD40-B256-5D9B9F83A16E}" destId="{DCCB60B9-2222-7E40-866A-32A1F00E83C5}" srcOrd="0" destOrd="0" parTransId="{93BBED16-E17E-9D45-80F8-7772F7446C5A}" sibTransId="{2F4BF337-3597-D34A-94FE-00361D9882A4}"/>
    <dgm:cxn modelId="{E40A10BC-9349-9E41-B115-AE7FC093648D}" type="presOf" srcId="{5B2C9221-1574-FA4F-99C6-E3D04F2E7CA6}" destId="{1255326F-A320-6145-AA4F-7EBF7193DA03}" srcOrd="0" destOrd="0" presId="urn:microsoft.com/office/officeart/2008/layout/HalfCircleOrganizationChart"/>
    <dgm:cxn modelId="{A8AD4060-72E4-4A4C-BD4C-E32BC6909CE8}" type="presOf" srcId="{E04680B9-C50D-064B-9B58-82DB014D8056}" destId="{10B19911-8C50-B244-99F8-F377DF7EA310}" srcOrd="0" destOrd="0" presId="urn:microsoft.com/office/officeart/2008/layout/HalfCircleOrganizationChart"/>
    <dgm:cxn modelId="{7DB4E03A-B3C9-3645-BAAE-EB218F76CDB2}" srcId="{DCCB60B9-2222-7E40-866A-32A1F00E83C5}" destId="{2AA474BE-69E2-664F-8276-40E4C5EDA508}" srcOrd="0" destOrd="0" parTransId="{C541C17A-DC9D-3546-BF6C-14FA0B5272B2}" sibTransId="{47A7083A-13C2-884E-A57F-5C02B210E4CC}"/>
    <dgm:cxn modelId="{9436BF57-AAAE-8048-A08A-B8D5814A7E39}" type="presOf" srcId="{A982D97B-2CAF-F24B-9D54-6F44144E44A5}" destId="{A879FB7A-70D4-8649-AF88-7069BB8C7F6A}" srcOrd="1" destOrd="0" presId="urn:microsoft.com/office/officeart/2008/layout/HalfCircleOrganizationChart"/>
    <dgm:cxn modelId="{1FF66442-5B72-9640-97CE-F2691AC7F4D2}" type="presOf" srcId="{010E6B1A-7932-2843-A14F-3634D4C89140}" destId="{8D91F5DB-53B0-F242-8CFB-FB1BD44AA3EE}" srcOrd="1" destOrd="0" presId="urn:microsoft.com/office/officeart/2008/layout/HalfCircleOrganizationChart"/>
    <dgm:cxn modelId="{48E799B2-2707-904C-B158-6197314F3672}" type="presOf" srcId="{DCCB60B9-2222-7E40-866A-32A1F00E83C5}" destId="{94A31271-D998-074C-B85C-67B8C6861A69}" srcOrd="1" destOrd="0" presId="urn:microsoft.com/office/officeart/2008/layout/HalfCircleOrganizationChart"/>
    <dgm:cxn modelId="{6134D2FB-3229-9A43-9F90-5318D480A8B5}" type="presOf" srcId="{8D71F6CC-2A0E-B747-8B6E-49CA119348E2}" destId="{FBCA7CC2-A5E2-AD41-9CA4-A93B769E4CB5}" srcOrd="0" destOrd="0" presId="urn:microsoft.com/office/officeart/2008/layout/HalfCircleOrganizationChart"/>
    <dgm:cxn modelId="{3E0FDA41-1A29-ED4D-B180-0F8EB46ED299}" srcId="{600D0134-A1C9-C545-BBE7-1DEC5D795AAD}" destId="{F2B341A8-29C7-4444-9D98-09D8135FF104}" srcOrd="0" destOrd="0" parTransId="{8D71F6CC-2A0E-B747-8B6E-49CA119348E2}" sibTransId="{CCC2EC3A-32F4-1D42-AFC5-B31D6FF63601}"/>
    <dgm:cxn modelId="{D0A966AE-4457-294D-B086-D9AFF9F7AB9F}" type="presOf" srcId="{2AA474BE-69E2-664F-8276-40E4C5EDA508}" destId="{604C28F8-5485-6F4B-BE26-EDA14E0C6738}" srcOrd="1" destOrd="0" presId="urn:microsoft.com/office/officeart/2008/layout/HalfCircleOrganizationChart"/>
    <dgm:cxn modelId="{ECF7163B-B1E3-6D4C-B74B-0E88372636ED}" type="presOf" srcId="{82FF49F3-4CAD-9C40-9D1A-153CF258B4E5}" destId="{7E83B7A8-67F9-CE48-B67C-33E945A49647}" srcOrd="0" destOrd="0" presId="urn:microsoft.com/office/officeart/2008/layout/HalfCircleOrganizationChart"/>
    <dgm:cxn modelId="{70766768-9FEC-A14F-B537-D6AE10E65DD3}" type="presOf" srcId="{359EF17C-32F0-9B43-A721-642B6E9A809C}" destId="{21C62A8F-DD65-0C41-A199-E71425725802}" srcOrd="1" destOrd="0" presId="urn:microsoft.com/office/officeart/2008/layout/HalfCircleOrganizationChart"/>
    <dgm:cxn modelId="{A2F9FC3D-7F90-774D-A7DE-E4F9E77A9850}" type="presOf" srcId="{3CB629D2-FCFD-A04F-9BBF-61047562E2EA}" destId="{C2E3DBD6-B6C6-3F4B-B5A3-0F40BA38BF7D}" srcOrd="0" destOrd="0" presId="urn:microsoft.com/office/officeart/2008/layout/HalfCircleOrganizationChart"/>
    <dgm:cxn modelId="{3BCC73AA-CA98-BC49-A153-635DFDA70937}" type="presOf" srcId="{51AB0587-C94A-9F41-8D9E-B40004C39BB0}" destId="{886958C7-8363-CB48-A1B2-2418A3641819}" srcOrd="0" destOrd="0" presId="urn:microsoft.com/office/officeart/2008/layout/HalfCircleOrganizationChart"/>
    <dgm:cxn modelId="{BAA918EA-F137-064A-AD26-8F73644083E5}" type="presOf" srcId="{895EE86A-CC3C-F245-9516-F8BBB5AC6ACE}" destId="{A92BB7BC-A8E8-1743-98E1-4DC5595BFB57}" srcOrd="0" destOrd="0" presId="urn:microsoft.com/office/officeart/2008/layout/HalfCircleOrganizationChart"/>
    <dgm:cxn modelId="{263D831C-57A7-7C4F-B3FB-BC4896B177B2}" type="presOf" srcId="{0E18FDA1-65CC-BD40-B256-5D9B9F83A16E}" destId="{F2709424-CD75-6C4C-B6C9-D70464E4781C}" srcOrd="1" destOrd="0" presId="urn:microsoft.com/office/officeart/2008/layout/HalfCircleOrganizationChart"/>
    <dgm:cxn modelId="{00273E6F-8A4D-F446-AEF0-3CF1EAAD4A86}" type="presOf" srcId="{A982D97B-2CAF-F24B-9D54-6F44144E44A5}" destId="{99310F92-2D09-0D49-A066-CAC9434A4151}" srcOrd="0" destOrd="0" presId="urn:microsoft.com/office/officeart/2008/layout/HalfCircleOrganizationChart"/>
    <dgm:cxn modelId="{C9442696-92B4-BE41-BA23-84D33256E618}" type="presOf" srcId="{600D0134-A1C9-C545-BBE7-1DEC5D795AAD}" destId="{584D4305-2BD0-C24D-8290-64DDDC01AF35}" srcOrd="1" destOrd="0" presId="urn:microsoft.com/office/officeart/2008/layout/HalfCircleOrganizationChart"/>
    <dgm:cxn modelId="{D0EFC4EA-FB52-4549-9F5B-8F3141A51A38}" type="presOf" srcId="{87F71D0B-EBF6-0F41-9AC4-4FB6822FF4C4}" destId="{C75AEB08-6A64-8D42-B8FE-80DB30C1A15E}" srcOrd="0" destOrd="0" presId="urn:microsoft.com/office/officeart/2008/layout/HalfCircleOrganizationChart"/>
    <dgm:cxn modelId="{85C63F8F-EBE8-6C40-872C-251869F336D2}" type="presOf" srcId="{83D7740B-35B8-BB4E-B309-AEA9FEBCE42A}" destId="{1BE46BBB-06DE-0842-8EF6-5F8800E9D5CA}" srcOrd="1" destOrd="0" presId="urn:microsoft.com/office/officeart/2008/layout/HalfCircleOrganizationChart"/>
    <dgm:cxn modelId="{3AE9DC17-5E0C-664A-B782-7BEC0F0C99DE}" type="presOf" srcId="{359EF17C-32F0-9B43-A721-642B6E9A809C}" destId="{1492DCFE-408E-F545-AB59-5ED6A9BA5641}" srcOrd="0" destOrd="0" presId="urn:microsoft.com/office/officeart/2008/layout/HalfCircleOrganizationChart"/>
    <dgm:cxn modelId="{3CB1EF0A-8DD1-0945-ADEA-3E6EAD0805E0}" type="presParOf" srcId="{0F0C9EBA-C3B6-D645-BD66-FAFD54AA0746}" destId="{6D4CC4B4-EFFD-FD4C-8664-853A7BCD7B7C}" srcOrd="0" destOrd="0" presId="urn:microsoft.com/office/officeart/2008/layout/HalfCircleOrganizationChart"/>
    <dgm:cxn modelId="{71145E42-B0EA-3A49-BF2F-7EC111CE5D5D}" type="presParOf" srcId="{6D4CC4B4-EFFD-FD4C-8664-853A7BCD7B7C}" destId="{8527F0F5-BAF4-D842-8F6D-05F49A84A877}" srcOrd="0" destOrd="0" presId="urn:microsoft.com/office/officeart/2008/layout/HalfCircleOrganizationChart"/>
    <dgm:cxn modelId="{1BFD6C9F-96D0-8A4F-A8FA-4AFDE18492D5}" type="presParOf" srcId="{8527F0F5-BAF4-D842-8F6D-05F49A84A877}" destId="{10B19911-8C50-B244-99F8-F377DF7EA310}" srcOrd="0" destOrd="0" presId="urn:microsoft.com/office/officeart/2008/layout/HalfCircleOrganizationChart"/>
    <dgm:cxn modelId="{10090BD2-3B63-7548-BF49-F93E3DAE6FDB}" type="presParOf" srcId="{8527F0F5-BAF4-D842-8F6D-05F49A84A877}" destId="{7848F546-D491-BA4C-BAF0-DC177D123E93}" srcOrd="1" destOrd="0" presId="urn:microsoft.com/office/officeart/2008/layout/HalfCircleOrganizationChart"/>
    <dgm:cxn modelId="{8A0BA531-9DBD-0C4A-9D46-46CE116E8FAB}" type="presParOf" srcId="{8527F0F5-BAF4-D842-8F6D-05F49A84A877}" destId="{FEE630FE-209D-2E4A-9C5C-8D5A685C13CE}" srcOrd="2" destOrd="0" presId="urn:microsoft.com/office/officeart/2008/layout/HalfCircleOrganizationChart"/>
    <dgm:cxn modelId="{F94AA727-BAB1-1F46-892B-57F29776181F}" type="presParOf" srcId="{8527F0F5-BAF4-D842-8F6D-05F49A84A877}" destId="{19D130E1-3B5F-144C-9CDD-7C8FAF1A1912}" srcOrd="3" destOrd="0" presId="urn:microsoft.com/office/officeart/2008/layout/HalfCircleOrganizationChart"/>
    <dgm:cxn modelId="{6FBB0388-2840-884F-9ED3-1E84DF4F5F65}" type="presParOf" srcId="{6D4CC4B4-EFFD-FD4C-8664-853A7BCD7B7C}" destId="{2946F394-574C-C749-B29D-FA7C516DA02C}" srcOrd="1" destOrd="0" presId="urn:microsoft.com/office/officeart/2008/layout/HalfCircleOrganizationChart"/>
    <dgm:cxn modelId="{D0552A88-DD4C-9F4D-B074-8FCA9A5096D4}" type="presParOf" srcId="{2946F394-574C-C749-B29D-FA7C516DA02C}" destId="{9878DDD5-D716-D845-9931-3617271ABA43}" srcOrd="0" destOrd="0" presId="urn:microsoft.com/office/officeart/2008/layout/HalfCircleOrganizationChart"/>
    <dgm:cxn modelId="{EEF6B380-8B3A-C443-AA8D-8F412D98B09A}" type="presParOf" srcId="{2946F394-574C-C749-B29D-FA7C516DA02C}" destId="{A8DF91C0-1575-8B45-8F68-52359CA3E75A}" srcOrd="1" destOrd="0" presId="urn:microsoft.com/office/officeart/2008/layout/HalfCircleOrganizationChart"/>
    <dgm:cxn modelId="{A8CD11FE-DD72-464C-893D-B5D87A8C2382}" type="presParOf" srcId="{A8DF91C0-1575-8B45-8F68-52359CA3E75A}" destId="{B731CC19-0C22-A349-B300-BBBBF7D9C4EA}" srcOrd="0" destOrd="0" presId="urn:microsoft.com/office/officeart/2008/layout/HalfCircleOrganizationChart"/>
    <dgm:cxn modelId="{BAA6DD75-221A-5643-903B-8EE9C6AD9689}" type="presParOf" srcId="{B731CC19-0C22-A349-B300-BBBBF7D9C4EA}" destId="{5D4071AC-53C9-A041-8860-3B6521FF2D13}" srcOrd="0" destOrd="0" presId="urn:microsoft.com/office/officeart/2008/layout/HalfCircleOrganizationChart"/>
    <dgm:cxn modelId="{33BB8E7A-5910-C549-B317-162B5FBC7191}" type="presParOf" srcId="{B731CC19-0C22-A349-B300-BBBBF7D9C4EA}" destId="{DAB26011-F848-F246-8B6F-C011A8533A8C}" srcOrd="1" destOrd="0" presId="urn:microsoft.com/office/officeart/2008/layout/HalfCircleOrganizationChart"/>
    <dgm:cxn modelId="{D861A9C4-3D0C-1746-9E45-0902CFF44238}" type="presParOf" srcId="{B731CC19-0C22-A349-B300-BBBBF7D9C4EA}" destId="{646F082E-5AC8-9640-A675-AF3B75100681}" srcOrd="2" destOrd="0" presId="urn:microsoft.com/office/officeart/2008/layout/HalfCircleOrganizationChart"/>
    <dgm:cxn modelId="{6D9BDB3C-10F6-104C-A037-F07102EDFE16}" type="presParOf" srcId="{B731CC19-0C22-A349-B300-BBBBF7D9C4EA}" destId="{1BE46BBB-06DE-0842-8EF6-5F8800E9D5CA}" srcOrd="3" destOrd="0" presId="urn:microsoft.com/office/officeart/2008/layout/HalfCircleOrganizationChart"/>
    <dgm:cxn modelId="{5409B283-201C-AF45-8716-B28F7B26DBE8}" type="presParOf" srcId="{A8DF91C0-1575-8B45-8F68-52359CA3E75A}" destId="{5B9C048B-FF5D-AF47-938E-66B84B0A60B5}" srcOrd="1" destOrd="0" presId="urn:microsoft.com/office/officeart/2008/layout/HalfCircleOrganizationChart"/>
    <dgm:cxn modelId="{206BB722-8822-234B-A231-685077067EC2}" type="presParOf" srcId="{5B9C048B-FF5D-AF47-938E-66B84B0A60B5}" destId="{886958C7-8363-CB48-A1B2-2418A3641819}" srcOrd="0" destOrd="0" presId="urn:microsoft.com/office/officeart/2008/layout/HalfCircleOrganizationChart"/>
    <dgm:cxn modelId="{F095044A-25F4-8342-B2A7-E8BCA11774F4}" type="presParOf" srcId="{5B9C048B-FF5D-AF47-938E-66B84B0A60B5}" destId="{4E63FA14-5818-3A4C-9D4D-91D5C7EF97C5}" srcOrd="1" destOrd="0" presId="urn:microsoft.com/office/officeart/2008/layout/HalfCircleOrganizationChart"/>
    <dgm:cxn modelId="{3A991E7D-95BB-A34C-B879-93C2410F3375}" type="presParOf" srcId="{4E63FA14-5818-3A4C-9D4D-91D5C7EF97C5}" destId="{5D1D2E83-C4AB-C141-92B5-8143CCCCD204}" srcOrd="0" destOrd="0" presId="urn:microsoft.com/office/officeart/2008/layout/HalfCircleOrganizationChart"/>
    <dgm:cxn modelId="{0311154B-38A0-8046-AF41-E025EC1FD398}" type="presParOf" srcId="{5D1D2E83-C4AB-C141-92B5-8143CCCCD204}" destId="{B30BCCF4-B0CF-3046-A453-55FE3B5FF905}" srcOrd="0" destOrd="0" presId="urn:microsoft.com/office/officeart/2008/layout/HalfCircleOrganizationChart"/>
    <dgm:cxn modelId="{C4969707-6521-D24C-9087-D80EE34D09D0}" type="presParOf" srcId="{5D1D2E83-C4AB-C141-92B5-8143CCCCD204}" destId="{F841551D-29FE-7241-8AD4-D3635B1DBE78}" srcOrd="1" destOrd="0" presId="urn:microsoft.com/office/officeart/2008/layout/HalfCircleOrganizationChart"/>
    <dgm:cxn modelId="{390A6E8F-DC2C-1547-8C05-155B3565B4BC}" type="presParOf" srcId="{5D1D2E83-C4AB-C141-92B5-8143CCCCD204}" destId="{3B21D85E-D5A6-7448-902B-C214808CA87F}" srcOrd="2" destOrd="0" presId="urn:microsoft.com/office/officeart/2008/layout/HalfCircleOrganizationChart"/>
    <dgm:cxn modelId="{B0486497-770B-764F-B64D-7CB52B83E1FD}" type="presParOf" srcId="{5D1D2E83-C4AB-C141-92B5-8143CCCCD204}" destId="{584D4305-2BD0-C24D-8290-64DDDC01AF35}" srcOrd="3" destOrd="0" presId="urn:microsoft.com/office/officeart/2008/layout/HalfCircleOrganizationChart"/>
    <dgm:cxn modelId="{A1419562-025E-0542-81BD-EBC20271BE70}" type="presParOf" srcId="{4E63FA14-5818-3A4C-9D4D-91D5C7EF97C5}" destId="{357E6FE0-4C27-C244-9093-1558E61F3403}" srcOrd="1" destOrd="0" presId="urn:microsoft.com/office/officeart/2008/layout/HalfCircleOrganizationChart"/>
    <dgm:cxn modelId="{372A4141-FC00-9C49-AA8E-368096A6E460}" type="presParOf" srcId="{357E6FE0-4C27-C244-9093-1558E61F3403}" destId="{FBCA7CC2-A5E2-AD41-9CA4-A93B769E4CB5}" srcOrd="0" destOrd="0" presId="urn:microsoft.com/office/officeart/2008/layout/HalfCircleOrganizationChart"/>
    <dgm:cxn modelId="{D60ED311-055E-614B-8F89-97B055389C6B}" type="presParOf" srcId="{357E6FE0-4C27-C244-9093-1558E61F3403}" destId="{4B2BAEDA-FEB7-5248-BAC5-8E5AF1705DDC}" srcOrd="1" destOrd="0" presId="urn:microsoft.com/office/officeart/2008/layout/HalfCircleOrganizationChart"/>
    <dgm:cxn modelId="{AD16AEB7-B380-5C48-B539-F20FF6766C09}" type="presParOf" srcId="{4B2BAEDA-FEB7-5248-BAC5-8E5AF1705DDC}" destId="{7B650EFC-D93F-4943-9B34-F8B557EC3012}" srcOrd="0" destOrd="0" presId="urn:microsoft.com/office/officeart/2008/layout/HalfCircleOrganizationChart"/>
    <dgm:cxn modelId="{368B7380-E5D5-CF4E-AB5C-0CD78695EDB0}" type="presParOf" srcId="{7B650EFC-D93F-4943-9B34-F8B557EC3012}" destId="{197668D9-290C-EC47-9F7B-FF9B94B480D1}" srcOrd="0" destOrd="0" presId="urn:microsoft.com/office/officeart/2008/layout/HalfCircleOrganizationChart"/>
    <dgm:cxn modelId="{B40456E0-022E-7A42-A5F4-20B9B1A90CC5}" type="presParOf" srcId="{7B650EFC-D93F-4943-9B34-F8B557EC3012}" destId="{C2EE7D30-726F-6346-9680-99E9879F4138}" srcOrd="1" destOrd="0" presId="urn:microsoft.com/office/officeart/2008/layout/HalfCircleOrganizationChart"/>
    <dgm:cxn modelId="{0DCA7C5C-B9DE-2347-8B53-1A5CD49F6199}" type="presParOf" srcId="{7B650EFC-D93F-4943-9B34-F8B557EC3012}" destId="{E10EB75E-3E2A-6F42-9E08-543D629039B9}" srcOrd="2" destOrd="0" presId="urn:microsoft.com/office/officeart/2008/layout/HalfCircleOrganizationChart"/>
    <dgm:cxn modelId="{E3DD2F45-A51F-E343-AA57-D2946D35A1A0}" type="presParOf" srcId="{7B650EFC-D93F-4943-9B34-F8B557EC3012}" destId="{86702703-9D5D-E341-8D4A-B03D8276A843}" srcOrd="3" destOrd="0" presId="urn:microsoft.com/office/officeart/2008/layout/HalfCircleOrganizationChart"/>
    <dgm:cxn modelId="{AA7BAE84-A12B-AE4B-B8E9-6968BE635A82}" type="presParOf" srcId="{4B2BAEDA-FEB7-5248-BAC5-8E5AF1705DDC}" destId="{F2AB9297-5ADC-154D-BA09-F663F393A7D1}" srcOrd="1" destOrd="0" presId="urn:microsoft.com/office/officeart/2008/layout/HalfCircleOrganizationChart"/>
    <dgm:cxn modelId="{ACFDBEDD-D83B-5544-93F1-79E78523DD85}" type="presParOf" srcId="{4B2BAEDA-FEB7-5248-BAC5-8E5AF1705DDC}" destId="{9E3876EF-BD16-F04D-AA86-BBE37B2AF34D}" srcOrd="2" destOrd="0" presId="urn:microsoft.com/office/officeart/2008/layout/HalfCircleOrganizationChart"/>
    <dgm:cxn modelId="{9304DE6C-239C-3A41-A7B0-490DC46DD688}" type="presParOf" srcId="{4E63FA14-5818-3A4C-9D4D-91D5C7EF97C5}" destId="{4219E721-EF9B-534A-A71E-B435F64D7347}" srcOrd="2" destOrd="0" presId="urn:microsoft.com/office/officeart/2008/layout/HalfCircleOrganizationChart"/>
    <dgm:cxn modelId="{69C8783B-E7EE-1544-BA28-DBEC8253EEB6}" type="presParOf" srcId="{5B9C048B-FF5D-AF47-938E-66B84B0A60B5}" destId="{4AC47B76-1E3B-944C-8678-3D6A09808AD0}" srcOrd="2" destOrd="0" presId="urn:microsoft.com/office/officeart/2008/layout/HalfCircleOrganizationChart"/>
    <dgm:cxn modelId="{2C545B11-45A7-4D43-AE40-0F95762AFE0F}" type="presParOf" srcId="{5B9C048B-FF5D-AF47-938E-66B84B0A60B5}" destId="{AAB9914E-82EC-3B49-8575-197F47E6D3AB}" srcOrd="3" destOrd="0" presId="urn:microsoft.com/office/officeart/2008/layout/HalfCircleOrganizationChart"/>
    <dgm:cxn modelId="{EFE7E716-0A55-1A4A-AEAF-F7BB7918002B}" type="presParOf" srcId="{AAB9914E-82EC-3B49-8575-197F47E6D3AB}" destId="{17186540-4352-904B-BDC7-70B4784381F9}" srcOrd="0" destOrd="0" presId="urn:microsoft.com/office/officeart/2008/layout/HalfCircleOrganizationChart"/>
    <dgm:cxn modelId="{67B89D65-C77E-6745-8FFC-198548399190}" type="presParOf" srcId="{17186540-4352-904B-BDC7-70B4784381F9}" destId="{DD0E05C5-EE54-6E4F-B92B-2310AD805E02}" srcOrd="0" destOrd="0" presId="urn:microsoft.com/office/officeart/2008/layout/HalfCircleOrganizationChart"/>
    <dgm:cxn modelId="{14B9DF3F-1EAC-DC46-888B-7F0CC55636AF}" type="presParOf" srcId="{17186540-4352-904B-BDC7-70B4784381F9}" destId="{E980C594-D5D8-6445-8592-F865A7359CAB}" srcOrd="1" destOrd="0" presId="urn:microsoft.com/office/officeart/2008/layout/HalfCircleOrganizationChart"/>
    <dgm:cxn modelId="{45FF8B32-600D-B145-9DB8-50AAF597CD6B}" type="presParOf" srcId="{17186540-4352-904B-BDC7-70B4784381F9}" destId="{98F7BACE-71E5-4E4C-A137-287B6E7AE573}" srcOrd="2" destOrd="0" presId="urn:microsoft.com/office/officeart/2008/layout/HalfCircleOrganizationChart"/>
    <dgm:cxn modelId="{CBEACCED-0546-E44A-8434-B289F1AC64CE}" type="presParOf" srcId="{17186540-4352-904B-BDC7-70B4784381F9}" destId="{8D91F5DB-53B0-F242-8CFB-FB1BD44AA3EE}" srcOrd="3" destOrd="0" presId="urn:microsoft.com/office/officeart/2008/layout/HalfCircleOrganizationChart"/>
    <dgm:cxn modelId="{E83367A2-35BA-F647-B7B0-8C087AA94084}" type="presParOf" srcId="{AAB9914E-82EC-3B49-8575-197F47E6D3AB}" destId="{1E17B406-98A9-CC49-8378-908151128703}" srcOrd="1" destOrd="0" presId="urn:microsoft.com/office/officeart/2008/layout/HalfCircleOrganizationChart"/>
    <dgm:cxn modelId="{A24F3A42-4D60-0B44-80E9-1058D946F279}" type="presParOf" srcId="{1E17B406-98A9-CC49-8378-908151128703}" destId="{EFA7CA9D-BF0D-C74A-B862-40884D057FB6}" srcOrd="0" destOrd="0" presId="urn:microsoft.com/office/officeart/2008/layout/HalfCircleOrganizationChart"/>
    <dgm:cxn modelId="{DA13377D-E46D-1644-939A-24EC4E5F7236}" type="presParOf" srcId="{1E17B406-98A9-CC49-8378-908151128703}" destId="{0C1FC7D7-534A-634B-BAC8-9A8F858F3524}" srcOrd="1" destOrd="0" presId="urn:microsoft.com/office/officeart/2008/layout/HalfCircleOrganizationChart"/>
    <dgm:cxn modelId="{01D1A92A-3A87-3D4A-856D-86CCFF3AEDB1}" type="presParOf" srcId="{0C1FC7D7-534A-634B-BAC8-9A8F858F3524}" destId="{8B8A6D24-C4B0-2B4D-9289-7EDE7E09586E}" srcOrd="0" destOrd="0" presId="urn:microsoft.com/office/officeart/2008/layout/HalfCircleOrganizationChart"/>
    <dgm:cxn modelId="{9873C108-B60E-F949-A996-FEDDB66DA994}" type="presParOf" srcId="{8B8A6D24-C4B0-2B4D-9289-7EDE7E09586E}" destId="{A92BB7BC-A8E8-1743-98E1-4DC5595BFB57}" srcOrd="0" destOrd="0" presId="urn:microsoft.com/office/officeart/2008/layout/HalfCircleOrganizationChart"/>
    <dgm:cxn modelId="{F0AB4EDC-A1F7-9B40-BE00-CE478BA0DE9A}" type="presParOf" srcId="{8B8A6D24-C4B0-2B4D-9289-7EDE7E09586E}" destId="{D94F87F1-29A3-6142-A860-C59623369D48}" srcOrd="1" destOrd="0" presId="urn:microsoft.com/office/officeart/2008/layout/HalfCircleOrganizationChart"/>
    <dgm:cxn modelId="{A5635233-62E2-4948-B3B1-B025239F5113}" type="presParOf" srcId="{8B8A6D24-C4B0-2B4D-9289-7EDE7E09586E}" destId="{CB515871-5AFE-4E4F-BAB8-7FCFDDD190A2}" srcOrd="2" destOrd="0" presId="urn:microsoft.com/office/officeart/2008/layout/HalfCircleOrganizationChart"/>
    <dgm:cxn modelId="{70B2C2FC-0385-EF47-AF14-3D72ECA5EA48}" type="presParOf" srcId="{8B8A6D24-C4B0-2B4D-9289-7EDE7E09586E}" destId="{4A403269-AEFC-104F-9A89-6E4651ACEE7A}" srcOrd="3" destOrd="0" presId="urn:microsoft.com/office/officeart/2008/layout/HalfCircleOrganizationChart"/>
    <dgm:cxn modelId="{BF3E7C26-37FE-064D-9E56-B8B9889CD32E}" type="presParOf" srcId="{0C1FC7D7-534A-634B-BAC8-9A8F858F3524}" destId="{4AB2254B-2DDC-8045-B660-4AD38AABF39B}" srcOrd="1" destOrd="0" presId="urn:microsoft.com/office/officeart/2008/layout/HalfCircleOrganizationChart"/>
    <dgm:cxn modelId="{A3B87750-88BE-1941-8D3E-FC3841DF7F2A}" type="presParOf" srcId="{0C1FC7D7-534A-634B-BAC8-9A8F858F3524}" destId="{8FA42B40-4E86-454F-922B-1CD762FA1F13}" srcOrd="2" destOrd="0" presId="urn:microsoft.com/office/officeart/2008/layout/HalfCircleOrganizationChart"/>
    <dgm:cxn modelId="{D097D220-24B0-8242-BC17-A4FDE1764B51}" type="presParOf" srcId="{AAB9914E-82EC-3B49-8575-197F47E6D3AB}" destId="{8C9A8C5F-10FD-B64F-AB2D-395C3BFDAEEE}" srcOrd="2" destOrd="0" presId="urn:microsoft.com/office/officeart/2008/layout/HalfCircleOrganizationChart"/>
    <dgm:cxn modelId="{C924518B-3704-474D-88FE-507EDA44BBA4}" type="presParOf" srcId="{A8DF91C0-1575-8B45-8F68-52359CA3E75A}" destId="{124055A2-D20E-F346-911D-20437C24DEFE}" srcOrd="2" destOrd="0" presId="urn:microsoft.com/office/officeart/2008/layout/HalfCircleOrganizationChart"/>
    <dgm:cxn modelId="{F7CE10E8-C72F-EA47-AD7D-AE6D3C289438}" type="presParOf" srcId="{2946F394-574C-C749-B29D-FA7C516DA02C}" destId="{01241CE4-0AC6-4242-AC0D-52061A3A227C}" srcOrd="2" destOrd="0" presId="urn:microsoft.com/office/officeart/2008/layout/HalfCircleOrganizationChart"/>
    <dgm:cxn modelId="{209BB974-2892-9643-A3A5-6939B31A306A}" type="presParOf" srcId="{2946F394-574C-C749-B29D-FA7C516DA02C}" destId="{F6CAA60C-7AD2-464A-8741-84133CA4C515}" srcOrd="3" destOrd="0" presId="urn:microsoft.com/office/officeart/2008/layout/HalfCircleOrganizationChart"/>
    <dgm:cxn modelId="{198A0755-59AB-3443-A64E-ECC3EEE70785}" type="presParOf" srcId="{F6CAA60C-7AD2-464A-8741-84133CA4C515}" destId="{C11ACD70-78E9-184B-A5D3-2990DF38EDCD}" srcOrd="0" destOrd="0" presId="urn:microsoft.com/office/officeart/2008/layout/HalfCircleOrganizationChart"/>
    <dgm:cxn modelId="{017CF7CE-DCDB-9C4E-B271-871A78A7D983}" type="presParOf" srcId="{C11ACD70-78E9-184B-A5D3-2990DF38EDCD}" destId="{4869503C-794B-7C4F-A396-2DEC6443BA2A}" srcOrd="0" destOrd="0" presId="urn:microsoft.com/office/officeart/2008/layout/HalfCircleOrganizationChart"/>
    <dgm:cxn modelId="{4FAA1977-748F-BF44-B9D9-0E2091DE7539}" type="presParOf" srcId="{C11ACD70-78E9-184B-A5D3-2990DF38EDCD}" destId="{E007CB6B-A72A-2049-A8A8-7E67A60422FC}" srcOrd="1" destOrd="0" presId="urn:microsoft.com/office/officeart/2008/layout/HalfCircleOrganizationChart"/>
    <dgm:cxn modelId="{DF03D0A0-EF7B-B940-AFE2-DB06ACE79833}" type="presParOf" srcId="{C11ACD70-78E9-184B-A5D3-2990DF38EDCD}" destId="{2E59011E-7944-9A4F-92E6-1B0EB1D145BB}" srcOrd="2" destOrd="0" presId="urn:microsoft.com/office/officeart/2008/layout/HalfCircleOrganizationChart"/>
    <dgm:cxn modelId="{A0C16265-CF05-D64F-B298-D6748501CC86}" type="presParOf" srcId="{C11ACD70-78E9-184B-A5D3-2990DF38EDCD}" destId="{F2709424-CD75-6C4C-B6C9-D70464E4781C}" srcOrd="3" destOrd="0" presId="urn:microsoft.com/office/officeart/2008/layout/HalfCircleOrganizationChart"/>
    <dgm:cxn modelId="{E132F20A-8C50-C441-AC13-29781A00A764}" type="presParOf" srcId="{F6CAA60C-7AD2-464A-8741-84133CA4C515}" destId="{4BF99100-4F75-CF48-80C3-6C52D5F9B7C6}" srcOrd="1" destOrd="0" presId="urn:microsoft.com/office/officeart/2008/layout/HalfCircleOrganizationChart"/>
    <dgm:cxn modelId="{7D01688F-02DE-C14C-9CD5-344457064ED8}" type="presParOf" srcId="{4BF99100-4F75-CF48-80C3-6C52D5F9B7C6}" destId="{BEDF0A4C-247E-E14B-B6EF-7A5970CA8B52}" srcOrd="0" destOrd="0" presId="urn:microsoft.com/office/officeart/2008/layout/HalfCircleOrganizationChart"/>
    <dgm:cxn modelId="{96D9B9C9-2BB7-6743-93D1-1C6DD804569F}" type="presParOf" srcId="{4BF99100-4F75-CF48-80C3-6C52D5F9B7C6}" destId="{08AC32D4-558D-C041-857A-C3A6B5852C8E}" srcOrd="1" destOrd="0" presId="urn:microsoft.com/office/officeart/2008/layout/HalfCircleOrganizationChart"/>
    <dgm:cxn modelId="{7A50A488-EF02-1242-B2C0-9BF4B5F0E271}" type="presParOf" srcId="{08AC32D4-558D-C041-857A-C3A6B5852C8E}" destId="{00287F5D-A91F-0D4A-976A-FD00D867566A}" srcOrd="0" destOrd="0" presId="urn:microsoft.com/office/officeart/2008/layout/HalfCircleOrganizationChart"/>
    <dgm:cxn modelId="{38454CEB-4177-FA45-BBC5-4C2933D9368A}" type="presParOf" srcId="{00287F5D-A91F-0D4A-976A-FD00D867566A}" destId="{9DB9ACA2-D768-C641-B486-272D78341414}" srcOrd="0" destOrd="0" presId="urn:microsoft.com/office/officeart/2008/layout/HalfCircleOrganizationChart"/>
    <dgm:cxn modelId="{DF860013-6D20-D748-B4FF-A6AC618B851A}" type="presParOf" srcId="{00287F5D-A91F-0D4A-976A-FD00D867566A}" destId="{B5858012-73DC-DA41-BAAF-D13C88EC44B2}" srcOrd="1" destOrd="0" presId="urn:microsoft.com/office/officeart/2008/layout/HalfCircleOrganizationChart"/>
    <dgm:cxn modelId="{B9480036-4E4C-874A-8955-006BE1E69402}" type="presParOf" srcId="{00287F5D-A91F-0D4A-976A-FD00D867566A}" destId="{85085092-0ACE-D246-90D1-91B67CFF3168}" srcOrd="2" destOrd="0" presId="urn:microsoft.com/office/officeart/2008/layout/HalfCircleOrganizationChart"/>
    <dgm:cxn modelId="{A7E57A21-90FB-FB4E-BA54-BB9CC21386E0}" type="presParOf" srcId="{00287F5D-A91F-0D4A-976A-FD00D867566A}" destId="{94A31271-D998-074C-B85C-67B8C6861A69}" srcOrd="3" destOrd="0" presId="urn:microsoft.com/office/officeart/2008/layout/HalfCircleOrganizationChart"/>
    <dgm:cxn modelId="{7C7999A7-C5F8-9642-A2CE-943D35B32CF8}" type="presParOf" srcId="{08AC32D4-558D-C041-857A-C3A6B5852C8E}" destId="{35C1B80E-4161-8D4B-BE11-8CBEB61B1753}" srcOrd="1" destOrd="0" presId="urn:microsoft.com/office/officeart/2008/layout/HalfCircleOrganizationChart"/>
    <dgm:cxn modelId="{CFB24670-F5BB-014B-B902-0A914DC89939}" type="presParOf" srcId="{35C1B80E-4161-8D4B-BE11-8CBEB61B1753}" destId="{36EE566A-CA8D-1D44-B82D-3D07A980E43F}" srcOrd="0" destOrd="0" presId="urn:microsoft.com/office/officeart/2008/layout/HalfCircleOrganizationChart"/>
    <dgm:cxn modelId="{DE255F0E-A3D7-F046-B412-D9F818C1D615}" type="presParOf" srcId="{35C1B80E-4161-8D4B-BE11-8CBEB61B1753}" destId="{5E80C027-8A9C-AF4E-8C47-D044C4265F9E}" srcOrd="1" destOrd="0" presId="urn:microsoft.com/office/officeart/2008/layout/HalfCircleOrganizationChart"/>
    <dgm:cxn modelId="{85AD878D-8FFA-FC43-9F71-CA5625A2598B}" type="presParOf" srcId="{5E80C027-8A9C-AF4E-8C47-D044C4265F9E}" destId="{5CAC1770-5EC9-CA41-84A2-E9BB6CF02E26}" srcOrd="0" destOrd="0" presId="urn:microsoft.com/office/officeart/2008/layout/HalfCircleOrganizationChart"/>
    <dgm:cxn modelId="{02AE91DC-ABD3-1A43-A939-4A2188720B6F}" type="presParOf" srcId="{5CAC1770-5EC9-CA41-84A2-E9BB6CF02E26}" destId="{B68FFA2F-C470-0F48-8979-01EBA29C5A87}" srcOrd="0" destOrd="0" presId="urn:microsoft.com/office/officeart/2008/layout/HalfCircleOrganizationChart"/>
    <dgm:cxn modelId="{1DECD01B-DFB8-1742-86AD-DEA04672C44D}" type="presParOf" srcId="{5CAC1770-5EC9-CA41-84A2-E9BB6CF02E26}" destId="{B95B1DA1-7384-604F-B9EB-9C03088F4E58}" srcOrd="1" destOrd="0" presId="urn:microsoft.com/office/officeart/2008/layout/HalfCircleOrganizationChart"/>
    <dgm:cxn modelId="{B8103B5E-B45D-EC42-9521-91DFFBA2FF7B}" type="presParOf" srcId="{5CAC1770-5EC9-CA41-84A2-E9BB6CF02E26}" destId="{532F2DAA-C4D5-F64C-9B59-7F9D8F91C14E}" srcOrd="2" destOrd="0" presId="urn:microsoft.com/office/officeart/2008/layout/HalfCircleOrganizationChart"/>
    <dgm:cxn modelId="{98303142-355F-5A40-8B30-993E179AD4D1}" type="presParOf" srcId="{5CAC1770-5EC9-CA41-84A2-E9BB6CF02E26}" destId="{604C28F8-5485-6F4B-BE26-EDA14E0C6738}" srcOrd="3" destOrd="0" presId="urn:microsoft.com/office/officeart/2008/layout/HalfCircleOrganizationChart"/>
    <dgm:cxn modelId="{1E1AD1A6-9606-CC46-AA4A-74680AE0578F}" type="presParOf" srcId="{5E80C027-8A9C-AF4E-8C47-D044C4265F9E}" destId="{0CD58E83-5870-4244-8EA5-8CC7C5704F27}" srcOrd="1" destOrd="0" presId="urn:microsoft.com/office/officeart/2008/layout/HalfCircleOrganizationChart"/>
    <dgm:cxn modelId="{67CEDA90-5203-C440-BCD1-BEDB7F8F3F2F}" type="presParOf" srcId="{5E80C027-8A9C-AF4E-8C47-D044C4265F9E}" destId="{137776A3-BDEB-7D46-B6B1-A1F283993110}" srcOrd="2" destOrd="0" presId="urn:microsoft.com/office/officeart/2008/layout/HalfCircleOrganizationChart"/>
    <dgm:cxn modelId="{35B0563B-DD84-FE43-863E-C666EB1CA359}" type="presParOf" srcId="{35C1B80E-4161-8D4B-BE11-8CBEB61B1753}" destId="{55F495D1-E728-5549-BDD5-8A9F35C71010}" srcOrd="2" destOrd="0" presId="urn:microsoft.com/office/officeart/2008/layout/HalfCircleOrganizationChart"/>
    <dgm:cxn modelId="{20D675B5-3209-E641-9E29-E4447187EF74}" type="presParOf" srcId="{35C1B80E-4161-8D4B-BE11-8CBEB61B1753}" destId="{BDF36E1C-CFDE-AA49-9E7B-0401E5E67392}" srcOrd="3" destOrd="0" presId="urn:microsoft.com/office/officeart/2008/layout/HalfCircleOrganizationChart"/>
    <dgm:cxn modelId="{1843B8F6-1539-3249-8DF8-4A1E12BFF4C4}" type="presParOf" srcId="{BDF36E1C-CFDE-AA49-9E7B-0401E5E67392}" destId="{8D64F53C-831B-F846-8CCC-01339A22A4F7}" srcOrd="0" destOrd="0" presId="urn:microsoft.com/office/officeart/2008/layout/HalfCircleOrganizationChart"/>
    <dgm:cxn modelId="{BF62E5DC-B0C0-F64B-A10F-7F6BCC63F87A}" type="presParOf" srcId="{8D64F53C-831B-F846-8CCC-01339A22A4F7}" destId="{1255326F-A320-6145-AA4F-7EBF7193DA03}" srcOrd="0" destOrd="0" presId="urn:microsoft.com/office/officeart/2008/layout/HalfCircleOrganizationChart"/>
    <dgm:cxn modelId="{971A43B9-1832-BF4C-A5DF-E5AF36E62371}" type="presParOf" srcId="{8D64F53C-831B-F846-8CCC-01339A22A4F7}" destId="{DEF4F33E-0352-D448-ACAE-1E446B8B30C5}" srcOrd="1" destOrd="0" presId="urn:microsoft.com/office/officeart/2008/layout/HalfCircleOrganizationChart"/>
    <dgm:cxn modelId="{FA2DF6BF-5C69-4245-A0EE-6ABBC79F65A1}" type="presParOf" srcId="{8D64F53C-831B-F846-8CCC-01339A22A4F7}" destId="{D8C32D84-9E72-594B-A35F-9B1257BD34F6}" srcOrd="2" destOrd="0" presId="urn:microsoft.com/office/officeart/2008/layout/HalfCircleOrganizationChart"/>
    <dgm:cxn modelId="{03545254-9A31-DA41-9B15-0D1ED5D412C5}" type="presParOf" srcId="{8D64F53C-831B-F846-8CCC-01339A22A4F7}" destId="{C90CD0FC-C822-9F45-9427-D715DE31B76E}" srcOrd="3" destOrd="0" presId="urn:microsoft.com/office/officeart/2008/layout/HalfCircleOrganizationChart"/>
    <dgm:cxn modelId="{824D7F52-7D01-954B-8765-C02E94BC6B10}" type="presParOf" srcId="{BDF36E1C-CFDE-AA49-9E7B-0401E5E67392}" destId="{33259AA5-A57A-374C-AA0D-308A90EF2890}" srcOrd="1" destOrd="0" presId="urn:microsoft.com/office/officeart/2008/layout/HalfCircleOrganizationChart"/>
    <dgm:cxn modelId="{4D8F61CC-CB2F-8C4C-93EB-9EE4ACFC281F}" type="presParOf" srcId="{BDF36E1C-CFDE-AA49-9E7B-0401E5E67392}" destId="{5AFA0EBD-E60B-FB40-B74E-7316351E7651}" srcOrd="2" destOrd="0" presId="urn:microsoft.com/office/officeart/2008/layout/HalfCircleOrganizationChart"/>
    <dgm:cxn modelId="{34C76C58-4917-6D4A-B8EB-BBDE1B3524A1}" type="presParOf" srcId="{08AC32D4-558D-C041-857A-C3A6B5852C8E}" destId="{C2979BA9-B425-0645-A212-58AAD942D297}" srcOrd="2" destOrd="0" presId="urn:microsoft.com/office/officeart/2008/layout/HalfCircleOrganizationChart"/>
    <dgm:cxn modelId="{8E14B6F3-0012-0B40-9AC2-48F2B5A3458C}" type="presParOf" srcId="{4BF99100-4F75-CF48-80C3-6C52D5F9B7C6}" destId="{C2E3DBD6-B6C6-3F4B-B5A3-0F40BA38BF7D}" srcOrd="2" destOrd="0" presId="urn:microsoft.com/office/officeart/2008/layout/HalfCircleOrganizationChart"/>
    <dgm:cxn modelId="{726C4657-1788-C048-BF4C-B1826AA9DCD1}" type="presParOf" srcId="{4BF99100-4F75-CF48-80C3-6C52D5F9B7C6}" destId="{C2FD9486-09CF-114A-BDFF-EE7FEB4CC76B}" srcOrd="3" destOrd="0" presId="urn:microsoft.com/office/officeart/2008/layout/HalfCircleOrganizationChart"/>
    <dgm:cxn modelId="{FA5FA625-C8AE-3645-8F83-DE646B21D4ED}" type="presParOf" srcId="{C2FD9486-09CF-114A-BDFF-EE7FEB4CC76B}" destId="{73819869-7761-FB47-92C8-DE2322FF37CB}" srcOrd="0" destOrd="0" presId="urn:microsoft.com/office/officeart/2008/layout/HalfCircleOrganizationChart"/>
    <dgm:cxn modelId="{42937246-D94D-E748-990E-6AB85E16D7EC}" type="presParOf" srcId="{73819869-7761-FB47-92C8-DE2322FF37CB}" destId="{99310F92-2D09-0D49-A066-CAC9434A4151}" srcOrd="0" destOrd="0" presId="urn:microsoft.com/office/officeart/2008/layout/HalfCircleOrganizationChart"/>
    <dgm:cxn modelId="{89863DD5-32B3-DE44-B68C-3B8E68070B36}" type="presParOf" srcId="{73819869-7761-FB47-92C8-DE2322FF37CB}" destId="{E016E32F-F4F5-C14E-B24A-BE6FED95B4F2}" srcOrd="1" destOrd="0" presId="urn:microsoft.com/office/officeart/2008/layout/HalfCircleOrganizationChart"/>
    <dgm:cxn modelId="{E23A8D70-D5EF-1D48-88EF-453479A8880D}" type="presParOf" srcId="{73819869-7761-FB47-92C8-DE2322FF37CB}" destId="{E628412E-20B6-B84A-BA0C-552D210930D1}" srcOrd="2" destOrd="0" presId="urn:microsoft.com/office/officeart/2008/layout/HalfCircleOrganizationChart"/>
    <dgm:cxn modelId="{270E0FEB-5BEE-D74A-BEF8-F1489F86FC39}" type="presParOf" srcId="{73819869-7761-FB47-92C8-DE2322FF37CB}" destId="{A879FB7A-70D4-8649-AF88-7069BB8C7F6A}" srcOrd="3" destOrd="0" presId="urn:microsoft.com/office/officeart/2008/layout/HalfCircleOrganizationChart"/>
    <dgm:cxn modelId="{3BD6E957-A237-E048-BDB2-AB5F5B100DA8}" type="presParOf" srcId="{C2FD9486-09CF-114A-BDFF-EE7FEB4CC76B}" destId="{F90C9F40-DF3A-8348-8E97-4867CD98BC54}" srcOrd="1" destOrd="0" presId="urn:microsoft.com/office/officeart/2008/layout/HalfCircleOrganizationChart"/>
    <dgm:cxn modelId="{E5B3B0BB-FBB2-2D4B-9FD9-1F2FD500CBE7}" type="presParOf" srcId="{F90C9F40-DF3A-8348-8E97-4867CD98BC54}" destId="{7E83B7A8-67F9-CE48-B67C-33E945A49647}" srcOrd="0" destOrd="0" presId="urn:microsoft.com/office/officeart/2008/layout/HalfCircleOrganizationChart"/>
    <dgm:cxn modelId="{C45CD923-5C3D-C64A-9012-2EB0075C7811}" type="presParOf" srcId="{F90C9F40-DF3A-8348-8E97-4867CD98BC54}" destId="{A85A8248-0A40-0C49-93DD-AF46F023267C}" srcOrd="1" destOrd="0" presId="urn:microsoft.com/office/officeart/2008/layout/HalfCircleOrganizationChart"/>
    <dgm:cxn modelId="{7401130F-2694-BD4D-841A-967CD270D5C6}" type="presParOf" srcId="{A85A8248-0A40-0C49-93DD-AF46F023267C}" destId="{EC56E7A1-4745-7448-8216-F35CFAE798C6}" srcOrd="0" destOrd="0" presId="urn:microsoft.com/office/officeart/2008/layout/HalfCircleOrganizationChart"/>
    <dgm:cxn modelId="{9A517DDD-BB0C-F24B-B684-10C9B593D193}" type="presParOf" srcId="{EC56E7A1-4745-7448-8216-F35CFAE798C6}" destId="{1492DCFE-408E-F545-AB59-5ED6A9BA5641}" srcOrd="0" destOrd="0" presId="urn:microsoft.com/office/officeart/2008/layout/HalfCircleOrganizationChart"/>
    <dgm:cxn modelId="{D4DF0558-3F95-1541-BE27-80F3992D5086}" type="presParOf" srcId="{EC56E7A1-4745-7448-8216-F35CFAE798C6}" destId="{23C4E7F8-0707-2649-BDFB-EA0152E9F8A9}" srcOrd="1" destOrd="0" presId="urn:microsoft.com/office/officeart/2008/layout/HalfCircleOrganizationChart"/>
    <dgm:cxn modelId="{3F102F9E-058F-504F-B7EF-8220CE2ECA39}" type="presParOf" srcId="{EC56E7A1-4745-7448-8216-F35CFAE798C6}" destId="{3F87D50F-3F34-2445-B12D-0ED06D6C6DB5}" srcOrd="2" destOrd="0" presId="urn:microsoft.com/office/officeart/2008/layout/HalfCircleOrganizationChart"/>
    <dgm:cxn modelId="{C788B778-0C63-D742-8DB9-C62067507297}" type="presParOf" srcId="{EC56E7A1-4745-7448-8216-F35CFAE798C6}" destId="{21C62A8F-DD65-0C41-A199-E71425725802}" srcOrd="3" destOrd="0" presId="urn:microsoft.com/office/officeart/2008/layout/HalfCircleOrganizationChart"/>
    <dgm:cxn modelId="{54A93BEA-9CBC-4642-BECC-4C39DBE82BFB}" type="presParOf" srcId="{A85A8248-0A40-0C49-93DD-AF46F023267C}" destId="{5858AE0A-DB64-4B42-B3F6-8D6F82897607}" srcOrd="1" destOrd="0" presId="urn:microsoft.com/office/officeart/2008/layout/HalfCircleOrganizationChart"/>
    <dgm:cxn modelId="{E4548494-04F5-CA4B-B8F5-AC740FD8428E}" type="presParOf" srcId="{A85A8248-0A40-0C49-93DD-AF46F023267C}" destId="{33886F37-FF86-EA43-8A50-10AEABFDDD54}" srcOrd="2" destOrd="0" presId="urn:microsoft.com/office/officeart/2008/layout/HalfCircleOrganizationChart"/>
    <dgm:cxn modelId="{567F5AB6-A7BD-4B48-9F08-2DCF848FF983}" type="presParOf" srcId="{F90C9F40-DF3A-8348-8E97-4867CD98BC54}" destId="{6714E3D2-0228-FF4E-A66B-97B1B93F3BD5}" srcOrd="2" destOrd="0" presId="urn:microsoft.com/office/officeart/2008/layout/HalfCircleOrganizationChart"/>
    <dgm:cxn modelId="{ED00F066-768A-2748-AFAC-618E8891AD08}" type="presParOf" srcId="{F90C9F40-DF3A-8348-8E97-4867CD98BC54}" destId="{89812CA1-FB55-5D42-B3DD-49685EF0A299}" srcOrd="3" destOrd="0" presId="urn:microsoft.com/office/officeart/2008/layout/HalfCircleOrganizationChart"/>
    <dgm:cxn modelId="{74DBF1DA-5888-B14E-A706-A3E733001876}" type="presParOf" srcId="{89812CA1-FB55-5D42-B3DD-49685EF0A299}" destId="{F97178A7-5935-6148-B00D-2C7793CDC0ED}" srcOrd="0" destOrd="0" presId="urn:microsoft.com/office/officeart/2008/layout/HalfCircleOrganizationChart"/>
    <dgm:cxn modelId="{EDBCFE49-5AE2-1E4D-B958-55F882674BE5}" type="presParOf" srcId="{F97178A7-5935-6148-B00D-2C7793CDC0ED}" destId="{C75AEB08-6A64-8D42-B8FE-80DB30C1A15E}" srcOrd="0" destOrd="0" presId="urn:microsoft.com/office/officeart/2008/layout/HalfCircleOrganizationChart"/>
    <dgm:cxn modelId="{D35C4010-4BD2-8A4F-9A4F-7190A90A12F1}" type="presParOf" srcId="{F97178A7-5935-6148-B00D-2C7793CDC0ED}" destId="{B9EF3A74-B964-9145-843A-49331ABA7FE3}" srcOrd="1" destOrd="0" presId="urn:microsoft.com/office/officeart/2008/layout/HalfCircleOrganizationChart"/>
    <dgm:cxn modelId="{E3FBF5AA-378C-A343-A190-E5F3E97950AC}" type="presParOf" srcId="{F97178A7-5935-6148-B00D-2C7793CDC0ED}" destId="{BDDFE890-61D9-9F49-8831-9938E6FA6070}" srcOrd="2" destOrd="0" presId="urn:microsoft.com/office/officeart/2008/layout/HalfCircleOrganizationChart"/>
    <dgm:cxn modelId="{E56084BE-556B-7740-9DD7-D595023623F5}" type="presParOf" srcId="{F97178A7-5935-6148-B00D-2C7793CDC0ED}" destId="{E7E48824-B330-6242-BD23-62E0F4B4ED9A}" srcOrd="3" destOrd="0" presId="urn:microsoft.com/office/officeart/2008/layout/HalfCircleOrganizationChart"/>
    <dgm:cxn modelId="{58C72B81-2EA9-2A4B-AB6B-32E8110A6286}" type="presParOf" srcId="{89812CA1-FB55-5D42-B3DD-49685EF0A299}" destId="{BAEBE329-E390-F24C-A107-BCDA8769CFD4}" srcOrd="1" destOrd="0" presId="urn:microsoft.com/office/officeart/2008/layout/HalfCircleOrganizationChart"/>
    <dgm:cxn modelId="{2F0FC0FA-9E1C-4149-B9DD-51833D68FD33}" type="presParOf" srcId="{89812CA1-FB55-5D42-B3DD-49685EF0A299}" destId="{B3D3D13A-00CB-3544-AD66-5529403E3BE1}" srcOrd="2" destOrd="0" presId="urn:microsoft.com/office/officeart/2008/layout/HalfCircleOrganizationChart"/>
    <dgm:cxn modelId="{6D11509A-2671-A448-8AE9-FA0A53F3218F}" type="presParOf" srcId="{C2FD9486-09CF-114A-BDFF-EE7FEB4CC76B}" destId="{3A72D621-2C3C-D94D-9A70-FAAD6E84C007}" srcOrd="2" destOrd="0" presId="urn:microsoft.com/office/officeart/2008/layout/HalfCircleOrganizationChart"/>
    <dgm:cxn modelId="{16A0AD0E-115B-C447-B1F1-23E49A8CB11B}" type="presParOf" srcId="{F6CAA60C-7AD2-464A-8741-84133CA4C515}" destId="{AAD2DFDD-BA5B-274D-963A-FB84AC80D7FB}" srcOrd="2" destOrd="0" presId="urn:microsoft.com/office/officeart/2008/layout/HalfCircleOrganizationChart"/>
    <dgm:cxn modelId="{E0246C67-F2D6-B844-B26F-5792974B001D}" type="presParOf" srcId="{6D4CC4B4-EFFD-FD4C-8664-853A7BCD7B7C}" destId="{EAD6A86C-34C1-F541-8C30-50AA6A4CCD00}" srcOrd="2" destOrd="0" presId="urn:microsoft.com/office/officeart/2008/layout/HalfCircle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9ED078-74F2-6548-A8D4-2FDCF65C78CC}" type="doc">
      <dgm:prSet loTypeId="urn:microsoft.com/office/officeart/2008/layout/HalfCircleOrganizationChart" loCatId="" qsTypeId="urn:microsoft.com/office/officeart/2005/8/quickstyle/simple4" qsCatId="simple" csTypeId="urn:microsoft.com/office/officeart/2005/8/colors/accent3_4" csCatId="accent3" phldr="1"/>
      <dgm:spPr/>
      <dgm:t>
        <a:bodyPr/>
        <a:lstStyle/>
        <a:p>
          <a:endParaRPr lang="en-GB"/>
        </a:p>
      </dgm:t>
    </dgm:pt>
    <dgm:pt modelId="{E04680B9-C50D-064B-9B58-82DB014D8056}">
      <dgm:prSet phldrT="[Text]"/>
      <dgm:spPr/>
      <dgm:t>
        <a:bodyPr/>
        <a:lstStyle/>
        <a:p>
          <a:r>
            <a:rPr lang="en-GB" dirty="0" err="1" smtClean="0"/>
            <a:t>tt</a:t>
          </a:r>
          <a:endParaRPr lang="en-GB" dirty="0"/>
        </a:p>
      </dgm:t>
    </dgm:pt>
    <dgm:pt modelId="{90FECCA5-C20E-B54C-9268-FD41220B3AFC}" type="parTrans" cxnId="{B988650A-C51E-3742-A8CE-F19968B5354D}">
      <dgm:prSet/>
      <dgm:spPr/>
      <dgm:t>
        <a:bodyPr/>
        <a:lstStyle/>
        <a:p>
          <a:endParaRPr lang="en-GB"/>
        </a:p>
      </dgm:t>
    </dgm:pt>
    <dgm:pt modelId="{F4A0C236-22F6-584A-AAC9-EE8AC2755BAC}" type="sibTrans" cxnId="{B988650A-C51E-3742-A8CE-F19968B5354D}">
      <dgm:prSet/>
      <dgm:spPr/>
      <dgm:t>
        <a:bodyPr/>
        <a:lstStyle/>
        <a:p>
          <a:endParaRPr lang="en-GB"/>
        </a:p>
      </dgm:t>
    </dgm:pt>
    <dgm:pt modelId="{0E18FDA1-65CC-BD40-B256-5D9B9F83A16E}">
      <dgm:prSet phldrT="[Text]"/>
      <dgm:spPr/>
      <dgm:t>
        <a:bodyPr/>
        <a:lstStyle/>
        <a:p>
          <a:r>
            <a:rPr lang="en-GB" dirty="0" smtClean="0"/>
            <a:t>body</a:t>
          </a:r>
          <a:endParaRPr lang="en-GB" dirty="0"/>
        </a:p>
      </dgm:t>
    </dgm:pt>
    <dgm:pt modelId="{5116DCFC-62C5-2841-8F35-699A16A82124}" type="parTrans" cxnId="{DF9826B7-EF12-A04C-AB3A-2F454BDDBF52}">
      <dgm:prSet/>
      <dgm:spPr/>
      <dgm:t>
        <a:bodyPr/>
        <a:lstStyle/>
        <a:p>
          <a:endParaRPr lang="en-GB"/>
        </a:p>
      </dgm:t>
    </dgm:pt>
    <dgm:pt modelId="{393DCA5E-9FA1-9D45-874E-747125137FA9}" type="sibTrans" cxnId="{DF9826B7-EF12-A04C-AB3A-2F454BDDBF52}">
      <dgm:prSet/>
      <dgm:spPr/>
      <dgm:t>
        <a:bodyPr/>
        <a:lstStyle/>
        <a:p>
          <a:endParaRPr lang="en-GB"/>
        </a:p>
      </dgm:t>
    </dgm:pt>
    <dgm:pt modelId="{DCCB60B9-2222-7E40-866A-32A1F00E83C5}">
      <dgm:prSet phldrT="[Text]"/>
      <dgm:spPr/>
      <dgm:t>
        <a:bodyPr/>
        <a:lstStyle/>
        <a:p>
          <a:r>
            <a:rPr lang="en-GB" dirty="0" smtClean="0"/>
            <a:t>div</a:t>
          </a:r>
          <a:endParaRPr lang="en-GB" dirty="0"/>
        </a:p>
      </dgm:t>
    </dgm:pt>
    <dgm:pt modelId="{93BBED16-E17E-9D45-80F8-7772F7446C5A}" type="parTrans" cxnId="{80F5FA42-CBC5-0B4E-9B7B-09D262CB7984}">
      <dgm:prSet/>
      <dgm:spPr/>
      <dgm:t>
        <a:bodyPr/>
        <a:lstStyle/>
        <a:p>
          <a:endParaRPr lang="en-GB"/>
        </a:p>
      </dgm:t>
    </dgm:pt>
    <dgm:pt modelId="{2F4BF337-3597-D34A-94FE-00361D9882A4}" type="sibTrans" cxnId="{80F5FA42-CBC5-0B4E-9B7B-09D262CB7984}">
      <dgm:prSet/>
      <dgm:spPr/>
      <dgm:t>
        <a:bodyPr/>
        <a:lstStyle/>
        <a:p>
          <a:endParaRPr lang="en-GB"/>
        </a:p>
      </dgm:t>
    </dgm:pt>
    <dgm:pt modelId="{2AA474BE-69E2-664F-8276-40E4C5EDA508}">
      <dgm:prSet phldrT="[Text]"/>
      <dgm:spPr/>
      <dgm:t>
        <a:bodyPr/>
        <a:lstStyle/>
        <a:p>
          <a:r>
            <a:rPr lang="en-GB" dirty="0" smtClean="0"/>
            <a:t>p</a:t>
          </a:r>
          <a:endParaRPr lang="en-GB" dirty="0"/>
        </a:p>
      </dgm:t>
    </dgm:pt>
    <dgm:pt modelId="{C541C17A-DC9D-3546-BF6C-14FA0B5272B2}" type="parTrans" cxnId="{7DB4E03A-B3C9-3645-BAAE-EB218F76CDB2}">
      <dgm:prSet/>
      <dgm:spPr/>
      <dgm:t>
        <a:bodyPr/>
        <a:lstStyle/>
        <a:p>
          <a:endParaRPr lang="en-GB"/>
        </a:p>
      </dgm:t>
    </dgm:pt>
    <dgm:pt modelId="{47A7083A-13C2-884E-A57F-5C02B210E4CC}" type="sibTrans" cxnId="{7DB4E03A-B3C9-3645-BAAE-EB218F76CDB2}">
      <dgm:prSet/>
      <dgm:spPr/>
      <dgm:t>
        <a:bodyPr/>
        <a:lstStyle/>
        <a:p>
          <a:endParaRPr lang="en-GB"/>
        </a:p>
      </dgm:t>
    </dgm:pt>
    <dgm:pt modelId="{600D0134-A1C9-C545-BBE7-1DEC5D795AAD}">
      <dgm:prSet phldrT="[Text]"/>
      <dgm:spPr/>
      <dgm:t>
        <a:bodyPr/>
        <a:lstStyle/>
        <a:p>
          <a:r>
            <a:rPr lang="en-GB" dirty="0" smtClean="0"/>
            <a:t>layout</a:t>
          </a:r>
          <a:endParaRPr lang="en-GB" dirty="0"/>
        </a:p>
      </dgm:t>
    </dgm:pt>
    <dgm:pt modelId="{51AB0587-C94A-9F41-8D9E-B40004C39BB0}" type="parTrans" cxnId="{F03361C0-E1DC-2F41-8AD4-09BC7BCD83AD}">
      <dgm:prSet/>
      <dgm:spPr/>
      <dgm:t>
        <a:bodyPr/>
        <a:lstStyle/>
        <a:p>
          <a:endParaRPr lang="en-GB"/>
        </a:p>
      </dgm:t>
    </dgm:pt>
    <dgm:pt modelId="{81872249-AD85-A846-A1A1-0F814374460F}" type="sibTrans" cxnId="{F03361C0-E1DC-2F41-8AD4-09BC7BCD83AD}">
      <dgm:prSet/>
      <dgm:spPr/>
      <dgm:t>
        <a:bodyPr/>
        <a:lstStyle/>
        <a:p>
          <a:endParaRPr lang="en-GB"/>
        </a:p>
      </dgm:t>
    </dgm:pt>
    <dgm:pt modelId="{F2B341A8-29C7-4444-9D98-09D8135FF104}">
      <dgm:prSet phldrT="[Text]"/>
      <dgm:spPr/>
      <dgm:t>
        <a:bodyPr/>
        <a:lstStyle/>
        <a:p>
          <a:r>
            <a:rPr lang="en-GB" dirty="0" smtClean="0"/>
            <a:t>region</a:t>
          </a:r>
          <a:endParaRPr lang="en-GB" dirty="0"/>
        </a:p>
      </dgm:t>
    </dgm:pt>
    <dgm:pt modelId="{8D71F6CC-2A0E-B747-8B6E-49CA119348E2}" type="parTrans" cxnId="{3E0FDA41-1A29-ED4D-B180-0F8EB46ED299}">
      <dgm:prSet/>
      <dgm:spPr/>
      <dgm:t>
        <a:bodyPr/>
        <a:lstStyle/>
        <a:p>
          <a:endParaRPr lang="en-GB"/>
        </a:p>
      </dgm:t>
    </dgm:pt>
    <dgm:pt modelId="{CCC2EC3A-32F4-1D42-AFC5-B31D6FF63601}" type="sibTrans" cxnId="{3E0FDA41-1A29-ED4D-B180-0F8EB46ED299}">
      <dgm:prSet/>
      <dgm:spPr/>
      <dgm:t>
        <a:bodyPr/>
        <a:lstStyle/>
        <a:p>
          <a:endParaRPr lang="en-GB"/>
        </a:p>
      </dgm:t>
    </dgm:pt>
    <dgm:pt modelId="{010E6B1A-7932-2843-A14F-3634D4C89140}">
      <dgm:prSet phldrT="[Text]"/>
      <dgm:spPr/>
      <dgm:t>
        <a:bodyPr/>
        <a:lstStyle/>
        <a:p>
          <a:r>
            <a:rPr lang="en-GB" dirty="0" smtClean="0"/>
            <a:t>styling</a:t>
          </a:r>
          <a:endParaRPr lang="en-GB" dirty="0"/>
        </a:p>
      </dgm:t>
    </dgm:pt>
    <dgm:pt modelId="{EA014148-878D-694C-8ECD-708BBE462E89}" type="parTrans" cxnId="{F23816C4-C7F9-D540-A144-6CA9F2087817}">
      <dgm:prSet/>
      <dgm:spPr/>
      <dgm:t>
        <a:bodyPr/>
        <a:lstStyle/>
        <a:p>
          <a:endParaRPr lang="en-GB"/>
        </a:p>
      </dgm:t>
    </dgm:pt>
    <dgm:pt modelId="{F4B0021D-C713-2844-9EE3-8EE096A723F6}" type="sibTrans" cxnId="{F23816C4-C7F9-D540-A144-6CA9F2087817}">
      <dgm:prSet/>
      <dgm:spPr/>
      <dgm:t>
        <a:bodyPr/>
        <a:lstStyle/>
        <a:p>
          <a:endParaRPr lang="en-GB"/>
        </a:p>
      </dgm:t>
    </dgm:pt>
    <dgm:pt modelId="{895EE86A-CC3C-F245-9516-F8BBB5AC6ACE}">
      <dgm:prSet phldrT="[Text]"/>
      <dgm:spPr/>
      <dgm:t>
        <a:bodyPr/>
        <a:lstStyle/>
        <a:p>
          <a:r>
            <a:rPr lang="en-GB" dirty="0" smtClean="0"/>
            <a:t>style</a:t>
          </a:r>
          <a:endParaRPr lang="en-GB" dirty="0"/>
        </a:p>
      </dgm:t>
    </dgm:pt>
    <dgm:pt modelId="{8E75A135-ED2A-6847-BD19-43CE169BF5F9}" type="parTrans" cxnId="{65D5561D-A0AB-684E-A334-7CBD9A07AE03}">
      <dgm:prSet/>
      <dgm:spPr/>
      <dgm:t>
        <a:bodyPr/>
        <a:lstStyle/>
        <a:p>
          <a:endParaRPr lang="en-GB"/>
        </a:p>
      </dgm:t>
    </dgm:pt>
    <dgm:pt modelId="{14ED551E-D24E-804B-AF6E-6C12213B5734}" type="sibTrans" cxnId="{65D5561D-A0AB-684E-A334-7CBD9A07AE03}">
      <dgm:prSet/>
      <dgm:spPr/>
      <dgm:t>
        <a:bodyPr/>
        <a:lstStyle/>
        <a:p>
          <a:endParaRPr lang="en-GB"/>
        </a:p>
      </dgm:t>
    </dgm:pt>
    <dgm:pt modelId="{83D7740B-35B8-BB4E-B309-AEA9FEBCE42A}">
      <dgm:prSet phldrT="[Text]"/>
      <dgm:spPr/>
      <dgm:t>
        <a:bodyPr/>
        <a:lstStyle/>
        <a:p>
          <a:r>
            <a:rPr lang="en-GB" dirty="0" smtClean="0"/>
            <a:t>head</a:t>
          </a:r>
          <a:endParaRPr lang="en-GB" dirty="0"/>
        </a:p>
      </dgm:t>
    </dgm:pt>
    <dgm:pt modelId="{3F476778-D309-5047-84C1-312D21EA0B8D}" type="parTrans" cxnId="{049CA74A-1D5C-DC43-A416-F0DF5830F132}">
      <dgm:prSet/>
      <dgm:spPr/>
      <dgm:t>
        <a:bodyPr/>
        <a:lstStyle/>
        <a:p>
          <a:endParaRPr lang="en-GB"/>
        </a:p>
      </dgm:t>
    </dgm:pt>
    <dgm:pt modelId="{17F666AF-1D8F-1C4C-BC39-0C0954A7A87C}" type="sibTrans" cxnId="{049CA74A-1D5C-DC43-A416-F0DF5830F132}">
      <dgm:prSet/>
      <dgm:spPr/>
      <dgm:t>
        <a:bodyPr/>
        <a:lstStyle/>
        <a:p>
          <a:endParaRPr lang="en-GB"/>
        </a:p>
      </dgm:t>
    </dgm:pt>
    <dgm:pt modelId="{5B2C9221-1574-FA4F-99C6-E3D04F2E7CA6}">
      <dgm:prSet phldrT="[Text]"/>
      <dgm:spPr/>
      <dgm:t>
        <a:bodyPr/>
        <a:lstStyle/>
        <a:p>
          <a:r>
            <a:rPr lang="en-GB" dirty="0" smtClean="0">
              <a:solidFill>
                <a:srgbClr val="FF0000"/>
              </a:solidFill>
            </a:rPr>
            <a:t>p</a:t>
          </a:r>
          <a:endParaRPr lang="en-GB" dirty="0">
            <a:solidFill>
              <a:srgbClr val="FF0000"/>
            </a:solidFill>
          </a:endParaRPr>
        </a:p>
      </dgm:t>
    </dgm:pt>
    <dgm:pt modelId="{C33F7F99-1E43-7D41-8910-73958F0739BC}" type="parTrans" cxnId="{74D94F91-DAB1-AB45-9D2A-CC0BAC5626D9}">
      <dgm:prSet/>
      <dgm:spPr/>
      <dgm:t>
        <a:bodyPr/>
        <a:lstStyle/>
        <a:p>
          <a:endParaRPr lang="en-GB"/>
        </a:p>
      </dgm:t>
    </dgm:pt>
    <dgm:pt modelId="{A015826D-8CA5-5742-8CFA-20DB4CBD976C}" type="sibTrans" cxnId="{74D94F91-DAB1-AB45-9D2A-CC0BAC5626D9}">
      <dgm:prSet/>
      <dgm:spPr/>
      <dgm:t>
        <a:bodyPr/>
        <a:lstStyle/>
        <a:p>
          <a:endParaRPr lang="en-GB"/>
        </a:p>
      </dgm:t>
    </dgm:pt>
    <dgm:pt modelId="{A982D97B-2CAF-F24B-9D54-6F44144E44A5}">
      <dgm:prSet phldrT="[Text]"/>
      <dgm:spPr/>
      <dgm:t>
        <a:bodyPr/>
        <a:lstStyle/>
        <a:p>
          <a:r>
            <a:rPr lang="en-GB" dirty="0" smtClean="0"/>
            <a:t>div</a:t>
          </a:r>
          <a:endParaRPr lang="en-GB" dirty="0"/>
        </a:p>
      </dgm:t>
    </dgm:pt>
    <dgm:pt modelId="{3CB629D2-FCFD-A04F-9BBF-61047562E2EA}" type="parTrans" cxnId="{2BFDE083-7BE3-164A-A747-CC7B509670C1}">
      <dgm:prSet/>
      <dgm:spPr/>
      <dgm:t>
        <a:bodyPr/>
        <a:lstStyle/>
        <a:p>
          <a:endParaRPr lang="en-GB"/>
        </a:p>
      </dgm:t>
    </dgm:pt>
    <dgm:pt modelId="{AC2A0066-A00E-7D4A-8B6E-3421EC75B32F}" type="sibTrans" cxnId="{2BFDE083-7BE3-164A-A747-CC7B509670C1}">
      <dgm:prSet/>
      <dgm:spPr/>
      <dgm:t>
        <a:bodyPr/>
        <a:lstStyle/>
        <a:p>
          <a:endParaRPr lang="en-GB"/>
        </a:p>
      </dgm:t>
    </dgm:pt>
    <dgm:pt modelId="{359EF17C-32F0-9B43-A721-642B6E9A809C}">
      <dgm:prSet phldrT="[Text]"/>
      <dgm:spPr/>
      <dgm:t>
        <a:bodyPr/>
        <a:lstStyle/>
        <a:p>
          <a:r>
            <a:rPr lang="en-GB" dirty="0" smtClean="0"/>
            <a:t>P</a:t>
          </a:r>
          <a:endParaRPr lang="en-GB" dirty="0"/>
        </a:p>
      </dgm:t>
    </dgm:pt>
    <dgm:pt modelId="{82FF49F3-4CAD-9C40-9D1A-153CF258B4E5}" type="parTrans" cxnId="{6532348C-5E0C-BA47-80A3-DC994C27B315}">
      <dgm:prSet/>
      <dgm:spPr/>
      <dgm:t>
        <a:bodyPr/>
        <a:lstStyle/>
        <a:p>
          <a:endParaRPr lang="en-GB"/>
        </a:p>
      </dgm:t>
    </dgm:pt>
    <dgm:pt modelId="{9A056348-DC41-2C48-AD39-9BF9594AFBDB}" type="sibTrans" cxnId="{6532348C-5E0C-BA47-80A3-DC994C27B315}">
      <dgm:prSet/>
      <dgm:spPr/>
      <dgm:t>
        <a:bodyPr/>
        <a:lstStyle/>
        <a:p>
          <a:endParaRPr lang="en-GB"/>
        </a:p>
      </dgm:t>
    </dgm:pt>
    <dgm:pt modelId="{87F71D0B-EBF6-0F41-9AC4-4FB6822FF4C4}">
      <dgm:prSet phldrT="[Text]">
        <dgm:style>
          <a:lnRef idx="2">
            <a:schemeClr val="accent2"/>
          </a:lnRef>
          <a:fillRef idx="1">
            <a:schemeClr val="lt1"/>
          </a:fillRef>
          <a:effectRef idx="0">
            <a:schemeClr val="accent2"/>
          </a:effectRef>
          <a:fontRef idx="minor">
            <a:schemeClr val="dk1"/>
          </a:fontRef>
        </dgm:style>
      </dgm:prSet>
      <dgm:spPr/>
      <dgm:t>
        <a:bodyPr/>
        <a:lstStyle/>
        <a:p>
          <a:r>
            <a:rPr lang="en-GB" dirty="0" smtClean="0">
              <a:solidFill>
                <a:srgbClr val="FF0000"/>
              </a:solidFill>
            </a:rPr>
            <a:t>p</a:t>
          </a:r>
          <a:endParaRPr lang="en-GB" dirty="0">
            <a:solidFill>
              <a:srgbClr val="FF0000"/>
            </a:solidFill>
          </a:endParaRPr>
        </a:p>
      </dgm:t>
    </dgm:pt>
    <dgm:pt modelId="{A2ED3AE4-16C3-1B42-81A9-089262D0A71F}" type="parTrans" cxnId="{DCB48B3B-8ECE-764E-B518-173D7E3A43C6}">
      <dgm:prSet/>
      <dgm:spPr/>
      <dgm:t>
        <a:bodyPr/>
        <a:lstStyle/>
        <a:p>
          <a:endParaRPr lang="en-GB"/>
        </a:p>
      </dgm:t>
    </dgm:pt>
    <dgm:pt modelId="{E38FE9D7-2695-8748-9918-6E0DA8FF6C58}" type="sibTrans" cxnId="{DCB48B3B-8ECE-764E-B518-173D7E3A43C6}">
      <dgm:prSet/>
      <dgm:spPr/>
      <dgm:t>
        <a:bodyPr/>
        <a:lstStyle/>
        <a:p>
          <a:endParaRPr lang="en-GB"/>
        </a:p>
      </dgm:t>
    </dgm:pt>
    <dgm:pt modelId="{4EF341DA-3FE4-8842-A464-C406DE5D8713}">
      <dgm:prSet phldrT="[Text]"/>
      <dgm:spPr/>
      <dgm:t>
        <a:bodyPr/>
        <a:lstStyle/>
        <a:p>
          <a:r>
            <a:rPr lang="en-GB" dirty="0" smtClean="0"/>
            <a:t>p</a:t>
          </a:r>
          <a:endParaRPr lang="en-GB" dirty="0"/>
        </a:p>
      </dgm:t>
    </dgm:pt>
    <dgm:pt modelId="{61A80F4D-16C5-8741-958D-8761935F99D3}" type="parTrans" cxnId="{004F8BAD-3B6C-114C-8342-0E808A3EB606}">
      <dgm:prSet/>
      <dgm:spPr/>
      <dgm:t>
        <a:bodyPr/>
        <a:lstStyle/>
        <a:p>
          <a:endParaRPr lang="en-GB"/>
        </a:p>
      </dgm:t>
    </dgm:pt>
    <dgm:pt modelId="{7F8D03BE-1CD6-194F-837C-17960D8817B8}" type="sibTrans" cxnId="{004F8BAD-3B6C-114C-8342-0E808A3EB606}">
      <dgm:prSet/>
      <dgm:spPr/>
      <dgm:t>
        <a:bodyPr/>
        <a:lstStyle/>
        <a:p>
          <a:endParaRPr lang="en-GB"/>
        </a:p>
      </dgm:t>
    </dgm:pt>
    <dgm:pt modelId="{0F0C9EBA-C3B6-D645-BD66-FAFD54AA0746}" type="pres">
      <dgm:prSet presAssocID="{939ED078-74F2-6548-A8D4-2FDCF65C78CC}" presName="Name0" presStyleCnt="0">
        <dgm:presLayoutVars>
          <dgm:orgChart val="1"/>
          <dgm:chPref val="1"/>
          <dgm:dir/>
          <dgm:animOne val="branch"/>
          <dgm:animLvl val="lvl"/>
          <dgm:resizeHandles/>
        </dgm:presLayoutVars>
      </dgm:prSet>
      <dgm:spPr/>
      <dgm:t>
        <a:bodyPr/>
        <a:lstStyle/>
        <a:p>
          <a:endParaRPr lang="en-GB"/>
        </a:p>
      </dgm:t>
    </dgm:pt>
    <dgm:pt modelId="{6D4CC4B4-EFFD-FD4C-8664-853A7BCD7B7C}" type="pres">
      <dgm:prSet presAssocID="{E04680B9-C50D-064B-9B58-82DB014D8056}" presName="hierRoot1" presStyleCnt="0">
        <dgm:presLayoutVars>
          <dgm:hierBranch val="init"/>
        </dgm:presLayoutVars>
      </dgm:prSet>
      <dgm:spPr/>
    </dgm:pt>
    <dgm:pt modelId="{8527F0F5-BAF4-D842-8F6D-05F49A84A877}" type="pres">
      <dgm:prSet presAssocID="{E04680B9-C50D-064B-9B58-82DB014D8056}" presName="rootComposite1" presStyleCnt="0"/>
      <dgm:spPr/>
    </dgm:pt>
    <dgm:pt modelId="{10B19911-8C50-B244-99F8-F377DF7EA310}" type="pres">
      <dgm:prSet presAssocID="{E04680B9-C50D-064B-9B58-82DB014D8056}" presName="rootText1" presStyleLbl="alignAcc1" presStyleIdx="0" presStyleCnt="0">
        <dgm:presLayoutVars>
          <dgm:chPref val="3"/>
        </dgm:presLayoutVars>
      </dgm:prSet>
      <dgm:spPr/>
      <dgm:t>
        <a:bodyPr/>
        <a:lstStyle/>
        <a:p>
          <a:endParaRPr lang="en-GB"/>
        </a:p>
      </dgm:t>
    </dgm:pt>
    <dgm:pt modelId="{7848F546-D491-BA4C-BAF0-DC177D123E93}" type="pres">
      <dgm:prSet presAssocID="{E04680B9-C50D-064B-9B58-82DB014D8056}" presName="topArc1" presStyleLbl="parChTrans1D1" presStyleIdx="0" presStyleCnt="28"/>
      <dgm:spPr/>
    </dgm:pt>
    <dgm:pt modelId="{FEE630FE-209D-2E4A-9C5C-8D5A685C13CE}" type="pres">
      <dgm:prSet presAssocID="{E04680B9-C50D-064B-9B58-82DB014D8056}" presName="bottomArc1" presStyleLbl="parChTrans1D1" presStyleIdx="1" presStyleCnt="28"/>
      <dgm:spPr/>
    </dgm:pt>
    <dgm:pt modelId="{19D130E1-3B5F-144C-9CDD-7C8FAF1A1912}" type="pres">
      <dgm:prSet presAssocID="{E04680B9-C50D-064B-9B58-82DB014D8056}" presName="topConnNode1" presStyleLbl="node1" presStyleIdx="0" presStyleCnt="0"/>
      <dgm:spPr/>
      <dgm:t>
        <a:bodyPr/>
        <a:lstStyle/>
        <a:p>
          <a:endParaRPr lang="en-GB"/>
        </a:p>
      </dgm:t>
    </dgm:pt>
    <dgm:pt modelId="{2946F394-574C-C749-B29D-FA7C516DA02C}" type="pres">
      <dgm:prSet presAssocID="{E04680B9-C50D-064B-9B58-82DB014D8056}" presName="hierChild2" presStyleCnt="0"/>
      <dgm:spPr/>
    </dgm:pt>
    <dgm:pt modelId="{9878DDD5-D716-D845-9931-3617271ABA43}" type="pres">
      <dgm:prSet presAssocID="{3F476778-D309-5047-84C1-312D21EA0B8D}" presName="Name28" presStyleLbl="parChTrans1D2" presStyleIdx="0" presStyleCnt="2"/>
      <dgm:spPr/>
      <dgm:t>
        <a:bodyPr/>
        <a:lstStyle/>
        <a:p>
          <a:endParaRPr lang="en-GB"/>
        </a:p>
      </dgm:t>
    </dgm:pt>
    <dgm:pt modelId="{A8DF91C0-1575-8B45-8F68-52359CA3E75A}" type="pres">
      <dgm:prSet presAssocID="{83D7740B-35B8-BB4E-B309-AEA9FEBCE42A}" presName="hierRoot2" presStyleCnt="0">
        <dgm:presLayoutVars>
          <dgm:hierBranch val="init"/>
        </dgm:presLayoutVars>
      </dgm:prSet>
      <dgm:spPr/>
    </dgm:pt>
    <dgm:pt modelId="{B731CC19-0C22-A349-B300-BBBBF7D9C4EA}" type="pres">
      <dgm:prSet presAssocID="{83D7740B-35B8-BB4E-B309-AEA9FEBCE42A}" presName="rootComposite2" presStyleCnt="0"/>
      <dgm:spPr/>
    </dgm:pt>
    <dgm:pt modelId="{5D4071AC-53C9-A041-8860-3B6521FF2D13}" type="pres">
      <dgm:prSet presAssocID="{83D7740B-35B8-BB4E-B309-AEA9FEBCE42A}" presName="rootText2" presStyleLbl="alignAcc1" presStyleIdx="0" presStyleCnt="0">
        <dgm:presLayoutVars>
          <dgm:chPref val="3"/>
        </dgm:presLayoutVars>
      </dgm:prSet>
      <dgm:spPr/>
      <dgm:t>
        <a:bodyPr/>
        <a:lstStyle/>
        <a:p>
          <a:endParaRPr lang="en-GB"/>
        </a:p>
      </dgm:t>
    </dgm:pt>
    <dgm:pt modelId="{DAB26011-F848-F246-8B6F-C011A8533A8C}" type="pres">
      <dgm:prSet presAssocID="{83D7740B-35B8-BB4E-B309-AEA9FEBCE42A}" presName="topArc2" presStyleLbl="parChTrans1D1" presStyleIdx="2" presStyleCnt="28"/>
      <dgm:spPr/>
    </dgm:pt>
    <dgm:pt modelId="{646F082E-5AC8-9640-A675-AF3B75100681}" type="pres">
      <dgm:prSet presAssocID="{83D7740B-35B8-BB4E-B309-AEA9FEBCE42A}" presName="bottomArc2" presStyleLbl="parChTrans1D1" presStyleIdx="3" presStyleCnt="28"/>
      <dgm:spPr/>
    </dgm:pt>
    <dgm:pt modelId="{1BE46BBB-06DE-0842-8EF6-5F8800E9D5CA}" type="pres">
      <dgm:prSet presAssocID="{83D7740B-35B8-BB4E-B309-AEA9FEBCE42A}" presName="topConnNode2" presStyleLbl="node2" presStyleIdx="0" presStyleCnt="0"/>
      <dgm:spPr/>
      <dgm:t>
        <a:bodyPr/>
        <a:lstStyle/>
        <a:p>
          <a:endParaRPr lang="en-GB"/>
        </a:p>
      </dgm:t>
    </dgm:pt>
    <dgm:pt modelId="{5B9C048B-FF5D-AF47-938E-66B84B0A60B5}" type="pres">
      <dgm:prSet presAssocID="{83D7740B-35B8-BB4E-B309-AEA9FEBCE42A}" presName="hierChild4" presStyleCnt="0"/>
      <dgm:spPr/>
    </dgm:pt>
    <dgm:pt modelId="{886958C7-8363-CB48-A1B2-2418A3641819}" type="pres">
      <dgm:prSet presAssocID="{51AB0587-C94A-9F41-8D9E-B40004C39BB0}" presName="Name28" presStyleLbl="parChTrans1D3" presStyleIdx="0" presStyleCnt="4"/>
      <dgm:spPr/>
      <dgm:t>
        <a:bodyPr/>
        <a:lstStyle/>
        <a:p>
          <a:endParaRPr lang="en-GB"/>
        </a:p>
      </dgm:t>
    </dgm:pt>
    <dgm:pt modelId="{4E63FA14-5818-3A4C-9D4D-91D5C7EF97C5}" type="pres">
      <dgm:prSet presAssocID="{600D0134-A1C9-C545-BBE7-1DEC5D795AAD}" presName="hierRoot2" presStyleCnt="0">
        <dgm:presLayoutVars>
          <dgm:hierBranch val="init"/>
        </dgm:presLayoutVars>
      </dgm:prSet>
      <dgm:spPr/>
    </dgm:pt>
    <dgm:pt modelId="{5D1D2E83-C4AB-C141-92B5-8143CCCCD204}" type="pres">
      <dgm:prSet presAssocID="{600D0134-A1C9-C545-BBE7-1DEC5D795AAD}" presName="rootComposite2" presStyleCnt="0"/>
      <dgm:spPr/>
    </dgm:pt>
    <dgm:pt modelId="{B30BCCF4-B0CF-3046-A453-55FE3B5FF905}" type="pres">
      <dgm:prSet presAssocID="{600D0134-A1C9-C545-BBE7-1DEC5D795AAD}" presName="rootText2" presStyleLbl="alignAcc1" presStyleIdx="0" presStyleCnt="0">
        <dgm:presLayoutVars>
          <dgm:chPref val="3"/>
        </dgm:presLayoutVars>
      </dgm:prSet>
      <dgm:spPr/>
      <dgm:t>
        <a:bodyPr/>
        <a:lstStyle/>
        <a:p>
          <a:endParaRPr lang="en-GB"/>
        </a:p>
      </dgm:t>
    </dgm:pt>
    <dgm:pt modelId="{F841551D-29FE-7241-8AD4-D3635B1DBE78}" type="pres">
      <dgm:prSet presAssocID="{600D0134-A1C9-C545-BBE7-1DEC5D795AAD}" presName="topArc2" presStyleLbl="parChTrans1D1" presStyleIdx="4" presStyleCnt="28"/>
      <dgm:spPr/>
    </dgm:pt>
    <dgm:pt modelId="{3B21D85E-D5A6-7448-902B-C214808CA87F}" type="pres">
      <dgm:prSet presAssocID="{600D0134-A1C9-C545-BBE7-1DEC5D795AAD}" presName="bottomArc2" presStyleLbl="parChTrans1D1" presStyleIdx="5" presStyleCnt="28"/>
      <dgm:spPr/>
    </dgm:pt>
    <dgm:pt modelId="{584D4305-2BD0-C24D-8290-64DDDC01AF35}" type="pres">
      <dgm:prSet presAssocID="{600D0134-A1C9-C545-BBE7-1DEC5D795AAD}" presName="topConnNode2" presStyleLbl="node3" presStyleIdx="0" presStyleCnt="0"/>
      <dgm:spPr/>
      <dgm:t>
        <a:bodyPr/>
        <a:lstStyle/>
        <a:p>
          <a:endParaRPr lang="en-GB"/>
        </a:p>
      </dgm:t>
    </dgm:pt>
    <dgm:pt modelId="{357E6FE0-4C27-C244-9093-1558E61F3403}" type="pres">
      <dgm:prSet presAssocID="{600D0134-A1C9-C545-BBE7-1DEC5D795AAD}" presName="hierChild4" presStyleCnt="0"/>
      <dgm:spPr/>
    </dgm:pt>
    <dgm:pt modelId="{FBCA7CC2-A5E2-AD41-9CA4-A93B769E4CB5}" type="pres">
      <dgm:prSet presAssocID="{8D71F6CC-2A0E-B747-8B6E-49CA119348E2}" presName="Name28" presStyleLbl="parChTrans1D4" presStyleIdx="0" presStyleCnt="7"/>
      <dgm:spPr/>
      <dgm:t>
        <a:bodyPr/>
        <a:lstStyle/>
        <a:p>
          <a:endParaRPr lang="en-GB"/>
        </a:p>
      </dgm:t>
    </dgm:pt>
    <dgm:pt modelId="{4B2BAEDA-FEB7-5248-BAC5-8E5AF1705DDC}" type="pres">
      <dgm:prSet presAssocID="{F2B341A8-29C7-4444-9D98-09D8135FF104}" presName="hierRoot2" presStyleCnt="0">
        <dgm:presLayoutVars>
          <dgm:hierBranch val="init"/>
        </dgm:presLayoutVars>
      </dgm:prSet>
      <dgm:spPr/>
    </dgm:pt>
    <dgm:pt modelId="{7B650EFC-D93F-4943-9B34-F8B557EC3012}" type="pres">
      <dgm:prSet presAssocID="{F2B341A8-29C7-4444-9D98-09D8135FF104}" presName="rootComposite2" presStyleCnt="0"/>
      <dgm:spPr/>
    </dgm:pt>
    <dgm:pt modelId="{197668D9-290C-EC47-9F7B-FF9B94B480D1}" type="pres">
      <dgm:prSet presAssocID="{F2B341A8-29C7-4444-9D98-09D8135FF104}" presName="rootText2" presStyleLbl="alignAcc1" presStyleIdx="0" presStyleCnt="0">
        <dgm:presLayoutVars>
          <dgm:chPref val="3"/>
        </dgm:presLayoutVars>
      </dgm:prSet>
      <dgm:spPr/>
      <dgm:t>
        <a:bodyPr/>
        <a:lstStyle/>
        <a:p>
          <a:endParaRPr lang="en-GB"/>
        </a:p>
      </dgm:t>
    </dgm:pt>
    <dgm:pt modelId="{C2EE7D30-726F-6346-9680-99E9879F4138}" type="pres">
      <dgm:prSet presAssocID="{F2B341A8-29C7-4444-9D98-09D8135FF104}" presName="topArc2" presStyleLbl="parChTrans1D1" presStyleIdx="6" presStyleCnt="28"/>
      <dgm:spPr/>
    </dgm:pt>
    <dgm:pt modelId="{E10EB75E-3E2A-6F42-9E08-543D629039B9}" type="pres">
      <dgm:prSet presAssocID="{F2B341A8-29C7-4444-9D98-09D8135FF104}" presName="bottomArc2" presStyleLbl="parChTrans1D1" presStyleIdx="7" presStyleCnt="28"/>
      <dgm:spPr/>
    </dgm:pt>
    <dgm:pt modelId="{86702703-9D5D-E341-8D4A-B03D8276A843}" type="pres">
      <dgm:prSet presAssocID="{F2B341A8-29C7-4444-9D98-09D8135FF104}" presName="topConnNode2" presStyleLbl="node4" presStyleIdx="0" presStyleCnt="0"/>
      <dgm:spPr/>
      <dgm:t>
        <a:bodyPr/>
        <a:lstStyle/>
        <a:p>
          <a:endParaRPr lang="en-GB"/>
        </a:p>
      </dgm:t>
    </dgm:pt>
    <dgm:pt modelId="{F2AB9297-5ADC-154D-BA09-F663F393A7D1}" type="pres">
      <dgm:prSet presAssocID="{F2B341A8-29C7-4444-9D98-09D8135FF104}" presName="hierChild4" presStyleCnt="0"/>
      <dgm:spPr/>
    </dgm:pt>
    <dgm:pt modelId="{9E3876EF-BD16-F04D-AA86-BBE37B2AF34D}" type="pres">
      <dgm:prSet presAssocID="{F2B341A8-29C7-4444-9D98-09D8135FF104}" presName="hierChild5" presStyleCnt="0"/>
      <dgm:spPr/>
    </dgm:pt>
    <dgm:pt modelId="{4219E721-EF9B-534A-A71E-B435F64D7347}" type="pres">
      <dgm:prSet presAssocID="{600D0134-A1C9-C545-BBE7-1DEC5D795AAD}" presName="hierChild5" presStyleCnt="0"/>
      <dgm:spPr/>
    </dgm:pt>
    <dgm:pt modelId="{4AC47B76-1E3B-944C-8678-3D6A09808AD0}" type="pres">
      <dgm:prSet presAssocID="{EA014148-878D-694C-8ECD-708BBE462E89}" presName="Name28" presStyleLbl="parChTrans1D3" presStyleIdx="1" presStyleCnt="4"/>
      <dgm:spPr/>
      <dgm:t>
        <a:bodyPr/>
        <a:lstStyle/>
        <a:p>
          <a:endParaRPr lang="en-GB"/>
        </a:p>
      </dgm:t>
    </dgm:pt>
    <dgm:pt modelId="{AAB9914E-82EC-3B49-8575-197F47E6D3AB}" type="pres">
      <dgm:prSet presAssocID="{010E6B1A-7932-2843-A14F-3634D4C89140}" presName="hierRoot2" presStyleCnt="0">
        <dgm:presLayoutVars>
          <dgm:hierBranch val="init"/>
        </dgm:presLayoutVars>
      </dgm:prSet>
      <dgm:spPr/>
    </dgm:pt>
    <dgm:pt modelId="{17186540-4352-904B-BDC7-70B4784381F9}" type="pres">
      <dgm:prSet presAssocID="{010E6B1A-7932-2843-A14F-3634D4C89140}" presName="rootComposite2" presStyleCnt="0"/>
      <dgm:spPr/>
    </dgm:pt>
    <dgm:pt modelId="{DD0E05C5-EE54-6E4F-B92B-2310AD805E02}" type="pres">
      <dgm:prSet presAssocID="{010E6B1A-7932-2843-A14F-3634D4C89140}" presName="rootText2" presStyleLbl="alignAcc1" presStyleIdx="0" presStyleCnt="0">
        <dgm:presLayoutVars>
          <dgm:chPref val="3"/>
        </dgm:presLayoutVars>
      </dgm:prSet>
      <dgm:spPr/>
      <dgm:t>
        <a:bodyPr/>
        <a:lstStyle/>
        <a:p>
          <a:endParaRPr lang="en-GB"/>
        </a:p>
      </dgm:t>
    </dgm:pt>
    <dgm:pt modelId="{E980C594-D5D8-6445-8592-F865A7359CAB}" type="pres">
      <dgm:prSet presAssocID="{010E6B1A-7932-2843-A14F-3634D4C89140}" presName="topArc2" presStyleLbl="parChTrans1D1" presStyleIdx="8" presStyleCnt="28"/>
      <dgm:spPr/>
    </dgm:pt>
    <dgm:pt modelId="{98F7BACE-71E5-4E4C-A137-287B6E7AE573}" type="pres">
      <dgm:prSet presAssocID="{010E6B1A-7932-2843-A14F-3634D4C89140}" presName="bottomArc2" presStyleLbl="parChTrans1D1" presStyleIdx="9" presStyleCnt="28"/>
      <dgm:spPr/>
    </dgm:pt>
    <dgm:pt modelId="{8D91F5DB-53B0-F242-8CFB-FB1BD44AA3EE}" type="pres">
      <dgm:prSet presAssocID="{010E6B1A-7932-2843-A14F-3634D4C89140}" presName="topConnNode2" presStyleLbl="node3" presStyleIdx="0" presStyleCnt="0"/>
      <dgm:spPr/>
      <dgm:t>
        <a:bodyPr/>
        <a:lstStyle/>
        <a:p>
          <a:endParaRPr lang="en-GB"/>
        </a:p>
      </dgm:t>
    </dgm:pt>
    <dgm:pt modelId="{1E17B406-98A9-CC49-8378-908151128703}" type="pres">
      <dgm:prSet presAssocID="{010E6B1A-7932-2843-A14F-3634D4C89140}" presName="hierChild4" presStyleCnt="0"/>
      <dgm:spPr/>
    </dgm:pt>
    <dgm:pt modelId="{EFA7CA9D-BF0D-C74A-B862-40884D057FB6}" type="pres">
      <dgm:prSet presAssocID="{8E75A135-ED2A-6847-BD19-43CE169BF5F9}" presName="Name28" presStyleLbl="parChTrans1D4" presStyleIdx="1" presStyleCnt="7"/>
      <dgm:spPr/>
      <dgm:t>
        <a:bodyPr/>
        <a:lstStyle/>
        <a:p>
          <a:endParaRPr lang="en-GB"/>
        </a:p>
      </dgm:t>
    </dgm:pt>
    <dgm:pt modelId="{0C1FC7D7-534A-634B-BAC8-9A8F858F3524}" type="pres">
      <dgm:prSet presAssocID="{895EE86A-CC3C-F245-9516-F8BBB5AC6ACE}" presName="hierRoot2" presStyleCnt="0">
        <dgm:presLayoutVars>
          <dgm:hierBranch val="init"/>
        </dgm:presLayoutVars>
      </dgm:prSet>
      <dgm:spPr/>
    </dgm:pt>
    <dgm:pt modelId="{8B8A6D24-C4B0-2B4D-9289-7EDE7E09586E}" type="pres">
      <dgm:prSet presAssocID="{895EE86A-CC3C-F245-9516-F8BBB5AC6ACE}" presName="rootComposite2" presStyleCnt="0"/>
      <dgm:spPr/>
    </dgm:pt>
    <dgm:pt modelId="{A92BB7BC-A8E8-1743-98E1-4DC5595BFB57}" type="pres">
      <dgm:prSet presAssocID="{895EE86A-CC3C-F245-9516-F8BBB5AC6ACE}" presName="rootText2" presStyleLbl="alignAcc1" presStyleIdx="0" presStyleCnt="0">
        <dgm:presLayoutVars>
          <dgm:chPref val="3"/>
        </dgm:presLayoutVars>
      </dgm:prSet>
      <dgm:spPr/>
      <dgm:t>
        <a:bodyPr/>
        <a:lstStyle/>
        <a:p>
          <a:endParaRPr lang="en-GB"/>
        </a:p>
      </dgm:t>
    </dgm:pt>
    <dgm:pt modelId="{D94F87F1-29A3-6142-A860-C59623369D48}" type="pres">
      <dgm:prSet presAssocID="{895EE86A-CC3C-F245-9516-F8BBB5AC6ACE}" presName="topArc2" presStyleLbl="parChTrans1D1" presStyleIdx="10" presStyleCnt="28"/>
      <dgm:spPr/>
    </dgm:pt>
    <dgm:pt modelId="{CB515871-5AFE-4E4F-BAB8-7FCFDDD190A2}" type="pres">
      <dgm:prSet presAssocID="{895EE86A-CC3C-F245-9516-F8BBB5AC6ACE}" presName="bottomArc2" presStyleLbl="parChTrans1D1" presStyleIdx="11" presStyleCnt="28"/>
      <dgm:spPr/>
    </dgm:pt>
    <dgm:pt modelId="{4A403269-AEFC-104F-9A89-6E4651ACEE7A}" type="pres">
      <dgm:prSet presAssocID="{895EE86A-CC3C-F245-9516-F8BBB5AC6ACE}" presName="topConnNode2" presStyleLbl="node4" presStyleIdx="0" presStyleCnt="0"/>
      <dgm:spPr/>
      <dgm:t>
        <a:bodyPr/>
        <a:lstStyle/>
        <a:p>
          <a:endParaRPr lang="en-GB"/>
        </a:p>
      </dgm:t>
    </dgm:pt>
    <dgm:pt modelId="{4AB2254B-2DDC-8045-B660-4AD38AABF39B}" type="pres">
      <dgm:prSet presAssocID="{895EE86A-CC3C-F245-9516-F8BBB5AC6ACE}" presName="hierChild4" presStyleCnt="0"/>
      <dgm:spPr/>
    </dgm:pt>
    <dgm:pt modelId="{8FA42B40-4E86-454F-922B-1CD762FA1F13}" type="pres">
      <dgm:prSet presAssocID="{895EE86A-CC3C-F245-9516-F8BBB5AC6ACE}" presName="hierChild5" presStyleCnt="0"/>
      <dgm:spPr/>
    </dgm:pt>
    <dgm:pt modelId="{8C9A8C5F-10FD-B64F-AB2D-395C3BFDAEEE}" type="pres">
      <dgm:prSet presAssocID="{010E6B1A-7932-2843-A14F-3634D4C89140}" presName="hierChild5" presStyleCnt="0"/>
      <dgm:spPr/>
    </dgm:pt>
    <dgm:pt modelId="{124055A2-D20E-F346-911D-20437C24DEFE}" type="pres">
      <dgm:prSet presAssocID="{83D7740B-35B8-BB4E-B309-AEA9FEBCE42A}" presName="hierChild5" presStyleCnt="0"/>
      <dgm:spPr/>
    </dgm:pt>
    <dgm:pt modelId="{01241CE4-0AC6-4242-AC0D-52061A3A227C}" type="pres">
      <dgm:prSet presAssocID="{5116DCFC-62C5-2841-8F35-699A16A82124}" presName="Name28" presStyleLbl="parChTrans1D2" presStyleIdx="1" presStyleCnt="2"/>
      <dgm:spPr/>
      <dgm:t>
        <a:bodyPr/>
        <a:lstStyle/>
        <a:p>
          <a:endParaRPr lang="en-GB"/>
        </a:p>
      </dgm:t>
    </dgm:pt>
    <dgm:pt modelId="{F6CAA60C-7AD2-464A-8741-84133CA4C515}" type="pres">
      <dgm:prSet presAssocID="{0E18FDA1-65CC-BD40-B256-5D9B9F83A16E}" presName="hierRoot2" presStyleCnt="0">
        <dgm:presLayoutVars>
          <dgm:hierBranch val="init"/>
        </dgm:presLayoutVars>
      </dgm:prSet>
      <dgm:spPr/>
    </dgm:pt>
    <dgm:pt modelId="{C11ACD70-78E9-184B-A5D3-2990DF38EDCD}" type="pres">
      <dgm:prSet presAssocID="{0E18FDA1-65CC-BD40-B256-5D9B9F83A16E}" presName="rootComposite2" presStyleCnt="0"/>
      <dgm:spPr/>
    </dgm:pt>
    <dgm:pt modelId="{4869503C-794B-7C4F-A396-2DEC6443BA2A}" type="pres">
      <dgm:prSet presAssocID="{0E18FDA1-65CC-BD40-B256-5D9B9F83A16E}" presName="rootText2" presStyleLbl="alignAcc1" presStyleIdx="0" presStyleCnt="0">
        <dgm:presLayoutVars>
          <dgm:chPref val="3"/>
        </dgm:presLayoutVars>
      </dgm:prSet>
      <dgm:spPr/>
      <dgm:t>
        <a:bodyPr/>
        <a:lstStyle/>
        <a:p>
          <a:endParaRPr lang="en-GB"/>
        </a:p>
      </dgm:t>
    </dgm:pt>
    <dgm:pt modelId="{E007CB6B-A72A-2049-A8A8-7E67A60422FC}" type="pres">
      <dgm:prSet presAssocID="{0E18FDA1-65CC-BD40-B256-5D9B9F83A16E}" presName="topArc2" presStyleLbl="parChTrans1D1" presStyleIdx="12" presStyleCnt="28"/>
      <dgm:spPr/>
    </dgm:pt>
    <dgm:pt modelId="{2E59011E-7944-9A4F-92E6-1B0EB1D145BB}" type="pres">
      <dgm:prSet presAssocID="{0E18FDA1-65CC-BD40-B256-5D9B9F83A16E}" presName="bottomArc2" presStyleLbl="parChTrans1D1" presStyleIdx="13" presStyleCnt="28"/>
      <dgm:spPr/>
    </dgm:pt>
    <dgm:pt modelId="{F2709424-CD75-6C4C-B6C9-D70464E4781C}" type="pres">
      <dgm:prSet presAssocID="{0E18FDA1-65CC-BD40-B256-5D9B9F83A16E}" presName="topConnNode2" presStyleLbl="node2" presStyleIdx="0" presStyleCnt="0"/>
      <dgm:spPr/>
      <dgm:t>
        <a:bodyPr/>
        <a:lstStyle/>
        <a:p>
          <a:endParaRPr lang="en-GB"/>
        </a:p>
      </dgm:t>
    </dgm:pt>
    <dgm:pt modelId="{4BF99100-4F75-CF48-80C3-6C52D5F9B7C6}" type="pres">
      <dgm:prSet presAssocID="{0E18FDA1-65CC-BD40-B256-5D9B9F83A16E}" presName="hierChild4" presStyleCnt="0"/>
      <dgm:spPr/>
    </dgm:pt>
    <dgm:pt modelId="{BEDF0A4C-247E-E14B-B6EF-7A5970CA8B52}" type="pres">
      <dgm:prSet presAssocID="{93BBED16-E17E-9D45-80F8-7772F7446C5A}" presName="Name28" presStyleLbl="parChTrans1D3" presStyleIdx="2" presStyleCnt="4"/>
      <dgm:spPr/>
      <dgm:t>
        <a:bodyPr/>
        <a:lstStyle/>
        <a:p>
          <a:endParaRPr lang="en-GB"/>
        </a:p>
      </dgm:t>
    </dgm:pt>
    <dgm:pt modelId="{08AC32D4-558D-C041-857A-C3A6B5852C8E}" type="pres">
      <dgm:prSet presAssocID="{DCCB60B9-2222-7E40-866A-32A1F00E83C5}" presName="hierRoot2" presStyleCnt="0">
        <dgm:presLayoutVars>
          <dgm:hierBranch val="init"/>
        </dgm:presLayoutVars>
      </dgm:prSet>
      <dgm:spPr/>
    </dgm:pt>
    <dgm:pt modelId="{00287F5D-A91F-0D4A-976A-FD00D867566A}" type="pres">
      <dgm:prSet presAssocID="{DCCB60B9-2222-7E40-866A-32A1F00E83C5}" presName="rootComposite2" presStyleCnt="0"/>
      <dgm:spPr/>
    </dgm:pt>
    <dgm:pt modelId="{9DB9ACA2-D768-C641-B486-272D78341414}" type="pres">
      <dgm:prSet presAssocID="{DCCB60B9-2222-7E40-866A-32A1F00E83C5}" presName="rootText2" presStyleLbl="alignAcc1" presStyleIdx="0" presStyleCnt="0">
        <dgm:presLayoutVars>
          <dgm:chPref val="3"/>
        </dgm:presLayoutVars>
      </dgm:prSet>
      <dgm:spPr/>
      <dgm:t>
        <a:bodyPr/>
        <a:lstStyle/>
        <a:p>
          <a:endParaRPr lang="en-GB"/>
        </a:p>
      </dgm:t>
    </dgm:pt>
    <dgm:pt modelId="{B5858012-73DC-DA41-BAAF-D13C88EC44B2}" type="pres">
      <dgm:prSet presAssocID="{DCCB60B9-2222-7E40-866A-32A1F00E83C5}" presName="topArc2" presStyleLbl="parChTrans1D1" presStyleIdx="14" presStyleCnt="28"/>
      <dgm:spPr/>
    </dgm:pt>
    <dgm:pt modelId="{85085092-0ACE-D246-90D1-91B67CFF3168}" type="pres">
      <dgm:prSet presAssocID="{DCCB60B9-2222-7E40-866A-32A1F00E83C5}" presName="bottomArc2" presStyleLbl="parChTrans1D1" presStyleIdx="15" presStyleCnt="28"/>
      <dgm:spPr/>
    </dgm:pt>
    <dgm:pt modelId="{94A31271-D998-074C-B85C-67B8C6861A69}" type="pres">
      <dgm:prSet presAssocID="{DCCB60B9-2222-7E40-866A-32A1F00E83C5}" presName="topConnNode2" presStyleLbl="node3" presStyleIdx="0" presStyleCnt="0"/>
      <dgm:spPr/>
      <dgm:t>
        <a:bodyPr/>
        <a:lstStyle/>
        <a:p>
          <a:endParaRPr lang="en-GB"/>
        </a:p>
      </dgm:t>
    </dgm:pt>
    <dgm:pt modelId="{35C1B80E-4161-8D4B-BE11-8CBEB61B1753}" type="pres">
      <dgm:prSet presAssocID="{DCCB60B9-2222-7E40-866A-32A1F00E83C5}" presName="hierChild4" presStyleCnt="0"/>
      <dgm:spPr/>
    </dgm:pt>
    <dgm:pt modelId="{36EE566A-CA8D-1D44-B82D-3D07A980E43F}" type="pres">
      <dgm:prSet presAssocID="{C541C17A-DC9D-3546-BF6C-14FA0B5272B2}" presName="Name28" presStyleLbl="parChTrans1D4" presStyleIdx="2" presStyleCnt="7"/>
      <dgm:spPr/>
      <dgm:t>
        <a:bodyPr/>
        <a:lstStyle/>
        <a:p>
          <a:endParaRPr lang="en-GB"/>
        </a:p>
      </dgm:t>
    </dgm:pt>
    <dgm:pt modelId="{5E80C027-8A9C-AF4E-8C47-D044C4265F9E}" type="pres">
      <dgm:prSet presAssocID="{2AA474BE-69E2-664F-8276-40E4C5EDA508}" presName="hierRoot2" presStyleCnt="0">
        <dgm:presLayoutVars>
          <dgm:hierBranch val="init"/>
        </dgm:presLayoutVars>
      </dgm:prSet>
      <dgm:spPr/>
    </dgm:pt>
    <dgm:pt modelId="{5CAC1770-5EC9-CA41-84A2-E9BB6CF02E26}" type="pres">
      <dgm:prSet presAssocID="{2AA474BE-69E2-664F-8276-40E4C5EDA508}" presName="rootComposite2" presStyleCnt="0"/>
      <dgm:spPr/>
    </dgm:pt>
    <dgm:pt modelId="{B68FFA2F-C470-0F48-8979-01EBA29C5A87}" type="pres">
      <dgm:prSet presAssocID="{2AA474BE-69E2-664F-8276-40E4C5EDA508}" presName="rootText2" presStyleLbl="alignAcc1" presStyleIdx="0" presStyleCnt="0">
        <dgm:presLayoutVars>
          <dgm:chPref val="3"/>
        </dgm:presLayoutVars>
      </dgm:prSet>
      <dgm:spPr/>
      <dgm:t>
        <a:bodyPr/>
        <a:lstStyle/>
        <a:p>
          <a:endParaRPr lang="en-GB"/>
        </a:p>
      </dgm:t>
    </dgm:pt>
    <dgm:pt modelId="{B95B1DA1-7384-604F-B9EB-9C03088F4E58}" type="pres">
      <dgm:prSet presAssocID="{2AA474BE-69E2-664F-8276-40E4C5EDA508}" presName="topArc2" presStyleLbl="parChTrans1D1" presStyleIdx="16" presStyleCnt="28"/>
      <dgm:spPr/>
    </dgm:pt>
    <dgm:pt modelId="{532F2DAA-C4D5-F64C-9B59-7F9D8F91C14E}" type="pres">
      <dgm:prSet presAssocID="{2AA474BE-69E2-664F-8276-40E4C5EDA508}" presName="bottomArc2" presStyleLbl="parChTrans1D1" presStyleIdx="17" presStyleCnt="28"/>
      <dgm:spPr>
        <a:ln>
          <a:solidFill>
            <a:srgbClr val="FF0000"/>
          </a:solidFill>
        </a:ln>
      </dgm:spPr>
    </dgm:pt>
    <dgm:pt modelId="{604C28F8-5485-6F4B-BE26-EDA14E0C6738}" type="pres">
      <dgm:prSet presAssocID="{2AA474BE-69E2-664F-8276-40E4C5EDA508}" presName="topConnNode2" presStyleLbl="node4" presStyleIdx="0" presStyleCnt="0"/>
      <dgm:spPr/>
      <dgm:t>
        <a:bodyPr/>
        <a:lstStyle/>
        <a:p>
          <a:endParaRPr lang="en-GB"/>
        </a:p>
      </dgm:t>
    </dgm:pt>
    <dgm:pt modelId="{0CD58E83-5870-4244-8EA5-8CC7C5704F27}" type="pres">
      <dgm:prSet presAssocID="{2AA474BE-69E2-664F-8276-40E4C5EDA508}" presName="hierChild4" presStyleCnt="0"/>
      <dgm:spPr/>
    </dgm:pt>
    <dgm:pt modelId="{137776A3-BDEB-7D46-B6B1-A1F283993110}" type="pres">
      <dgm:prSet presAssocID="{2AA474BE-69E2-664F-8276-40E4C5EDA508}" presName="hierChild5" presStyleCnt="0"/>
      <dgm:spPr/>
    </dgm:pt>
    <dgm:pt modelId="{7A3421A4-7947-5C47-A9D9-53B20C968CF5}" type="pres">
      <dgm:prSet presAssocID="{61A80F4D-16C5-8741-958D-8761935F99D3}" presName="Name28" presStyleLbl="parChTrans1D4" presStyleIdx="3" presStyleCnt="7"/>
      <dgm:spPr/>
      <dgm:t>
        <a:bodyPr/>
        <a:lstStyle/>
        <a:p>
          <a:endParaRPr lang="en-GB"/>
        </a:p>
      </dgm:t>
    </dgm:pt>
    <dgm:pt modelId="{9806AF4D-2FC8-C742-A523-0EC5DB41E2F7}" type="pres">
      <dgm:prSet presAssocID="{4EF341DA-3FE4-8842-A464-C406DE5D8713}" presName="hierRoot2" presStyleCnt="0">
        <dgm:presLayoutVars>
          <dgm:hierBranch val="init"/>
        </dgm:presLayoutVars>
      </dgm:prSet>
      <dgm:spPr/>
    </dgm:pt>
    <dgm:pt modelId="{CF27384B-8A86-0B4C-902F-835F3880E3EE}" type="pres">
      <dgm:prSet presAssocID="{4EF341DA-3FE4-8842-A464-C406DE5D8713}" presName="rootComposite2" presStyleCnt="0"/>
      <dgm:spPr/>
    </dgm:pt>
    <dgm:pt modelId="{ED68E472-3408-F144-825A-BD0ED15231D6}" type="pres">
      <dgm:prSet presAssocID="{4EF341DA-3FE4-8842-A464-C406DE5D8713}" presName="rootText2" presStyleLbl="alignAcc1" presStyleIdx="0" presStyleCnt="0">
        <dgm:presLayoutVars>
          <dgm:chPref val="3"/>
        </dgm:presLayoutVars>
      </dgm:prSet>
      <dgm:spPr/>
      <dgm:t>
        <a:bodyPr/>
        <a:lstStyle/>
        <a:p>
          <a:endParaRPr lang="en-GB"/>
        </a:p>
      </dgm:t>
    </dgm:pt>
    <dgm:pt modelId="{F90C39E4-4AD7-0A4E-897C-8B91BF89F4C8}" type="pres">
      <dgm:prSet presAssocID="{4EF341DA-3FE4-8842-A464-C406DE5D8713}" presName="topArc2" presStyleLbl="parChTrans1D1" presStyleIdx="18" presStyleCnt="28"/>
      <dgm:spPr/>
    </dgm:pt>
    <dgm:pt modelId="{FD26A1A2-2481-AE47-B453-E04A1A8571FD}" type="pres">
      <dgm:prSet presAssocID="{4EF341DA-3FE4-8842-A464-C406DE5D8713}" presName="bottomArc2" presStyleLbl="parChTrans1D1" presStyleIdx="19" presStyleCnt="28"/>
      <dgm:spPr/>
    </dgm:pt>
    <dgm:pt modelId="{6A1E1B4B-4A6C-7046-981F-F1F72B92187C}" type="pres">
      <dgm:prSet presAssocID="{4EF341DA-3FE4-8842-A464-C406DE5D8713}" presName="topConnNode2" presStyleLbl="node4" presStyleIdx="0" presStyleCnt="0"/>
      <dgm:spPr/>
      <dgm:t>
        <a:bodyPr/>
        <a:lstStyle/>
        <a:p>
          <a:endParaRPr lang="en-GB"/>
        </a:p>
      </dgm:t>
    </dgm:pt>
    <dgm:pt modelId="{8CA690D3-1543-B243-9FD4-9C94BCBCC67C}" type="pres">
      <dgm:prSet presAssocID="{4EF341DA-3FE4-8842-A464-C406DE5D8713}" presName="hierChild4" presStyleCnt="0"/>
      <dgm:spPr/>
    </dgm:pt>
    <dgm:pt modelId="{A9335309-D467-184B-BB12-5A3F564BD0DB}" type="pres">
      <dgm:prSet presAssocID="{4EF341DA-3FE4-8842-A464-C406DE5D8713}" presName="hierChild5" presStyleCnt="0"/>
      <dgm:spPr/>
    </dgm:pt>
    <dgm:pt modelId="{55F495D1-E728-5549-BDD5-8A9F35C71010}" type="pres">
      <dgm:prSet presAssocID="{C33F7F99-1E43-7D41-8910-73958F0739BC}" presName="Name28" presStyleLbl="parChTrans1D4" presStyleIdx="4" presStyleCnt="7"/>
      <dgm:spPr/>
      <dgm:t>
        <a:bodyPr/>
        <a:lstStyle/>
        <a:p>
          <a:endParaRPr lang="en-GB"/>
        </a:p>
      </dgm:t>
    </dgm:pt>
    <dgm:pt modelId="{BDF36E1C-CFDE-AA49-9E7B-0401E5E67392}" type="pres">
      <dgm:prSet presAssocID="{5B2C9221-1574-FA4F-99C6-E3D04F2E7CA6}" presName="hierRoot2" presStyleCnt="0">
        <dgm:presLayoutVars>
          <dgm:hierBranch val="init"/>
        </dgm:presLayoutVars>
      </dgm:prSet>
      <dgm:spPr/>
    </dgm:pt>
    <dgm:pt modelId="{8D64F53C-831B-F846-8CCC-01339A22A4F7}" type="pres">
      <dgm:prSet presAssocID="{5B2C9221-1574-FA4F-99C6-E3D04F2E7CA6}" presName="rootComposite2" presStyleCnt="0"/>
      <dgm:spPr/>
    </dgm:pt>
    <dgm:pt modelId="{1255326F-A320-6145-AA4F-7EBF7193DA03}" type="pres">
      <dgm:prSet presAssocID="{5B2C9221-1574-FA4F-99C6-E3D04F2E7CA6}" presName="rootText2" presStyleLbl="alignAcc1" presStyleIdx="0" presStyleCnt="0">
        <dgm:presLayoutVars>
          <dgm:chPref val="3"/>
        </dgm:presLayoutVars>
      </dgm:prSet>
      <dgm:spPr/>
      <dgm:t>
        <a:bodyPr/>
        <a:lstStyle/>
        <a:p>
          <a:endParaRPr lang="en-GB"/>
        </a:p>
      </dgm:t>
    </dgm:pt>
    <dgm:pt modelId="{DEF4F33E-0352-D448-ACAE-1E446B8B30C5}" type="pres">
      <dgm:prSet presAssocID="{5B2C9221-1574-FA4F-99C6-E3D04F2E7CA6}" presName="topArc2" presStyleLbl="parChTrans1D1" presStyleIdx="20" presStyleCnt="28">
        <dgm:style>
          <a:lnRef idx="2">
            <a:schemeClr val="accent2"/>
          </a:lnRef>
          <a:fillRef idx="1">
            <a:schemeClr val="lt1"/>
          </a:fillRef>
          <a:effectRef idx="0">
            <a:schemeClr val="accent2"/>
          </a:effectRef>
          <a:fontRef idx="minor">
            <a:schemeClr val="dk1"/>
          </a:fontRef>
        </dgm:style>
      </dgm:prSet>
      <dgm:spPr/>
    </dgm:pt>
    <dgm:pt modelId="{D8C32D84-9E72-594B-A35F-9B1257BD34F6}" type="pres">
      <dgm:prSet presAssocID="{5B2C9221-1574-FA4F-99C6-E3D04F2E7CA6}" presName="bottomArc2" presStyleLbl="parChTrans1D1" presStyleIdx="21" presStyleCnt="28"/>
      <dgm:spPr/>
    </dgm:pt>
    <dgm:pt modelId="{C90CD0FC-C822-9F45-9427-D715DE31B76E}" type="pres">
      <dgm:prSet presAssocID="{5B2C9221-1574-FA4F-99C6-E3D04F2E7CA6}" presName="topConnNode2" presStyleLbl="node4" presStyleIdx="0" presStyleCnt="0"/>
      <dgm:spPr/>
      <dgm:t>
        <a:bodyPr/>
        <a:lstStyle/>
        <a:p>
          <a:endParaRPr lang="en-GB"/>
        </a:p>
      </dgm:t>
    </dgm:pt>
    <dgm:pt modelId="{33259AA5-A57A-374C-AA0D-308A90EF2890}" type="pres">
      <dgm:prSet presAssocID="{5B2C9221-1574-FA4F-99C6-E3D04F2E7CA6}" presName="hierChild4" presStyleCnt="0"/>
      <dgm:spPr/>
    </dgm:pt>
    <dgm:pt modelId="{5AFA0EBD-E60B-FB40-B74E-7316351E7651}" type="pres">
      <dgm:prSet presAssocID="{5B2C9221-1574-FA4F-99C6-E3D04F2E7CA6}" presName="hierChild5" presStyleCnt="0"/>
      <dgm:spPr/>
    </dgm:pt>
    <dgm:pt modelId="{C2979BA9-B425-0645-A212-58AAD942D297}" type="pres">
      <dgm:prSet presAssocID="{DCCB60B9-2222-7E40-866A-32A1F00E83C5}" presName="hierChild5" presStyleCnt="0"/>
      <dgm:spPr/>
    </dgm:pt>
    <dgm:pt modelId="{C2E3DBD6-B6C6-3F4B-B5A3-0F40BA38BF7D}" type="pres">
      <dgm:prSet presAssocID="{3CB629D2-FCFD-A04F-9BBF-61047562E2EA}" presName="Name28" presStyleLbl="parChTrans1D3" presStyleIdx="3" presStyleCnt="4"/>
      <dgm:spPr/>
      <dgm:t>
        <a:bodyPr/>
        <a:lstStyle/>
        <a:p>
          <a:endParaRPr lang="en-GB"/>
        </a:p>
      </dgm:t>
    </dgm:pt>
    <dgm:pt modelId="{C2FD9486-09CF-114A-BDFF-EE7FEB4CC76B}" type="pres">
      <dgm:prSet presAssocID="{A982D97B-2CAF-F24B-9D54-6F44144E44A5}" presName="hierRoot2" presStyleCnt="0">
        <dgm:presLayoutVars>
          <dgm:hierBranch val="init"/>
        </dgm:presLayoutVars>
      </dgm:prSet>
      <dgm:spPr/>
    </dgm:pt>
    <dgm:pt modelId="{73819869-7761-FB47-92C8-DE2322FF37CB}" type="pres">
      <dgm:prSet presAssocID="{A982D97B-2CAF-F24B-9D54-6F44144E44A5}" presName="rootComposite2" presStyleCnt="0"/>
      <dgm:spPr/>
    </dgm:pt>
    <dgm:pt modelId="{99310F92-2D09-0D49-A066-CAC9434A4151}" type="pres">
      <dgm:prSet presAssocID="{A982D97B-2CAF-F24B-9D54-6F44144E44A5}" presName="rootText2" presStyleLbl="alignAcc1" presStyleIdx="0" presStyleCnt="0">
        <dgm:presLayoutVars>
          <dgm:chPref val="3"/>
        </dgm:presLayoutVars>
      </dgm:prSet>
      <dgm:spPr/>
      <dgm:t>
        <a:bodyPr/>
        <a:lstStyle/>
        <a:p>
          <a:endParaRPr lang="en-GB"/>
        </a:p>
      </dgm:t>
    </dgm:pt>
    <dgm:pt modelId="{E016E32F-F4F5-C14E-B24A-BE6FED95B4F2}" type="pres">
      <dgm:prSet presAssocID="{A982D97B-2CAF-F24B-9D54-6F44144E44A5}" presName="topArc2" presStyleLbl="parChTrans1D1" presStyleIdx="22" presStyleCnt="28"/>
      <dgm:spPr/>
    </dgm:pt>
    <dgm:pt modelId="{E628412E-20B6-B84A-BA0C-552D210930D1}" type="pres">
      <dgm:prSet presAssocID="{A982D97B-2CAF-F24B-9D54-6F44144E44A5}" presName="bottomArc2" presStyleLbl="parChTrans1D1" presStyleIdx="23" presStyleCnt="28"/>
      <dgm:spPr/>
    </dgm:pt>
    <dgm:pt modelId="{A879FB7A-70D4-8649-AF88-7069BB8C7F6A}" type="pres">
      <dgm:prSet presAssocID="{A982D97B-2CAF-F24B-9D54-6F44144E44A5}" presName="topConnNode2" presStyleLbl="node3" presStyleIdx="0" presStyleCnt="0"/>
      <dgm:spPr/>
      <dgm:t>
        <a:bodyPr/>
        <a:lstStyle/>
        <a:p>
          <a:endParaRPr lang="en-GB"/>
        </a:p>
      </dgm:t>
    </dgm:pt>
    <dgm:pt modelId="{F90C9F40-DF3A-8348-8E97-4867CD98BC54}" type="pres">
      <dgm:prSet presAssocID="{A982D97B-2CAF-F24B-9D54-6F44144E44A5}" presName="hierChild4" presStyleCnt="0"/>
      <dgm:spPr/>
    </dgm:pt>
    <dgm:pt modelId="{7E83B7A8-67F9-CE48-B67C-33E945A49647}" type="pres">
      <dgm:prSet presAssocID="{82FF49F3-4CAD-9C40-9D1A-153CF258B4E5}" presName="Name28" presStyleLbl="parChTrans1D4" presStyleIdx="5" presStyleCnt="7"/>
      <dgm:spPr/>
      <dgm:t>
        <a:bodyPr/>
        <a:lstStyle/>
        <a:p>
          <a:endParaRPr lang="en-GB"/>
        </a:p>
      </dgm:t>
    </dgm:pt>
    <dgm:pt modelId="{A85A8248-0A40-0C49-93DD-AF46F023267C}" type="pres">
      <dgm:prSet presAssocID="{359EF17C-32F0-9B43-A721-642B6E9A809C}" presName="hierRoot2" presStyleCnt="0">
        <dgm:presLayoutVars>
          <dgm:hierBranch val="init"/>
        </dgm:presLayoutVars>
      </dgm:prSet>
      <dgm:spPr/>
    </dgm:pt>
    <dgm:pt modelId="{EC56E7A1-4745-7448-8216-F35CFAE798C6}" type="pres">
      <dgm:prSet presAssocID="{359EF17C-32F0-9B43-A721-642B6E9A809C}" presName="rootComposite2" presStyleCnt="0"/>
      <dgm:spPr/>
    </dgm:pt>
    <dgm:pt modelId="{1492DCFE-408E-F545-AB59-5ED6A9BA5641}" type="pres">
      <dgm:prSet presAssocID="{359EF17C-32F0-9B43-A721-642B6E9A809C}" presName="rootText2" presStyleLbl="alignAcc1" presStyleIdx="0" presStyleCnt="0">
        <dgm:presLayoutVars>
          <dgm:chPref val="3"/>
        </dgm:presLayoutVars>
      </dgm:prSet>
      <dgm:spPr/>
      <dgm:t>
        <a:bodyPr/>
        <a:lstStyle/>
        <a:p>
          <a:endParaRPr lang="en-GB"/>
        </a:p>
      </dgm:t>
    </dgm:pt>
    <dgm:pt modelId="{23C4E7F8-0707-2649-BDFB-EA0152E9F8A9}" type="pres">
      <dgm:prSet presAssocID="{359EF17C-32F0-9B43-A721-642B6E9A809C}" presName="topArc2" presStyleLbl="parChTrans1D1" presStyleIdx="24" presStyleCnt="28"/>
      <dgm:spPr/>
    </dgm:pt>
    <dgm:pt modelId="{3F87D50F-3F34-2445-B12D-0ED06D6C6DB5}" type="pres">
      <dgm:prSet presAssocID="{359EF17C-32F0-9B43-A721-642B6E9A809C}" presName="bottomArc2" presStyleLbl="parChTrans1D1" presStyleIdx="25" presStyleCnt="28"/>
      <dgm:spPr/>
    </dgm:pt>
    <dgm:pt modelId="{21C62A8F-DD65-0C41-A199-E71425725802}" type="pres">
      <dgm:prSet presAssocID="{359EF17C-32F0-9B43-A721-642B6E9A809C}" presName="topConnNode2" presStyleLbl="node4" presStyleIdx="0" presStyleCnt="0"/>
      <dgm:spPr/>
      <dgm:t>
        <a:bodyPr/>
        <a:lstStyle/>
        <a:p>
          <a:endParaRPr lang="en-GB"/>
        </a:p>
      </dgm:t>
    </dgm:pt>
    <dgm:pt modelId="{5858AE0A-DB64-4B42-B3F6-8D6F82897607}" type="pres">
      <dgm:prSet presAssocID="{359EF17C-32F0-9B43-A721-642B6E9A809C}" presName="hierChild4" presStyleCnt="0"/>
      <dgm:spPr/>
    </dgm:pt>
    <dgm:pt modelId="{33886F37-FF86-EA43-8A50-10AEABFDDD54}" type="pres">
      <dgm:prSet presAssocID="{359EF17C-32F0-9B43-A721-642B6E9A809C}" presName="hierChild5" presStyleCnt="0"/>
      <dgm:spPr/>
    </dgm:pt>
    <dgm:pt modelId="{6714E3D2-0228-FF4E-A66B-97B1B93F3BD5}" type="pres">
      <dgm:prSet presAssocID="{A2ED3AE4-16C3-1B42-81A9-089262D0A71F}" presName="Name28" presStyleLbl="parChTrans1D4" presStyleIdx="6" presStyleCnt="7"/>
      <dgm:spPr/>
      <dgm:t>
        <a:bodyPr/>
        <a:lstStyle/>
        <a:p>
          <a:endParaRPr lang="en-GB"/>
        </a:p>
      </dgm:t>
    </dgm:pt>
    <dgm:pt modelId="{89812CA1-FB55-5D42-B3DD-49685EF0A299}" type="pres">
      <dgm:prSet presAssocID="{87F71D0B-EBF6-0F41-9AC4-4FB6822FF4C4}" presName="hierRoot2" presStyleCnt="0">
        <dgm:presLayoutVars>
          <dgm:hierBranch val="init"/>
        </dgm:presLayoutVars>
      </dgm:prSet>
      <dgm:spPr/>
    </dgm:pt>
    <dgm:pt modelId="{F97178A7-5935-6148-B00D-2C7793CDC0ED}" type="pres">
      <dgm:prSet presAssocID="{87F71D0B-EBF6-0F41-9AC4-4FB6822FF4C4}" presName="rootComposite2" presStyleCnt="0"/>
      <dgm:spPr/>
    </dgm:pt>
    <dgm:pt modelId="{C75AEB08-6A64-8D42-B8FE-80DB30C1A15E}" type="pres">
      <dgm:prSet presAssocID="{87F71D0B-EBF6-0F41-9AC4-4FB6822FF4C4}" presName="rootText2" presStyleLbl="alignAcc1" presStyleIdx="0" presStyleCnt="0">
        <dgm:presLayoutVars>
          <dgm:chPref val="3"/>
        </dgm:presLayoutVars>
      </dgm:prSet>
      <dgm:spPr/>
      <dgm:t>
        <a:bodyPr/>
        <a:lstStyle/>
        <a:p>
          <a:endParaRPr lang="en-GB"/>
        </a:p>
      </dgm:t>
    </dgm:pt>
    <dgm:pt modelId="{B9EF3A74-B964-9145-843A-49331ABA7FE3}" type="pres">
      <dgm:prSet presAssocID="{87F71D0B-EBF6-0F41-9AC4-4FB6822FF4C4}" presName="topArc2" presStyleLbl="parChTrans1D1" presStyleIdx="26" presStyleCnt="28">
        <dgm:style>
          <a:lnRef idx="2">
            <a:schemeClr val="accent2"/>
          </a:lnRef>
          <a:fillRef idx="1">
            <a:schemeClr val="lt1"/>
          </a:fillRef>
          <a:effectRef idx="0">
            <a:schemeClr val="accent2"/>
          </a:effectRef>
          <a:fontRef idx="minor">
            <a:schemeClr val="dk1"/>
          </a:fontRef>
        </dgm:style>
      </dgm:prSet>
      <dgm:spPr/>
    </dgm:pt>
    <dgm:pt modelId="{BDDFE890-61D9-9F49-8831-9938E6FA6070}" type="pres">
      <dgm:prSet presAssocID="{87F71D0B-EBF6-0F41-9AC4-4FB6822FF4C4}" presName="bottomArc2" presStyleLbl="parChTrans1D1" presStyleIdx="27" presStyleCnt="28"/>
      <dgm:spPr/>
    </dgm:pt>
    <dgm:pt modelId="{E7E48824-B330-6242-BD23-62E0F4B4ED9A}" type="pres">
      <dgm:prSet presAssocID="{87F71D0B-EBF6-0F41-9AC4-4FB6822FF4C4}" presName="topConnNode2" presStyleLbl="node4" presStyleIdx="0" presStyleCnt="0"/>
      <dgm:spPr/>
      <dgm:t>
        <a:bodyPr/>
        <a:lstStyle/>
        <a:p>
          <a:endParaRPr lang="en-GB"/>
        </a:p>
      </dgm:t>
    </dgm:pt>
    <dgm:pt modelId="{BAEBE329-E390-F24C-A107-BCDA8769CFD4}" type="pres">
      <dgm:prSet presAssocID="{87F71D0B-EBF6-0F41-9AC4-4FB6822FF4C4}" presName="hierChild4" presStyleCnt="0"/>
      <dgm:spPr/>
    </dgm:pt>
    <dgm:pt modelId="{B3D3D13A-00CB-3544-AD66-5529403E3BE1}" type="pres">
      <dgm:prSet presAssocID="{87F71D0B-EBF6-0F41-9AC4-4FB6822FF4C4}" presName="hierChild5" presStyleCnt="0"/>
      <dgm:spPr/>
    </dgm:pt>
    <dgm:pt modelId="{3A72D621-2C3C-D94D-9A70-FAAD6E84C007}" type="pres">
      <dgm:prSet presAssocID="{A982D97B-2CAF-F24B-9D54-6F44144E44A5}" presName="hierChild5" presStyleCnt="0"/>
      <dgm:spPr/>
    </dgm:pt>
    <dgm:pt modelId="{AAD2DFDD-BA5B-274D-963A-FB84AC80D7FB}" type="pres">
      <dgm:prSet presAssocID="{0E18FDA1-65CC-BD40-B256-5D9B9F83A16E}" presName="hierChild5" presStyleCnt="0"/>
      <dgm:spPr/>
    </dgm:pt>
    <dgm:pt modelId="{EAD6A86C-34C1-F541-8C30-50AA6A4CCD00}" type="pres">
      <dgm:prSet presAssocID="{E04680B9-C50D-064B-9B58-82DB014D8056}" presName="hierChild3" presStyleCnt="0"/>
      <dgm:spPr/>
    </dgm:pt>
  </dgm:ptLst>
  <dgm:cxnLst>
    <dgm:cxn modelId="{B988650A-C51E-3742-A8CE-F19968B5354D}" srcId="{939ED078-74F2-6548-A8D4-2FDCF65C78CC}" destId="{E04680B9-C50D-064B-9B58-82DB014D8056}" srcOrd="0" destOrd="0" parTransId="{90FECCA5-C20E-B54C-9268-FD41220B3AFC}" sibTransId="{F4A0C236-22F6-584A-AAC9-EE8AC2755BAC}"/>
    <dgm:cxn modelId="{93FF0F7D-D779-6347-9121-847D8950D8A7}" type="presOf" srcId="{51AB0587-C94A-9F41-8D9E-B40004C39BB0}" destId="{886958C7-8363-CB48-A1B2-2418A3641819}" srcOrd="0" destOrd="0" presId="urn:microsoft.com/office/officeart/2008/layout/HalfCircleOrganizationChart"/>
    <dgm:cxn modelId="{1D0B8212-FDA6-DB44-A940-8F02A73D95A8}" type="presOf" srcId="{F2B341A8-29C7-4444-9D98-09D8135FF104}" destId="{197668D9-290C-EC47-9F7B-FF9B94B480D1}" srcOrd="0" destOrd="0" presId="urn:microsoft.com/office/officeart/2008/layout/HalfCircleOrganizationChart"/>
    <dgm:cxn modelId="{5325654C-710F-F94F-BC00-C7EC13A1DF0E}" type="presOf" srcId="{359EF17C-32F0-9B43-A721-642B6E9A809C}" destId="{21C62A8F-DD65-0C41-A199-E71425725802}" srcOrd="1" destOrd="0" presId="urn:microsoft.com/office/officeart/2008/layout/HalfCircleOrganizationChart"/>
    <dgm:cxn modelId="{D2265357-43B1-1844-9835-B0D2FB81C5ED}" type="presOf" srcId="{3F476778-D309-5047-84C1-312D21EA0B8D}" destId="{9878DDD5-D716-D845-9931-3617271ABA43}" srcOrd="0" destOrd="0" presId="urn:microsoft.com/office/officeart/2008/layout/HalfCircleOrganizationChart"/>
    <dgm:cxn modelId="{C3F537E5-05E4-3549-B6CF-D81122DDFFF1}" type="presOf" srcId="{E04680B9-C50D-064B-9B58-82DB014D8056}" destId="{10B19911-8C50-B244-99F8-F377DF7EA310}" srcOrd="0" destOrd="0" presId="urn:microsoft.com/office/officeart/2008/layout/HalfCircleOrganizationChart"/>
    <dgm:cxn modelId="{6532348C-5E0C-BA47-80A3-DC994C27B315}" srcId="{A982D97B-2CAF-F24B-9D54-6F44144E44A5}" destId="{359EF17C-32F0-9B43-A721-642B6E9A809C}" srcOrd="0" destOrd="0" parTransId="{82FF49F3-4CAD-9C40-9D1A-153CF258B4E5}" sibTransId="{9A056348-DC41-2C48-AD39-9BF9594AFBDB}"/>
    <dgm:cxn modelId="{6F757EF9-DD22-1140-B3FE-AFA5DDFAD36A}" type="presOf" srcId="{895EE86A-CC3C-F245-9516-F8BBB5AC6ACE}" destId="{4A403269-AEFC-104F-9A89-6E4651ACEE7A}" srcOrd="1" destOrd="0" presId="urn:microsoft.com/office/officeart/2008/layout/HalfCircleOrganizationChart"/>
    <dgm:cxn modelId="{DCB48B3B-8ECE-764E-B518-173D7E3A43C6}" srcId="{A982D97B-2CAF-F24B-9D54-6F44144E44A5}" destId="{87F71D0B-EBF6-0F41-9AC4-4FB6822FF4C4}" srcOrd="1" destOrd="0" parTransId="{A2ED3AE4-16C3-1B42-81A9-089262D0A71F}" sibTransId="{E38FE9D7-2695-8748-9918-6E0DA8FF6C58}"/>
    <dgm:cxn modelId="{E9D57BA5-1791-5941-A0DF-1FD882F8D946}" type="presOf" srcId="{EA014148-878D-694C-8ECD-708BBE462E89}" destId="{4AC47B76-1E3B-944C-8678-3D6A09808AD0}" srcOrd="0" destOrd="0" presId="urn:microsoft.com/office/officeart/2008/layout/HalfCircleOrganizationChart"/>
    <dgm:cxn modelId="{F23816C4-C7F9-D540-A144-6CA9F2087817}" srcId="{83D7740B-35B8-BB4E-B309-AEA9FEBCE42A}" destId="{010E6B1A-7932-2843-A14F-3634D4C89140}" srcOrd="1" destOrd="0" parTransId="{EA014148-878D-694C-8ECD-708BBE462E89}" sibTransId="{F4B0021D-C713-2844-9EE3-8EE096A723F6}"/>
    <dgm:cxn modelId="{F03361C0-E1DC-2F41-8AD4-09BC7BCD83AD}" srcId="{83D7740B-35B8-BB4E-B309-AEA9FEBCE42A}" destId="{600D0134-A1C9-C545-BBE7-1DEC5D795AAD}" srcOrd="0" destOrd="0" parTransId="{51AB0587-C94A-9F41-8D9E-B40004C39BB0}" sibTransId="{81872249-AD85-A846-A1A1-0F814374460F}"/>
    <dgm:cxn modelId="{753D9ED1-F038-D249-8ADE-47CF3CD10E8B}" type="presOf" srcId="{61A80F4D-16C5-8741-958D-8761935F99D3}" destId="{7A3421A4-7947-5C47-A9D9-53B20C968CF5}" srcOrd="0" destOrd="0" presId="urn:microsoft.com/office/officeart/2008/layout/HalfCircleOrganizationChart"/>
    <dgm:cxn modelId="{CBC66846-3D70-E741-A7D9-A579D12A84FF}" type="presOf" srcId="{8D71F6CC-2A0E-B747-8B6E-49CA119348E2}" destId="{FBCA7CC2-A5E2-AD41-9CA4-A93B769E4CB5}" srcOrd="0" destOrd="0" presId="urn:microsoft.com/office/officeart/2008/layout/HalfCircleOrganizationChart"/>
    <dgm:cxn modelId="{5F412E50-A7C7-2046-B27A-A885C5B1FA4D}" type="presOf" srcId="{87F71D0B-EBF6-0F41-9AC4-4FB6822FF4C4}" destId="{C75AEB08-6A64-8D42-B8FE-80DB30C1A15E}" srcOrd="0" destOrd="0" presId="urn:microsoft.com/office/officeart/2008/layout/HalfCircleOrganizationChart"/>
    <dgm:cxn modelId="{F9CA956F-16D1-0A48-A00F-806A4E7176DA}" type="presOf" srcId="{4EF341DA-3FE4-8842-A464-C406DE5D8713}" destId="{6A1E1B4B-4A6C-7046-981F-F1F72B92187C}" srcOrd="1" destOrd="0" presId="urn:microsoft.com/office/officeart/2008/layout/HalfCircleOrganizationChart"/>
    <dgm:cxn modelId="{43AE30B7-55FE-FF4D-AB7A-969F094E172E}" type="presOf" srcId="{3CB629D2-FCFD-A04F-9BBF-61047562E2EA}" destId="{C2E3DBD6-B6C6-3F4B-B5A3-0F40BA38BF7D}" srcOrd="0" destOrd="0" presId="urn:microsoft.com/office/officeart/2008/layout/HalfCircleOrganizationChart"/>
    <dgm:cxn modelId="{706DECA5-B094-F446-8942-F53EA75BD0D9}" type="presOf" srcId="{0E18FDA1-65CC-BD40-B256-5D9B9F83A16E}" destId="{F2709424-CD75-6C4C-B6C9-D70464E4781C}" srcOrd="1" destOrd="0" presId="urn:microsoft.com/office/officeart/2008/layout/HalfCircleOrganizationChart"/>
    <dgm:cxn modelId="{74D94F91-DAB1-AB45-9D2A-CC0BAC5626D9}" srcId="{DCCB60B9-2222-7E40-866A-32A1F00E83C5}" destId="{5B2C9221-1574-FA4F-99C6-E3D04F2E7CA6}" srcOrd="2" destOrd="0" parTransId="{C33F7F99-1E43-7D41-8910-73958F0739BC}" sibTransId="{A015826D-8CA5-5742-8CFA-20DB4CBD976C}"/>
    <dgm:cxn modelId="{73EA1384-2F13-6049-9D78-8B8B12085762}" type="presOf" srcId="{DCCB60B9-2222-7E40-866A-32A1F00E83C5}" destId="{9DB9ACA2-D768-C641-B486-272D78341414}" srcOrd="0" destOrd="0" presId="urn:microsoft.com/office/officeart/2008/layout/HalfCircleOrganizationChart"/>
    <dgm:cxn modelId="{B4B17BD3-7A68-F647-90CA-49F6029600DD}" type="presOf" srcId="{2AA474BE-69E2-664F-8276-40E4C5EDA508}" destId="{B68FFA2F-C470-0F48-8979-01EBA29C5A87}" srcOrd="0" destOrd="0" presId="urn:microsoft.com/office/officeart/2008/layout/HalfCircleOrganizationChart"/>
    <dgm:cxn modelId="{B11C1A86-FF46-014A-9289-5A01EED1DB18}" type="presOf" srcId="{C33F7F99-1E43-7D41-8910-73958F0739BC}" destId="{55F495D1-E728-5549-BDD5-8A9F35C71010}" srcOrd="0" destOrd="0" presId="urn:microsoft.com/office/officeart/2008/layout/HalfCircleOrganizationChart"/>
    <dgm:cxn modelId="{7331A8EB-2518-644D-AC25-9A80CC98F762}" type="presOf" srcId="{93BBED16-E17E-9D45-80F8-7772F7446C5A}" destId="{BEDF0A4C-247E-E14B-B6EF-7A5970CA8B52}" srcOrd="0" destOrd="0" presId="urn:microsoft.com/office/officeart/2008/layout/HalfCircleOrganizationChart"/>
    <dgm:cxn modelId="{8BD34609-4C24-ED45-AB74-880B73D0430D}" type="presOf" srcId="{359EF17C-32F0-9B43-A721-642B6E9A809C}" destId="{1492DCFE-408E-F545-AB59-5ED6A9BA5641}" srcOrd="0" destOrd="0" presId="urn:microsoft.com/office/officeart/2008/layout/HalfCircleOrganizationChart"/>
    <dgm:cxn modelId="{516BD3A2-3799-5A4B-B04E-A60A3319B7C1}" type="presOf" srcId="{F2B341A8-29C7-4444-9D98-09D8135FF104}" destId="{86702703-9D5D-E341-8D4A-B03D8276A843}" srcOrd="1" destOrd="0" presId="urn:microsoft.com/office/officeart/2008/layout/HalfCircleOrganizationChart"/>
    <dgm:cxn modelId="{2BFDE083-7BE3-164A-A747-CC7B509670C1}" srcId="{0E18FDA1-65CC-BD40-B256-5D9B9F83A16E}" destId="{A982D97B-2CAF-F24B-9D54-6F44144E44A5}" srcOrd="1" destOrd="0" parTransId="{3CB629D2-FCFD-A04F-9BBF-61047562E2EA}" sibTransId="{AC2A0066-A00E-7D4A-8B6E-3421EC75B32F}"/>
    <dgm:cxn modelId="{049CA74A-1D5C-DC43-A416-F0DF5830F132}" srcId="{E04680B9-C50D-064B-9B58-82DB014D8056}" destId="{83D7740B-35B8-BB4E-B309-AEA9FEBCE42A}" srcOrd="0" destOrd="0" parTransId="{3F476778-D309-5047-84C1-312D21EA0B8D}" sibTransId="{17F666AF-1D8F-1C4C-BC39-0C0954A7A87C}"/>
    <dgm:cxn modelId="{51D38245-FD86-7543-949A-3F0AFFF88422}" type="presOf" srcId="{0E18FDA1-65CC-BD40-B256-5D9B9F83A16E}" destId="{4869503C-794B-7C4F-A396-2DEC6443BA2A}" srcOrd="0" destOrd="0" presId="urn:microsoft.com/office/officeart/2008/layout/HalfCircleOrganizationChart"/>
    <dgm:cxn modelId="{A7F463ED-E24B-0542-A001-2F510095F215}" type="presOf" srcId="{DCCB60B9-2222-7E40-866A-32A1F00E83C5}" destId="{94A31271-D998-074C-B85C-67B8C6861A69}" srcOrd="1" destOrd="0" presId="urn:microsoft.com/office/officeart/2008/layout/HalfCircleOrganizationChart"/>
    <dgm:cxn modelId="{D1AF0EA8-F1C1-1A45-A745-A48AD080A897}" type="presOf" srcId="{010E6B1A-7932-2843-A14F-3634D4C89140}" destId="{8D91F5DB-53B0-F242-8CFB-FB1BD44AA3EE}" srcOrd="1" destOrd="0" presId="urn:microsoft.com/office/officeart/2008/layout/HalfCircleOrganizationChart"/>
    <dgm:cxn modelId="{DF9826B7-EF12-A04C-AB3A-2F454BDDBF52}" srcId="{E04680B9-C50D-064B-9B58-82DB014D8056}" destId="{0E18FDA1-65CC-BD40-B256-5D9B9F83A16E}" srcOrd="1" destOrd="0" parTransId="{5116DCFC-62C5-2841-8F35-699A16A82124}" sibTransId="{393DCA5E-9FA1-9D45-874E-747125137FA9}"/>
    <dgm:cxn modelId="{2B1F9372-61A1-AC48-9351-7CA7640BF1B8}" type="presOf" srcId="{939ED078-74F2-6548-A8D4-2FDCF65C78CC}" destId="{0F0C9EBA-C3B6-D645-BD66-FAFD54AA0746}" srcOrd="0" destOrd="0" presId="urn:microsoft.com/office/officeart/2008/layout/HalfCircleOrganizationChart"/>
    <dgm:cxn modelId="{08895DB0-706C-7440-B32A-8C45AFFADCD2}" type="presOf" srcId="{A982D97B-2CAF-F24B-9D54-6F44144E44A5}" destId="{99310F92-2D09-0D49-A066-CAC9434A4151}" srcOrd="0" destOrd="0" presId="urn:microsoft.com/office/officeart/2008/layout/HalfCircleOrganizationChart"/>
    <dgm:cxn modelId="{73A14F24-8ECC-2645-9BF9-5FAEF033ACE3}" type="presOf" srcId="{895EE86A-CC3C-F245-9516-F8BBB5AC6ACE}" destId="{A92BB7BC-A8E8-1743-98E1-4DC5595BFB57}" srcOrd="0" destOrd="0" presId="urn:microsoft.com/office/officeart/2008/layout/HalfCircleOrganizationChart"/>
    <dgm:cxn modelId="{65D5561D-A0AB-684E-A334-7CBD9A07AE03}" srcId="{010E6B1A-7932-2843-A14F-3634D4C89140}" destId="{895EE86A-CC3C-F245-9516-F8BBB5AC6ACE}" srcOrd="0" destOrd="0" parTransId="{8E75A135-ED2A-6847-BD19-43CE169BF5F9}" sibTransId="{14ED551E-D24E-804B-AF6E-6C12213B5734}"/>
    <dgm:cxn modelId="{401FCBDC-A750-1E48-BBD9-09360574A0B9}" type="presOf" srcId="{C541C17A-DC9D-3546-BF6C-14FA0B5272B2}" destId="{36EE566A-CA8D-1D44-B82D-3D07A980E43F}" srcOrd="0" destOrd="0" presId="urn:microsoft.com/office/officeart/2008/layout/HalfCircleOrganizationChart"/>
    <dgm:cxn modelId="{80F5FA42-CBC5-0B4E-9B7B-09D262CB7984}" srcId="{0E18FDA1-65CC-BD40-B256-5D9B9F83A16E}" destId="{DCCB60B9-2222-7E40-866A-32A1F00E83C5}" srcOrd="0" destOrd="0" parTransId="{93BBED16-E17E-9D45-80F8-7772F7446C5A}" sibTransId="{2F4BF337-3597-D34A-94FE-00361D9882A4}"/>
    <dgm:cxn modelId="{9D00158F-7807-A648-8DCB-09AA19431E59}" type="presOf" srcId="{8E75A135-ED2A-6847-BD19-43CE169BF5F9}" destId="{EFA7CA9D-BF0D-C74A-B862-40884D057FB6}" srcOrd="0" destOrd="0" presId="urn:microsoft.com/office/officeart/2008/layout/HalfCircleOrganizationChart"/>
    <dgm:cxn modelId="{2EA88FFF-399A-4747-BC03-64E937222949}" type="presOf" srcId="{600D0134-A1C9-C545-BBE7-1DEC5D795AAD}" destId="{584D4305-2BD0-C24D-8290-64DDDC01AF35}" srcOrd="1" destOrd="0" presId="urn:microsoft.com/office/officeart/2008/layout/HalfCircleOrganizationChart"/>
    <dgm:cxn modelId="{B3A45D2B-61E9-FD42-AD5D-BB55636AE762}" type="presOf" srcId="{E04680B9-C50D-064B-9B58-82DB014D8056}" destId="{19D130E1-3B5F-144C-9CDD-7C8FAF1A1912}" srcOrd="1" destOrd="0" presId="urn:microsoft.com/office/officeart/2008/layout/HalfCircleOrganizationChart"/>
    <dgm:cxn modelId="{004F8BAD-3B6C-114C-8342-0E808A3EB606}" srcId="{DCCB60B9-2222-7E40-866A-32A1F00E83C5}" destId="{4EF341DA-3FE4-8842-A464-C406DE5D8713}" srcOrd="1" destOrd="0" parTransId="{61A80F4D-16C5-8741-958D-8761935F99D3}" sibTransId="{7F8D03BE-1CD6-194F-837C-17960D8817B8}"/>
    <dgm:cxn modelId="{6C333A95-135D-EF40-A2E0-2C41A57761D8}" type="presOf" srcId="{010E6B1A-7932-2843-A14F-3634D4C89140}" destId="{DD0E05C5-EE54-6E4F-B92B-2310AD805E02}" srcOrd="0" destOrd="0" presId="urn:microsoft.com/office/officeart/2008/layout/HalfCircleOrganizationChart"/>
    <dgm:cxn modelId="{7DB4E03A-B3C9-3645-BAAE-EB218F76CDB2}" srcId="{DCCB60B9-2222-7E40-866A-32A1F00E83C5}" destId="{2AA474BE-69E2-664F-8276-40E4C5EDA508}" srcOrd="0" destOrd="0" parTransId="{C541C17A-DC9D-3546-BF6C-14FA0B5272B2}" sibTransId="{47A7083A-13C2-884E-A57F-5C02B210E4CC}"/>
    <dgm:cxn modelId="{E8F6E939-FA5B-1640-81F4-44E2FBB26817}" type="presOf" srcId="{83D7740B-35B8-BB4E-B309-AEA9FEBCE42A}" destId="{1BE46BBB-06DE-0842-8EF6-5F8800E9D5CA}" srcOrd="1" destOrd="0" presId="urn:microsoft.com/office/officeart/2008/layout/HalfCircleOrganizationChart"/>
    <dgm:cxn modelId="{D099473D-266D-D041-AA67-8A510CBDCA91}" type="presOf" srcId="{600D0134-A1C9-C545-BBE7-1DEC5D795AAD}" destId="{B30BCCF4-B0CF-3046-A453-55FE3B5FF905}" srcOrd="0" destOrd="0" presId="urn:microsoft.com/office/officeart/2008/layout/HalfCircleOrganizationChart"/>
    <dgm:cxn modelId="{E4AE2BA1-1F4E-0149-AC0D-5DA41F574674}" type="presOf" srcId="{A2ED3AE4-16C3-1B42-81A9-089262D0A71F}" destId="{6714E3D2-0228-FF4E-A66B-97B1B93F3BD5}" srcOrd="0" destOrd="0" presId="urn:microsoft.com/office/officeart/2008/layout/HalfCircleOrganizationChart"/>
    <dgm:cxn modelId="{3E0FDA41-1A29-ED4D-B180-0F8EB46ED299}" srcId="{600D0134-A1C9-C545-BBE7-1DEC5D795AAD}" destId="{F2B341A8-29C7-4444-9D98-09D8135FF104}" srcOrd="0" destOrd="0" parTransId="{8D71F6CC-2A0E-B747-8B6E-49CA119348E2}" sibTransId="{CCC2EC3A-32F4-1D42-AFC5-B31D6FF63601}"/>
    <dgm:cxn modelId="{35AC29D6-25DE-654A-9E80-08992F0E7A09}" type="presOf" srcId="{82FF49F3-4CAD-9C40-9D1A-153CF258B4E5}" destId="{7E83B7A8-67F9-CE48-B67C-33E945A49647}" srcOrd="0" destOrd="0" presId="urn:microsoft.com/office/officeart/2008/layout/HalfCircleOrganizationChart"/>
    <dgm:cxn modelId="{E9384F58-C025-9E44-9C0E-7E2F922B2620}" type="presOf" srcId="{2AA474BE-69E2-664F-8276-40E4C5EDA508}" destId="{604C28F8-5485-6F4B-BE26-EDA14E0C6738}" srcOrd="1" destOrd="0" presId="urn:microsoft.com/office/officeart/2008/layout/HalfCircleOrganizationChart"/>
    <dgm:cxn modelId="{BB8FFCCA-E976-1D48-B5E1-FD2C17A37CEE}" type="presOf" srcId="{5116DCFC-62C5-2841-8F35-699A16A82124}" destId="{01241CE4-0AC6-4242-AC0D-52061A3A227C}" srcOrd="0" destOrd="0" presId="urn:microsoft.com/office/officeart/2008/layout/HalfCircleOrganizationChart"/>
    <dgm:cxn modelId="{F09D7C03-9DE3-D14C-AD73-AB456EA7C176}" type="presOf" srcId="{A982D97B-2CAF-F24B-9D54-6F44144E44A5}" destId="{A879FB7A-70D4-8649-AF88-7069BB8C7F6A}" srcOrd="1" destOrd="0" presId="urn:microsoft.com/office/officeart/2008/layout/HalfCircleOrganizationChart"/>
    <dgm:cxn modelId="{82EC070C-5DA7-9741-823F-94D909E8C46F}" type="presOf" srcId="{83D7740B-35B8-BB4E-B309-AEA9FEBCE42A}" destId="{5D4071AC-53C9-A041-8860-3B6521FF2D13}" srcOrd="0" destOrd="0" presId="urn:microsoft.com/office/officeart/2008/layout/HalfCircleOrganizationChart"/>
    <dgm:cxn modelId="{71912AB9-E1B6-EB4A-9B64-F7DB512023A4}" type="presOf" srcId="{5B2C9221-1574-FA4F-99C6-E3D04F2E7CA6}" destId="{1255326F-A320-6145-AA4F-7EBF7193DA03}" srcOrd="0" destOrd="0" presId="urn:microsoft.com/office/officeart/2008/layout/HalfCircleOrganizationChart"/>
    <dgm:cxn modelId="{738607FB-C557-C543-BB63-B6C3A63A84BB}" type="presOf" srcId="{5B2C9221-1574-FA4F-99C6-E3D04F2E7CA6}" destId="{C90CD0FC-C822-9F45-9427-D715DE31B76E}" srcOrd="1" destOrd="0" presId="urn:microsoft.com/office/officeart/2008/layout/HalfCircleOrganizationChart"/>
    <dgm:cxn modelId="{42761EDE-7EFD-0A44-8A96-7BAC6E46A963}" type="presOf" srcId="{4EF341DA-3FE4-8842-A464-C406DE5D8713}" destId="{ED68E472-3408-F144-825A-BD0ED15231D6}" srcOrd="0" destOrd="0" presId="urn:microsoft.com/office/officeart/2008/layout/HalfCircleOrganizationChart"/>
    <dgm:cxn modelId="{4B1A1634-6E55-0B4E-AF33-8DB8DFC5F955}" type="presOf" srcId="{87F71D0B-EBF6-0F41-9AC4-4FB6822FF4C4}" destId="{E7E48824-B330-6242-BD23-62E0F4B4ED9A}" srcOrd="1" destOrd="0" presId="urn:microsoft.com/office/officeart/2008/layout/HalfCircleOrganizationChart"/>
    <dgm:cxn modelId="{E07BAB93-78A3-FD49-85B8-4F8E20BCF93D}" type="presParOf" srcId="{0F0C9EBA-C3B6-D645-BD66-FAFD54AA0746}" destId="{6D4CC4B4-EFFD-FD4C-8664-853A7BCD7B7C}" srcOrd="0" destOrd="0" presId="urn:microsoft.com/office/officeart/2008/layout/HalfCircleOrganizationChart"/>
    <dgm:cxn modelId="{50E776AD-CCE7-E443-A4BD-00C2875D7701}" type="presParOf" srcId="{6D4CC4B4-EFFD-FD4C-8664-853A7BCD7B7C}" destId="{8527F0F5-BAF4-D842-8F6D-05F49A84A877}" srcOrd="0" destOrd="0" presId="urn:microsoft.com/office/officeart/2008/layout/HalfCircleOrganizationChart"/>
    <dgm:cxn modelId="{BA0D729E-2082-0241-8202-3AD9289BF440}" type="presParOf" srcId="{8527F0F5-BAF4-D842-8F6D-05F49A84A877}" destId="{10B19911-8C50-B244-99F8-F377DF7EA310}" srcOrd="0" destOrd="0" presId="urn:microsoft.com/office/officeart/2008/layout/HalfCircleOrganizationChart"/>
    <dgm:cxn modelId="{5B76DC88-0332-8941-A83A-D23A3E3F015A}" type="presParOf" srcId="{8527F0F5-BAF4-D842-8F6D-05F49A84A877}" destId="{7848F546-D491-BA4C-BAF0-DC177D123E93}" srcOrd="1" destOrd="0" presId="urn:microsoft.com/office/officeart/2008/layout/HalfCircleOrganizationChart"/>
    <dgm:cxn modelId="{DBB58886-F8A1-3345-A832-C686067E0E90}" type="presParOf" srcId="{8527F0F5-BAF4-D842-8F6D-05F49A84A877}" destId="{FEE630FE-209D-2E4A-9C5C-8D5A685C13CE}" srcOrd="2" destOrd="0" presId="urn:microsoft.com/office/officeart/2008/layout/HalfCircleOrganizationChart"/>
    <dgm:cxn modelId="{1BA90961-47D3-6341-AD5B-FC38C1039BE9}" type="presParOf" srcId="{8527F0F5-BAF4-D842-8F6D-05F49A84A877}" destId="{19D130E1-3B5F-144C-9CDD-7C8FAF1A1912}" srcOrd="3" destOrd="0" presId="urn:microsoft.com/office/officeart/2008/layout/HalfCircleOrganizationChart"/>
    <dgm:cxn modelId="{C750D10C-6E04-DC43-9B34-4E0F6AA42786}" type="presParOf" srcId="{6D4CC4B4-EFFD-FD4C-8664-853A7BCD7B7C}" destId="{2946F394-574C-C749-B29D-FA7C516DA02C}" srcOrd="1" destOrd="0" presId="urn:microsoft.com/office/officeart/2008/layout/HalfCircleOrganizationChart"/>
    <dgm:cxn modelId="{FD3713CF-0603-9B4D-9DC0-F1E6CBD40D9A}" type="presParOf" srcId="{2946F394-574C-C749-B29D-FA7C516DA02C}" destId="{9878DDD5-D716-D845-9931-3617271ABA43}" srcOrd="0" destOrd="0" presId="urn:microsoft.com/office/officeart/2008/layout/HalfCircleOrganizationChart"/>
    <dgm:cxn modelId="{2CBA4518-1E31-3D4C-BCED-265630C6A819}" type="presParOf" srcId="{2946F394-574C-C749-B29D-FA7C516DA02C}" destId="{A8DF91C0-1575-8B45-8F68-52359CA3E75A}" srcOrd="1" destOrd="0" presId="urn:microsoft.com/office/officeart/2008/layout/HalfCircleOrganizationChart"/>
    <dgm:cxn modelId="{8FF3B355-B31A-7048-A0D5-461BEB9D5BED}" type="presParOf" srcId="{A8DF91C0-1575-8B45-8F68-52359CA3E75A}" destId="{B731CC19-0C22-A349-B300-BBBBF7D9C4EA}" srcOrd="0" destOrd="0" presId="urn:microsoft.com/office/officeart/2008/layout/HalfCircleOrganizationChart"/>
    <dgm:cxn modelId="{1F4B0F1D-E647-7F46-9218-F29D7FE8110F}" type="presParOf" srcId="{B731CC19-0C22-A349-B300-BBBBF7D9C4EA}" destId="{5D4071AC-53C9-A041-8860-3B6521FF2D13}" srcOrd="0" destOrd="0" presId="urn:microsoft.com/office/officeart/2008/layout/HalfCircleOrganizationChart"/>
    <dgm:cxn modelId="{238EBD0F-7BA7-FB41-B78B-C93D559792B7}" type="presParOf" srcId="{B731CC19-0C22-A349-B300-BBBBF7D9C4EA}" destId="{DAB26011-F848-F246-8B6F-C011A8533A8C}" srcOrd="1" destOrd="0" presId="urn:microsoft.com/office/officeart/2008/layout/HalfCircleOrganizationChart"/>
    <dgm:cxn modelId="{178DB724-0EEB-1F40-986F-5EFA2264615F}" type="presParOf" srcId="{B731CC19-0C22-A349-B300-BBBBF7D9C4EA}" destId="{646F082E-5AC8-9640-A675-AF3B75100681}" srcOrd="2" destOrd="0" presId="urn:microsoft.com/office/officeart/2008/layout/HalfCircleOrganizationChart"/>
    <dgm:cxn modelId="{0A554C5A-A92D-FE4E-9D8F-8DC63BA67EA3}" type="presParOf" srcId="{B731CC19-0C22-A349-B300-BBBBF7D9C4EA}" destId="{1BE46BBB-06DE-0842-8EF6-5F8800E9D5CA}" srcOrd="3" destOrd="0" presId="urn:microsoft.com/office/officeart/2008/layout/HalfCircleOrganizationChart"/>
    <dgm:cxn modelId="{EFBC25D1-975E-1648-AD03-4E92950A7B0A}" type="presParOf" srcId="{A8DF91C0-1575-8B45-8F68-52359CA3E75A}" destId="{5B9C048B-FF5D-AF47-938E-66B84B0A60B5}" srcOrd="1" destOrd="0" presId="urn:microsoft.com/office/officeart/2008/layout/HalfCircleOrganizationChart"/>
    <dgm:cxn modelId="{FD34E2A0-142B-0F4E-A6D2-CBA005F03A89}" type="presParOf" srcId="{5B9C048B-FF5D-AF47-938E-66B84B0A60B5}" destId="{886958C7-8363-CB48-A1B2-2418A3641819}" srcOrd="0" destOrd="0" presId="urn:microsoft.com/office/officeart/2008/layout/HalfCircleOrganizationChart"/>
    <dgm:cxn modelId="{D05E134C-6160-AB46-BA35-C8435E582F47}" type="presParOf" srcId="{5B9C048B-FF5D-AF47-938E-66B84B0A60B5}" destId="{4E63FA14-5818-3A4C-9D4D-91D5C7EF97C5}" srcOrd="1" destOrd="0" presId="urn:microsoft.com/office/officeart/2008/layout/HalfCircleOrganizationChart"/>
    <dgm:cxn modelId="{84BE36B1-C871-184F-B93D-A544C2B908AF}" type="presParOf" srcId="{4E63FA14-5818-3A4C-9D4D-91D5C7EF97C5}" destId="{5D1D2E83-C4AB-C141-92B5-8143CCCCD204}" srcOrd="0" destOrd="0" presId="urn:microsoft.com/office/officeart/2008/layout/HalfCircleOrganizationChart"/>
    <dgm:cxn modelId="{EFA7086F-07D6-514F-A8A5-D64ECA0A1012}" type="presParOf" srcId="{5D1D2E83-C4AB-C141-92B5-8143CCCCD204}" destId="{B30BCCF4-B0CF-3046-A453-55FE3B5FF905}" srcOrd="0" destOrd="0" presId="urn:microsoft.com/office/officeart/2008/layout/HalfCircleOrganizationChart"/>
    <dgm:cxn modelId="{DAF6C07A-35EC-8F4E-BD1F-6850492E3668}" type="presParOf" srcId="{5D1D2E83-C4AB-C141-92B5-8143CCCCD204}" destId="{F841551D-29FE-7241-8AD4-D3635B1DBE78}" srcOrd="1" destOrd="0" presId="urn:microsoft.com/office/officeart/2008/layout/HalfCircleOrganizationChart"/>
    <dgm:cxn modelId="{3367C38E-E196-ED49-BB66-E6ADDECC4B04}" type="presParOf" srcId="{5D1D2E83-C4AB-C141-92B5-8143CCCCD204}" destId="{3B21D85E-D5A6-7448-902B-C214808CA87F}" srcOrd="2" destOrd="0" presId="urn:microsoft.com/office/officeart/2008/layout/HalfCircleOrganizationChart"/>
    <dgm:cxn modelId="{F7DFE6FE-C9A7-AD4F-9867-68D8C5511B97}" type="presParOf" srcId="{5D1D2E83-C4AB-C141-92B5-8143CCCCD204}" destId="{584D4305-2BD0-C24D-8290-64DDDC01AF35}" srcOrd="3" destOrd="0" presId="urn:microsoft.com/office/officeart/2008/layout/HalfCircleOrganizationChart"/>
    <dgm:cxn modelId="{D1579840-9D24-6240-A3B2-970178EE3277}" type="presParOf" srcId="{4E63FA14-5818-3A4C-9D4D-91D5C7EF97C5}" destId="{357E6FE0-4C27-C244-9093-1558E61F3403}" srcOrd="1" destOrd="0" presId="urn:microsoft.com/office/officeart/2008/layout/HalfCircleOrganizationChart"/>
    <dgm:cxn modelId="{D9E84B22-7716-1A4E-9B7E-C014FBE3AC7D}" type="presParOf" srcId="{357E6FE0-4C27-C244-9093-1558E61F3403}" destId="{FBCA7CC2-A5E2-AD41-9CA4-A93B769E4CB5}" srcOrd="0" destOrd="0" presId="urn:microsoft.com/office/officeart/2008/layout/HalfCircleOrganizationChart"/>
    <dgm:cxn modelId="{65E49F07-0E05-B14C-A2F4-7D47F860B24B}" type="presParOf" srcId="{357E6FE0-4C27-C244-9093-1558E61F3403}" destId="{4B2BAEDA-FEB7-5248-BAC5-8E5AF1705DDC}" srcOrd="1" destOrd="0" presId="urn:microsoft.com/office/officeart/2008/layout/HalfCircleOrganizationChart"/>
    <dgm:cxn modelId="{9CC18F90-E2F4-604A-976D-BE5C9A7E7C91}" type="presParOf" srcId="{4B2BAEDA-FEB7-5248-BAC5-8E5AF1705DDC}" destId="{7B650EFC-D93F-4943-9B34-F8B557EC3012}" srcOrd="0" destOrd="0" presId="urn:microsoft.com/office/officeart/2008/layout/HalfCircleOrganizationChart"/>
    <dgm:cxn modelId="{23E8DDE4-1963-A54C-BCF5-41FEC59A3AD5}" type="presParOf" srcId="{7B650EFC-D93F-4943-9B34-F8B557EC3012}" destId="{197668D9-290C-EC47-9F7B-FF9B94B480D1}" srcOrd="0" destOrd="0" presId="urn:microsoft.com/office/officeart/2008/layout/HalfCircleOrganizationChart"/>
    <dgm:cxn modelId="{189E5851-D11C-7E4D-B527-1C9AEB5D9308}" type="presParOf" srcId="{7B650EFC-D93F-4943-9B34-F8B557EC3012}" destId="{C2EE7D30-726F-6346-9680-99E9879F4138}" srcOrd="1" destOrd="0" presId="urn:microsoft.com/office/officeart/2008/layout/HalfCircleOrganizationChart"/>
    <dgm:cxn modelId="{484E0E57-CE6B-A846-90BE-A4589E99AC13}" type="presParOf" srcId="{7B650EFC-D93F-4943-9B34-F8B557EC3012}" destId="{E10EB75E-3E2A-6F42-9E08-543D629039B9}" srcOrd="2" destOrd="0" presId="urn:microsoft.com/office/officeart/2008/layout/HalfCircleOrganizationChart"/>
    <dgm:cxn modelId="{80AB8AEE-6C6C-724E-A372-4EA3005635F7}" type="presParOf" srcId="{7B650EFC-D93F-4943-9B34-F8B557EC3012}" destId="{86702703-9D5D-E341-8D4A-B03D8276A843}" srcOrd="3" destOrd="0" presId="urn:microsoft.com/office/officeart/2008/layout/HalfCircleOrganizationChart"/>
    <dgm:cxn modelId="{3543B1D1-39C1-7D4C-9AA2-8004090CF279}" type="presParOf" srcId="{4B2BAEDA-FEB7-5248-BAC5-8E5AF1705DDC}" destId="{F2AB9297-5ADC-154D-BA09-F663F393A7D1}" srcOrd="1" destOrd="0" presId="urn:microsoft.com/office/officeart/2008/layout/HalfCircleOrganizationChart"/>
    <dgm:cxn modelId="{8FD6459A-CB8A-A14D-97A9-62968D3DDBC6}" type="presParOf" srcId="{4B2BAEDA-FEB7-5248-BAC5-8E5AF1705DDC}" destId="{9E3876EF-BD16-F04D-AA86-BBE37B2AF34D}" srcOrd="2" destOrd="0" presId="urn:microsoft.com/office/officeart/2008/layout/HalfCircleOrganizationChart"/>
    <dgm:cxn modelId="{8319D1E7-8987-2742-9ED8-CF2CCD62ABBD}" type="presParOf" srcId="{4E63FA14-5818-3A4C-9D4D-91D5C7EF97C5}" destId="{4219E721-EF9B-534A-A71E-B435F64D7347}" srcOrd="2" destOrd="0" presId="urn:microsoft.com/office/officeart/2008/layout/HalfCircleOrganizationChart"/>
    <dgm:cxn modelId="{C57C9616-4831-F84B-82D9-984013DF88E0}" type="presParOf" srcId="{5B9C048B-FF5D-AF47-938E-66B84B0A60B5}" destId="{4AC47B76-1E3B-944C-8678-3D6A09808AD0}" srcOrd="2" destOrd="0" presId="urn:microsoft.com/office/officeart/2008/layout/HalfCircleOrganizationChart"/>
    <dgm:cxn modelId="{11C1D830-2B6B-AF47-9582-4E768582F40D}" type="presParOf" srcId="{5B9C048B-FF5D-AF47-938E-66B84B0A60B5}" destId="{AAB9914E-82EC-3B49-8575-197F47E6D3AB}" srcOrd="3" destOrd="0" presId="urn:microsoft.com/office/officeart/2008/layout/HalfCircleOrganizationChart"/>
    <dgm:cxn modelId="{4BA0AE5A-9842-0243-9F89-181CF676826A}" type="presParOf" srcId="{AAB9914E-82EC-3B49-8575-197F47E6D3AB}" destId="{17186540-4352-904B-BDC7-70B4784381F9}" srcOrd="0" destOrd="0" presId="urn:microsoft.com/office/officeart/2008/layout/HalfCircleOrganizationChart"/>
    <dgm:cxn modelId="{08E39092-275F-1A42-9CF5-D72BBFF0B5F8}" type="presParOf" srcId="{17186540-4352-904B-BDC7-70B4784381F9}" destId="{DD0E05C5-EE54-6E4F-B92B-2310AD805E02}" srcOrd="0" destOrd="0" presId="urn:microsoft.com/office/officeart/2008/layout/HalfCircleOrganizationChart"/>
    <dgm:cxn modelId="{FDBD1D28-C763-E941-ACE3-BD33D0956853}" type="presParOf" srcId="{17186540-4352-904B-BDC7-70B4784381F9}" destId="{E980C594-D5D8-6445-8592-F865A7359CAB}" srcOrd="1" destOrd="0" presId="urn:microsoft.com/office/officeart/2008/layout/HalfCircleOrganizationChart"/>
    <dgm:cxn modelId="{1DAE8CF2-4F7A-8040-BFCE-E5B4264C938A}" type="presParOf" srcId="{17186540-4352-904B-BDC7-70B4784381F9}" destId="{98F7BACE-71E5-4E4C-A137-287B6E7AE573}" srcOrd="2" destOrd="0" presId="urn:microsoft.com/office/officeart/2008/layout/HalfCircleOrganizationChart"/>
    <dgm:cxn modelId="{F24C2FD2-7759-234A-AF5F-28D8F1FD58DA}" type="presParOf" srcId="{17186540-4352-904B-BDC7-70B4784381F9}" destId="{8D91F5DB-53B0-F242-8CFB-FB1BD44AA3EE}" srcOrd="3" destOrd="0" presId="urn:microsoft.com/office/officeart/2008/layout/HalfCircleOrganizationChart"/>
    <dgm:cxn modelId="{5DDD55A6-8C3D-B448-A52E-59C223CB4831}" type="presParOf" srcId="{AAB9914E-82EC-3B49-8575-197F47E6D3AB}" destId="{1E17B406-98A9-CC49-8378-908151128703}" srcOrd="1" destOrd="0" presId="urn:microsoft.com/office/officeart/2008/layout/HalfCircleOrganizationChart"/>
    <dgm:cxn modelId="{1EDF5709-23A9-2144-987F-C5A31007499A}" type="presParOf" srcId="{1E17B406-98A9-CC49-8378-908151128703}" destId="{EFA7CA9D-BF0D-C74A-B862-40884D057FB6}" srcOrd="0" destOrd="0" presId="urn:microsoft.com/office/officeart/2008/layout/HalfCircleOrganizationChart"/>
    <dgm:cxn modelId="{3C5E0E8C-D09A-D144-A0EE-9857CA1CBEC9}" type="presParOf" srcId="{1E17B406-98A9-CC49-8378-908151128703}" destId="{0C1FC7D7-534A-634B-BAC8-9A8F858F3524}" srcOrd="1" destOrd="0" presId="urn:microsoft.com/office/officeart/2008/layout/HalfCircleOrganizationChart"/>
    <dgm:cxn modelId="{859D217C-CC9A-8840-BAB1-9F5FE727F73C}" type="presParOf" srcId="{0C1FC7D7-534A-634B-BAC8-9A8F858F3524}" destId="{8B8A6D24-C4B0-2B4D-9289-7EDE7E09586E}" srcOrd="0" destOrd="0" presId="urn:microsoft.com/office/officeart/2008/layout/HalfCircleOrganizationChart"/>
    <dgm:cxn modelId="{D0FD2213-0474-F545-8819-BA4FEB3E6E78}" type="presParOf" srcId="{8B8A6D24-C4B0-2B4D-9289-7EDE7E09586E}" destId="{A92BB7BC-A8E8-1743-98E1-4DC5595BFB57}" srcOrd="0" destOrd="0" presId="urn:microsoft.com/office/officeart/2008/layout/HalfCircleOrganizationChart"/>
    <dgm:cxn modelId="{44F698BE-EDF5-DF4F-915B-CA4E01B18E86}" type="presParOf" srcId="{8B8A6D24-C4B0-2B4D-9289-7EDE7E09586E}" destId="{D94F87F1-29A3-6142-A860-C59623369D48}" srcOrd="1" destOrd="0" presId="urn:microsoft.com/office/officeart/2008/layout/HalfCircleOrganizationChart"/>
    <dgm:cxn modelId="{68FF0BAF-A83F-D84D-B426-ADEF4B8A3750}" type="presParOf" srcId="{8B8A6D24-C4B0-2B4D-9289-7EDE7E09586E}" destId="{CB515871-5AFE-4E4F-BAB8-7FCFDDD190A2}" srcOrd="2" destOrd="0" presId="urn:microsoft.com/office/officeart/2008/layout/HalfCircleOrganizationChart"/>
    <dgm:cxn modelId="{3BD101ED-1702-D44A-9F0D-86DA691BD4D3}" type="presParOf" srcId="{8B8A6D24-C4B0-2B4D-9289-7EDE7E09586E}" destId="{4A403269-AEFC-104F-9A89-6E4651ACEE7A}" srcOrd="3" destOrd="0" presId="urn:microsoft.com/office/officeart/2008/layout/HalfCircleOrganizationChart"/>
    <dgm:cxn modelId="{3B3AE370-0DE6-1341-9EC5-D8BBFAAC06DA}" type="presParOf" srcId="{0C1FC7D7-534A-634B-BAC8-9A8F858F3524}" destId="{4AB2254B-2DDC-8045-B660-4AD38AABF39B}" srcOrd="1" destOrd="0" presId="urn:microsoft.com/office/officeart/2008/layout/HalfCircleOrganizationChart"/>
    <dgm:cxn modelId="{0C7F221D-B251-2E46-AE37-1CF3FD592AB2}" type="presParOf" srcId="{0C1FC7D7-534A-634B-BAC8-9A8F858F3524}" destId="{8FA42B40-4E86-454F-922B-1CD762FA1F13}" srcOrd="2" destOrd="0" presId="urn:microsoft.com/office/officeart/2008/layout/HalfCircleOrganizationChart"/>
    <dgm:cxn modelId="{D7A8CE1F-63E1-524B-B356-A087A6DAC53E}" type="presParOf" srcId="{AAB9914E-82EC-3B49-8575-197F47E6D3AB}" destId="{8C9A8C5F-10FD-B64F-AB2D-395C3BFDAEEE}" srcOrd="2" destOrd="0" presId="urn:microsoft.com/office/officeart/2008/layout/HalfCircleOrganizationChart"/>
    <dgm:cxn modelId="{6C32B15D-E198-7B42-B935-ACF4804F828B}" type="presParOf" srcId="{A8DF91C0-1575-8B45-8F68-52359CA3E75A}" destId="{124055A2-D20E-F346-911D-20437C24DEFE}" srcOrd="2" destOrd="0" presId="urn:microsoft.com/office/officeart/2008/layout/HalfCircleOrganizationChart"/>
    <dgm:cxn modelId="{B95B6A35-23B8-9146-9917-19B9621AE39F}" type="presParOf" srcId="{2946F394-574C-C749-B29D-FA7C516DA02C}" destId="{01241CE4-0AC6-4242-AC0D-52061A3A227C}" srcOrd="2" destOrd="0" presId="urn:microsoft.com/office/officeart/2008/layout/HalfCircleOrganizationChart"/>
    <dgm:cxn modelId="{B93CD488-DFE5-7B4F-B15D-48BC64F41954}" type="presParOf" srcId="{2946F394-574C-C749-B29D-FA7C516DA02C}" destId="{F6CAA60C-7AD2-464A-8741-84133CA4C515}" srcOrd="3" destOrd="0" presId="urn:microsoft.com/office/officeart/2008/layout/HalfCircleOrganizationChart"/>
    <dgm:cxn modelId="{3883DA5C-C84D-864C-B7A1-52E44F633767}" type="presParOf" srcId="{F6CAA60C-7AD2-464A-8741-84133CA4C515}" destId="{C11ACD70-78E9-184B-A5D3-2990DF38EDCD}" srcOrd="0" destOrd="0" presId="urn:microsoft.com/office/officeart/2008/layout/HalfCircleOrganizationChart"/>
    <dgm:cxn modelId="{DE4C1D71-6E79-6D4E-8CBF-8899B913119B}" type="presParOf" srcId="{C11ACD70-78E9-184B-A5D3-2990DF38EDCD}" destId="{4869503C-794B-7C4F-A396-2DEC6443BA2A}" srcOrd="0" destOrd="0" presId="urn:microsoft.com/office/officeart/2008/layout/HalfCircleOrganizationChart"/>
    <dgm:cxn modelId="{35A53907-A07A-B243-BFFB-7167203E14E4}" type="presParOf" srcId="{C11ACD70-78E9-184B-A5D3-2990DF38EDCD}" destId="{E007CB6B-A72A-2049-A8A8-7E67A60422FC}" srcOrd="1" destOrd="0" presId="urn:microsoft.com/office/officeart/2008/layout/HalfCircleOrganizationChart"/>
    <dgm:cxn modelId="{854CBA4F-F8FB-4C4A-8584-5D2F6DBE41AE}" type="presParOf" srcId="{C11ACD70-78E9-184B-A5D3-2990DF38EDCD}" destId="{2E59011E-7944-9A4F-92E6-1B0EB1D145BB}" srcOrd="2" destOrd="0" presId="urn:microsoft.com/office/officeart/2008/layout/HalfCircleOrganizationChart"/>
    <dgm:cxn modelId="{781571A0-F737-3247-B500-928A8AE73DCD}" type="presParOf" srcId="{C11ACD70-78E9-184B-A5D3-2990DF38EDCD}" destId="{F2709424-CD75-6C4C-B6C9-D70464E4781C}" srcOrd="3" destOrd="0" presId="urn:microsoft.com/office/officeart/2008/layout/HalfCircleOrganizationChart"/>
    <dgm:cxn modelId="{49A34261-8D11-9541-AC83-3CA4FB18D5E5}" type="presParOf" srcId="{F6CAA60C-7AD2-464A-8741-84133CA4C515}" destId="{4BF99100-4F75-CF48-80C3-6C52D5F9B7C6}" srcOrd="1" destOrd="0" presId="urn:microsoft.com/office/officeart/2008/layout/HalfCircleOrganizationChart"/>
    <dgm:cxn modelId="{48E2B1C2-A10A-7645-A262-1A2EA1E09630}" type="presParOf" srcId="{4BF99100-4F75-CF48-80C3-6C52D5F9B7C6}" destId="{BEDF0A4C-247E-E14B-B6EF-7A5970CA8B52}" srcOrd="0" destOrd="0" presId="urn:microsoft.com/office/officeart/2008/layout/HalfCircleOrganizationChart"/>
    <dgm:cxn modelId="{6C9736B6-45E4-B144-8650-EA75E37FE71F}" type="presParOf" srcId="{4BF99100-4F75-CF48-80C3-6C52D5F9B7C6}" destId="{08AC32D4-558D-C041-857A-C3A6B5852C8E}" srcOrd="1" destOrd="0" presId="urn:microsoft.com/office/officeart/2008/layout/HalfCircleOrganizationChart"/>
    <dgm:cxn modelId="{BD785AAC-6523-5A4D-9C44-7095B5CED767}" type="presParOf" srcId="{08AC32D4-558D-C041-857A-C3A6B5852C8E}" destId="{00287F5D-A91F-0D4A-976A-FD00D867566A}" srcOrd="0" destOrd="0" presId="urn:microsoft.com/office/officeart/2008/layout/HalfCircleOrganizationChart"/>
    <dgm:cxn modelId="{5CE77787-35D8-A642-864A-87B353C095CF}" type="presParOf" srcId="{00287F5D-A91F-0D4A-976A-FD00D867566A}" destId="{9DB9ACA2-D768-C641-B486-272D78341414}" srcOrd="0" destOrd="0" presId="urn:microsoft.com/office/officeart/2008/layout/HalfCircleOrganizationChart"/>
    <dgm:cxn modelId="{87B28C97-D8B4-8240-9042-90AFF6817F97}" type="presParOf" srcId="{00287F5D-A91F-0D4A-976A-FD00D867566A}" destId="{B5858012-73DC-DA41-BAAF-D13C88EC44B2}" srcOrd="1" destOrd="0" presId="urn:microsoft.com/office/officeart/2008/layout/HalfCircleOrganizationChart"/>
    <dgm:cxn modelId="{9B89E011-6E85-9A4B-A5A2-1341E6956149}" type="presParOf" srcId="{00287F5D-A91F-0D4A-976A-FD00D867566A}" destId="{85085092-0ACE-D246-90D1-91B67CFF3168}" srcOrd="2" destOrd="0" presId="urn:microsoft.com/office/officeart/2008/layout/HalfCircleOrganizationChart"/>
    <dgm:cxn modelId="{C2D73175-6BF8-E14C-9045-1E8D2C50C5BC}" type="presParOf" srcId="{00287F5D-A91F-0D4A-976A-FD00D867566A}" destId="{94A31271-D998-074C-B85C-67B8C6861A69}" srcOrd="3" destOrd="0" presId="urn:microsoft.com/office/officeart/2008/layout/HalfCircleOrganizationChart"/>
    <dgm:cxn modelId="{16B18AC7-B944-1C49-8A8C-9928701BED8D}" type="presParOf" srcId="{08AC32D4-558D-C041-857A-C3A6B5852C8E}" destId="{35C1B80E-4161-8D4B-BE11-8CBEB61B1753}" srcOrd="1" destOrd="0" presId="urn:microsoft.com/office/officeart/2008/layout/HalfCircleOrganizationChart"/>
    <dgm:cxn modelId="{56A84326-CCF9-AD4D-B0A8-3963ECA38291}" type="presParOf" srcId="{35C1B80E-4161-8D4B-BE11-8CBEB61B1753}" destId="{36EE566A-CA8D-1D44-B82D-3D07A980E43F}" srcOrd="0" destOrd="0" presId="urn:microsoft.com/office/officeart/2008/layout/HalfCircleOrganizationChart"/>
    <dgm:cxn modelId="{3C05B1A2-6AE6-CF41-9320-1E057D0C041C}" type="presParOf" srcId="{35C1B80E-4161-8D4B-BE11-8CBEB61B1753}" destId="{5E80C027-8A9C-AF4E-8C47-D044C4265F9E}" srcOrd="1" destOrd="0" presId="urn:microsoft.com/office/officeart/2008/layout/HalfCircleOrganizationChart"/>
    <dgm:cxn modelId="{8F295243-FE4B-784A-89C9-5E490470C00D}" type="presParOf" srcId="{5E80C027-8A9C-AF4E-8C47-D044C4265F9E}" destId="{5CAC1770-5EC9-CA41-84A2-E9BB6CF02E26}" srcOrd="0" destOrd="0" presId="urn:microsoft.com/office/officeart/2008/layout/HalfCircleOrganizationChart"/>
    <dgm:cxn modelId="{1628B796-C24A-8041-A4F5-909F369C1535}" type="presParOf" srcId="{5CAC1770-5EC9-CA41-84A2-E9BB6CF02E26}" destId="{B68FFA2F-C470-0F48-8979-01EBA29C5A87}" srcOrd="0" destOrd="0" presId="urn:microsoft.com/office/officeart/2008/layout/HalfCircleOrganizationChart"/>
    <dgm:cxn modelId="{19C9CCF8-3E7F-D341-BDA6-87544151D4A5}" type="presParOf" srcId="{5CAC1770-5EC9-CA41-84A2-E9BB6CF02E26}" destId="{B95B1DA1-7384-604F-B9EB-9C03088F4E58}" srcOrd="1" destOrd="0" presId="urn:microsoft.com/office/officeart/2008/layout/HalfCircleOrganizationChart"/>
    <dgm:cxn modelId="{4F77C28E-B0FA-3145-8EE4-6E287B2ED7D5}" type="presParOf" srcId="{5CAC1770-5EC9-CA41-84A2-E9BB6CF02E26}" destId="{532F2DAA-C4D5-F64C-9B59-7F9D8F91C14E}" srcOrd="2" destOrd="0" presId="urn:microsoft.com/office/officeart/2008/layout/HalfCircleOrganizationChart"/>
    <dgm:cxn modelId="{C5215D12-2167-EB40-954F-6380D2F98618}" type="presParOf" srcId="{5CAC1770-5EC9-CA41-84A2-E9BB6CF02E26}" destId="{604C28F8-5485-6F4B-BE26-EDA14E0C6738}" srcOrd="3" destOrd="0" presId="urn:microsoft.com/office/officeart/2008/layout/HalfCircleOrganizationChart"/>
    <dgm:cxn modelId="{2088F659-7755-B044-89F8-C71B878E5F48}" type="presParOf" srcId="{5E80C027-8A9C-AF4E-8C47-D044C4265F9E}" destId="{0CD58E83-5870-4244-8EA5-8CC7C5704F27}" srcOrd="1" destOrd="0" presId="urn:microsoft.com/office/officeart/2008/layout/HalfCircleOrganizationChart"/>
    <dgm:cxn modelId="{587F7D75-D258-D74A-9632-3BC48F6865A1}" type="presParOf" srcId="{5E80C027-8A9C-AF4E-8C47-D044C4265F9E}" destId="{137776A3-BDEB-7D46-B6B1-A1F283993110}" srcOrd="2" destOrd="0" presId="urn:microsoft.com/office/officeart/2008/layout/HalfCircleOrganizationChart"/>
    <dgm:cxn modelId="{ACD2F145-36B9-BE45-8562-0D6B65D31F0C}" type="presParOf" srcId="{35C1B80E-4161-8D4B-BE11-8CBEB61B1753}" destId="{7A3421A4-7947-5C47-A9D9-53B20C968CF5}" srcOrd="2" destOrd="0" presId="urn:microsoft.com/office/officeart/2008/layout/HalfCircleOrganizationChart"/>
    <dgm:cxn modelId="{60CE627C-1315-2446-A8EC-2CACD0290FCB}" type="presParOf" srcId="{35C1B80E-4161-8D4B-BE11-8CBEB61B1753}" destId="{9806AF4D-2FC8-C742-A523-0EC5DB41E2F7}" srcOrd="3" destOrd="0" presId="urn:microsoft.com/office/officeart/2008/layout/HalfCircleOrganizationChart"/>
    <dgm:cxn modelId="{609D3956-6C59-0B4D-87C0-BD004BBBAFE0}" type="presParOf" srcId="{9806AF4D-2FC8-C742-A523-0EC5DB41E2F7}" destId="{CF27384B-8A86-0B4C-902F-835F3880E3EE}" srcOrd="0" destOrd="0" presId="urn:microsoft.com/office/officeart/2008/layout/HalfCircleOrganizationChart"/>
    <dgm:cxn modelId="{EEF2C011-9988-184E-8DD4-AC6EF4CAC373}" type="presParOf" srcId="{CF27384B-8A86-0B4C-902F-835F3880E3EE}" destId="{ED68E472-3408-F144-825A-BD0ED15231D6}" srcOrd="0" destOrd="0" presId="urn:microsoft.com/office/officeart/2008/layout/HalfCircleOrganizationChart"/>
    <dgm:cxn modelId="{D44C8156-D8A4-0049-BE90-EA0C031DEFD6}" type="presParOf" srcId="{CF27384B-8A86-0B4C-902F-835F3880E3EE}" destId="{F90C39E4-4AD7-0A4E-897C-8B91BF89F4C8}" srcOrd="1" destOrd="0" presId="urn:microsoft.com/office/officeart/2008/layout/HalfCircleOrganizationChart"/>
    <dgm:cxn modelId="{FAC62576-980B-4445-99C7-627A61239639}" type="presParOf" srcId="{CF27384B-8A86-0B4C-902F-835F3880E3EE}" destId="{FD26A1A2-2481-AE47-B453-E04A1A8571FD}" srcOrd="2" destOrd="0" presId="urn:microsoft.com/office/officeart/2008/layout/HalfCircleOrganizationChart"/>
    <dgm:cxn modelId="{119C40EB-833A-B44D-97E1-A261B507A07B}" type="presParOf" srcId="{CF27384B-8A86-0B4C-902F-835F3880E3EE}" destId="{6A1E1B4B-4A6C-7046-981F-F1F72B92187C}" srcOrd="3" destOrd="0" presId="urn:microsoft.com/office/officeart/2008/layout/HalfCircleOrganizationChart"/>
    <dgm:cxn modelId="{786B4BE1-2BF4-1145-8F8F-24BF59E2CCCB}" type="presParOf" srcId="{9806AF4D-2FC8-C742-A523-0EC5DB41E2F7}" destId="{8CA690D3-1543-B243-9FD4-9C94BCBCC67C}" srcOrd="1" destOrd="0" presId="urn:microsoft.com/office/officeart/2008/layout/HalfCircleOrganizationChart"/>
    <dgm:cxn modelId="{03177EBC-6055-4445-BC2C-9DA68E5BEDC7}" type="presParOf" srcId="{9806AF4D-2FC8-C742-A523-0EC5DB41E2F7}" destId="{A9335309-D467-184B-BB12-5A3F564BD0DB}" srcOrd="2" destOrd="0" presId="urn:microsoft.com/office/officeart/2008/layout/HalfCircleOrganizationChart"/>
    <dgm:cxn modelId="{E31CD048-71A7-164B-B9DC-B9FA1815089F}" type="presParOf" srcId="{35C1B80E-4161-8D4B-BE11-8CBEB61B1753}" destId="{55F495D1-E728-5549-BDD5-8A9F35C71010}" srcOrd="4" destOrd="0" presId="urn:microsoft.com/office/officeart/2008/layout/HalfCircleOrganizationChart"/>
    <dgm:cxn modelId="{039286B6-3268-B441-8939-C1B3917CCCC8}" type="presParOf" srcId="{35C1B80E-4161-8D4B-BE11-8CBEB61B1753}" destId="{BDF36E1C-CFDE-AA49-9E7B-0401E5E67392}" srcOrd="5" destOrd="0" presId="urn:microsoft.com/office/officeart/2008/layout/HalfCircleOrganizationChart"/>
    <dgm:cxn modelId="{2960C448-800D-AF47-8B8D-11D6E0CB8363}" type="presParOf" srcId="{BDF36E1C-CFDE-AA49-9E7B-0401E5E67392}" destId="{8D64F53C-831B-F846-8CCC-01339A22A4F7}" srcOrd="0" destOrd="0" presId="urn:microsoft.com/office/officeart/2008/layout/HalfCircleOrganizationChart"/>
    <dgm:cxn modelId="{9C7CAD1A-196C-3D47-917A-6127B27A1CB1}" type="presParOf" srcId="{8D64F53C-831B-F846-8CCC-01339A22A4F7}" destId="{1255326F-A320-6145-AA4F-7EBF7193DA03}" srcOrd="0" destOrd="0" presId="urn:microsoft.com/office/officeart/2008/layout/HalfCircleOrganizationChart"/>
    <dgm:cxn modelId="{23A0B01F-CB51-0642-B3BC-930D6E2CBBF3}" type="presParOf" srcId="{8D64F53C-831B-F846-8CCC-01339A22A4F7}" destId="{DEF4F33E-0352-D448-ACAE-1E446B8B30C5}" srcOrd="1" destOrd="0" presId="urn:microsoft.com/office/officeart/2008/layout/HalfCircleOrganizationChart"/>
    <dgm:cxn modelId="{619DD53A-A260-4649-B005-1AD27F3E85E5}" type="presParOf" srcId="{8D64F53C-831B-F846-8CCC-01339A22A4F7}" destId="{D8C32D84-9E72-594B-A35F-9B1257BD34F6}" srcOrd="2" destOrd="0" presId="urn:microsoft.com/office/officeart/2008/layout/HalfCircleOrganizationChart"/>
    <dgm:cxn modelId="{120CA069-DE39-8E45-983C-D6F1948B2C5F}" type="presParOf" srcId="{8D64F53C-831B-F846-8CCC-01339A22A4F7}" destId="{C90CD0FC-C822-9F45-9427-D715DE31B76E}" srcOrd="3" destOrd="0" presId="urn:microsoft.com/office/officeart/2008/layout/HalfCircleOrganizationChart"/>
    <dgm:cxn modelId="{011B04A4-DAEB-234F-A07D-CBA24EE06F2E}" type="presParOf" srcId="{BDF36E1C-CFDE-AA49-9E7B-0401E5E67392}" destId="{33259AA5-A57A-374C-AA0D-308A90EF2890}" srcOrd="1" destOrd="0" presId="urn:microsoft.com/office/officeart/2008/layout/HalfCircleOrganizationChart"/>
    <dgm:cxn modelId="{22A0DA2A-21A6-5144-9CA3-70D7BBD4D19A}" type="presParOf" srcId="{BDF36E1C-CFDE-AA49-9E7B-0401E5E67392}" destId="{5AFA0EBD-E60B-FB40-B74E-7316351E7651}" srcOrd="2" destOrd="0" presId="urn:microsoft.com/office/officeart/2008/layout/HalfCircleOrganizationChart"/>
    <dgm:cxn modelId="{0E5A8C22-4373-A843-A5E5-CBB0E02D2232}" type="presParOf" srcId="{08AC32D4-558D-C041-857A-C3A6B5852C8E}" destId="{C2979BA9-B425-0645-A212-58AAD942D297}" srcOrd="2" destOrd="0" presId="urn:microsoft.com/office/officeart/2008/layout/HalfCircleOrganizationChart"/>
    <dgm:cxn modelId="{3AC53C79-C98B-A94E-AD95-78CD1D2A895B}" type="presParOf" srcId="{4BF99100-4F75-CF48-80C3-6C52D5F9B7C6}" destId="{C2E3DBD6-B6C6-3F4B-B5A3-0F40BA38BF7D}" srcOrd="2" destOrd="0" presId="urn:microsoft.com/office/officeart/2008/layout/HalfCircleOrganizationChart"/>
    <dgm:cxn modelId="{F4E500DF-FEBE-5145-84BB-A508D216F4CB}" type="presParOf" srcId="{4BF99100-4F75-CF48-80C3-6C52D5F9B7C6}" destId="{C2FD9486-09CF-114A-BDFF-EE7FEB4CC76B}" srcOrd="3" destOrd="0" presId="urn:microsoft.com/office/officeart/2008/layout/HalfCircleOrganizationChart"/>
    <dgm:cxn modelId="{2A426275-F7F9-CC4C-9EFE-84E8865FD729}" type="presParOf" srcId="{C2FD9486-09CF-114A-BDFF-EE7FEB4CC76B}" destId="{73819869-7761-FB47-92C8-DE2322FF37CB}" srcOrd="0" destOrd="0" presId="urn:microsoft.com/office/officeart/2008/layout/HalfCircleOrganizationChart"/>
    <dgm:cxn modelId="{51718F53-A24C-4A48-8EB2-E92B4114A205}" type="presParOf" srcId="{73819869-7761-FB47-92C8-DE2322FF37CB}" destId="{99310F92-2D09-0D49-A066-CAC9434A4151}" srcOrd="0" destOrd="0" presId="urn:microsoft.com/office/officeart/2008/layout/HalfCircleOrganizationChart"/>
    <dgm:cxn modelId="{3EAB337C-AE0C-9B4C-B879-0403272CB109}" type="presParOf" srcId="{73819869-7761-FB47-92C8-DE2322FF37CB}" destId="{E016E32F-F4F5-C14E-B24A-BE6FED95B4F2}" srcOrd="1" destOrd="0" presId="urn:microsoft.com/office/officeart/2008/layout/HalfCircleOrganizationChart"/>
    <dgm:cxn modelId="{D7EA1B21-DFBF-3E46-9325-8D8C9591EDF8}" type="presParOf" srcId="{73819869-7761-FB47-92C8-DE2322FF37CB}" destId="{E628412E-20B6-B84A-BA0C-552D210930D1}" srcOrd="2" destOrd="0" presId="urn:microsoft.com/office/officeart/2008/layout/HalfCircleOrganizationChart"/>
    <dgm:cxn modelId="{B2742DA3-93A0-3B42-98F8-5E4F66C684EC}" type="presParOf" srcId="{73819869-7761-FB47-92C8-DE2322FF37CB}" destId="{A879FB7A-70D4-8649-AF88-7069BB8C7F6A}" srcOrd="3" destOrd="0" presId="urn:microsoft.com/office/officeart/2008/layout/HalfCircleOrganizationChart"/>
    <dgm:cxn modelId="{D2BA58FA-D414-EE4F-847F-6A4C573830EA}" type="presParOf" srcId="{C2FD9486-09CF-114A-BDFF-EE7FEB4CC76B}" destId="{F90C9F40-DF3A-8348-8E97-4867CD98BC54}" srcOrd="1" destOrd="0" presId="urn:microsoft.com/office/officeart/2008/layout/HalfCircleOrganizationChart"/>
    <dgm:cxn modelId="{50A4E158-85C6-4F4A-8C42-9A485B01008F}" type="presParOf" srcId="{F90C9F40-DF3A-8348-8E97-4867CD98BC54}" destId="{7E83B7A8-67F9-CE48-B67C-33E945A49647}" srcOrd="0" destOrd="0" presId="urn:microsoft.com/office/officeart/2008/layout/HalfCircleOrganizationChart"/>
    <dgm:cxn modelId="{0FE38CF7-7FE0-0346-9F15-ED1CBBCB42D7}" type="presParOf" srcId="{F90C9F40-DF3A-8348-8E97-4867CD98BC54}" destId="{A85A8248-0A40-0C49-93DD-AF46F023267C}" srcOrd="1" destOrd="0" presId="urn:microsoft.com/office/officeart/2008/layout/HalfCircleOrganizationChart"/>
    <dgm:cxn modelId="{E954A16D-746F-F540-8C6F-E12FE15C813B}" type="presParOf" srcId="{A85A8248-0A40-0C49-93DD-AF46F023267C}" destId="{EC56E7A1-4745-7448-8216-F35CFAE798C6}" srcOrd="0" destOrd="0" presId="urn:microsoft.com/office/officeart/2008/layout/HalfCircleOrganizationChart"/>
    <dgm:cxn modelId="{BC277856-FE91-4B4B-B1FC-60024285D6C0}" type="presParOf" srcId="{EC56E7A1-4745-7448-8216-F35CFAE798C6}" destId="{1492DCFE-408E-F545-AB59-5ED6A9BA5641}" srcOrd="0" destOrd="0" presId="urn:microsoft.com/office/officeart/2008/layout/HalfCircleOrganizationChart"/>
    <dgm:cxn modelId="{F1897B09-F076-6E4B-B030-068C0F4BC8F3}" type="presParOf" srcId="{EC56E7A1-4745-7448-8216-F35CFAE798C6}" destId="{23C4E7F8-0707-2649-BDFB-EA0152E9F8A9}" srcOrd="1" destOrd="0" presId="urn:microsoft.com/office/officeart/2008/layout/HalfCircleOrganizationChart"/>
    <dgm:cxn modelId="{301D5C69-7D44-7C4A-B3D5-925A902E0FC6}" type="presParOf" srcId="{EC56E7A1-4745-7448-8216-F35CFAE798C6}" destId="{3F87D50F-3F34-2445-B12D-0ED06D6C6DB5}" srcOrd="2" destOrd="0" presId="urn:microsoft.com/office/officeart/2008/layout/HalfCircleOrganizationChart"/>
    <dgm:cxn modelId="{E6E715AF-B28E-954F-85A5-4FAAB7B09DFD}" type="presParOf" srcId="{EC56E7A1-4745-7448-8216-F35CFAE798C6}" destId="{21C62A8F-DD65-0C41-A199-E71425725802}" srcOrd="3" destOrd="0" presId="urn:microsoft.com/office/officeart/2008/layout/HalfCircleOrganizationChart"/>
    <dgm:cxn modelId="{7B134D82-3EB7-BC4C-BE72-6C18D31AA986}" type="presParOf" srcId="{A85A8248-0A40-0C49-93DD-AF46F023267C}" destId="{5858AE0A-DB64-4B42-B3F6-8D6F82897607}" srcOrd="1" destOrd="0" presId="urn:microsoft.com/office/officeart/2008/layout/HalfCircleOrganizationChart"/>
    <dgm:cxn modelId="{05C45024-F041-4A47-8DDC-C4CDBAF962C5}" type="presParOf" srcId="{A85A8248-0A40-0C49-93DD-AF46F023267C}" destId="{33886F37-FF86-EA43-8A50-10AEABFDDD54}" srcOrd="2" destOrd="0" presId="urn:microsoft.com/office/officeart/2008/layout/HalfCircleOrganizationChart"/>
    <dgm:cxn modelId="{D23ACC99-FFBF-A34E-A130-8FFBD0373F19}" type="presParOf" srcId="{F90C9F40-DF3A-8348-8E97-4867CD98BC54}" destId="{6714E3D2-0228-FF4E-A66B-97B1B93F3BD5}" srcOrd="2" destOrd="0" presId="urn:microsoft.com/office/officeart/2008/layout/HalfCircleOrganizationChart"/>
    <dgm:cxn modelId="{6F5AF2D4-BB42-3A45-ADC6-4C7C95A02551}" type="presParOf" srcId="{F90C9F40-DF3A-8348-8E97-4867CD98BC54}" destId="{89812CA1-FB55-5D42-B3DD-49685EF0A299}" srcOrd="3" destOrd="0" presId="urn:microsoft.com/office/officeart/2008/layout/HalfCircleOrganizationChart"/>
    <dgm:cxn modelId="{1B781F09-5B84-094C-AAED-D03ED2AC1E15}" type="presParOf" srcId="{89812CA1-FB55-5D42-B3DD-49685EF0A299}" destId="{F97178A7-5935-6148-B00D-2C7793CDC0ED}" srcOrd="0" destOrd="0" presId="urn:microsoft.com/office/officeart/2008/layout/HalfCircleOrganizationChart"/>
    <dgm:cxn modelId="{6D019CCE-720A-144E-863E-6FFAE7E9583D}" type="presParOf" srcId="{F97178A7-5935-6148-B00D-2C7793CDC0ED}" destId="{C75AEB08-6A64-8D42-B8FE-80DB30C1A15E}" srcOrd="0" destOrd="0" presId="urn:microsoft.com/office/officeart/2008/layout/HalfCircleOrganizationChart"/>
    <dgm:cxn modelId="{972124A7-C24B-324C-A7D6-F8413B5869D2}" type="presParOf" srcId="{F97178A7-5935-6148-B00D-2C7793CDC0ED}" destId="{B9EF3A74-B964-9145-843A-49331ABA7FE3}" srcOrd="1" destOrd="0" presId="urn:microsoft.com/office/officeart/2008/layout/HalfCircleOrganizationChart"/>
    <dgm:cxn modelId="{B1A58640-2A32-B146-9EC3-0DB5AADBE362}" type="presParOf" srcId="{F97178A7-5935-6148-B00D-2C7793CDC0ED}" destId="{BDDFE890-61D9-9F49-8831-9938E6FA6070}" srcOrd="2" destOrd="0" presId="urn:microsoft.com/office/officeart/2008/layout/HalfCircleOrganizationChart"/>
    <dgm:cxn modelId="{9B359B6D-F1C7-E64A-A27B-8A7849CB056F}" type="presParOf" srcId="{F97178A7-5935-6148-B00D-2C7793CDC0ED}" destId="{E7E48824-B330-6242-BD23-62E0F4B4ED9A}" srcOrd="3" destOrd="0" presId="urn:microsoft.com/office/officeart/2008/layout/HalfCircleOrganizationChart"/>
    <dgm:cxn modelId="{D8EE7FC3-EDFB-1B4B-B50F-5E52E367BCB1}" type="presParOf" srcId="{89812CA1-FB55-5D42-B3DD-49685EF0A299}" destId="{BAEBE329-E390-F24C-A107-BCDA8769CFD4}" srcOrd="1" destOrd="0" presId="urn:microsoft.com/office/officeart/2008/layout/HalfCircleOrganizationChart"/>
    <dgm:cxn modelId="{50D64B5D-724F-D74E-995E-D96EDD11B03F}" type="presParOf" srcId="{89812CA1-FB55-5D42-B3DD-49685EF0A299}" destId="{B3D3D13A-00CB-3544-AD66-5529403E3BE1}" srcOrd="2" destOrd="0" presId="urn:microsoft.com/office/officeart/2008/layout/HalfCircleOrganizationChart"/>
    <dgm:cxn modelId="{69961B27-ED24-D449-A8C9-6CFCCFF31DF2}" type="presParOf" srcId="{C2FD9486-09CF-114A-BDFF-EE7FEB4CC76B}" destId="{3A72D621-2C3C-D94D-9A70-FAAD6E84C007}" srcOrd="2" destOrd="0" presId="urn:microsoft.com/office/officeart/2008/layout/HalfCircleOrganizationChart"/>
    <dgm:cxn modelId="{E2A7BF94-9D99-1949-A912-00A1286D4D47}" type="presParOf" srcId="{F6CAA60C-7AD2-464A-8741-84133CA4C515}" destId="{AAD2DFDD-BA5B-274D-963A-FB84AC80D7FB}" srcOrd="2" destOrd="0" presId="urn:microsoft.com/office/officeart/2008/layout/HalfCircleOrganizationChart"/>
    <dgm:cxn modelId="{3A517EBE-328A-684E-9E1A-145644869D3E}" type="presParOf" srcId="{6D4CC4B4-EFFD-FD4C-8664-853A7BCD7B7C}" destId="{EAD6A86C-34C1-F541-8C30-50AA6A4CCD00}" srcOrd="2" destOrd="0" presId="urn:microsoft.com/office/officeart/2008/layout/HalfCircleOrganizationChar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9C225-BE31-4C4C-9D35-7F67AA49261F}">
      <dsp:nvSpPr>
        <dsp:cNvPr id="0" name=""/>
        <dsp:cNvSpPr/>
      </dsp:nvSpPr>
      <dsp:spPr>
        <a:xfrm>
          <a:off x="3247202"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B17511A-4DE1-514A-9009-D7DDFE8FFE11}">
      <dsp:nvSpPr>
        <dsp:cNvPr id="0" name=""/>
        <dsp:cNvSpPr/>
      </dsp:nvSpPr>
      <dsp:spPr>
        <a:xfrm>
          <a:off x="2815662" y="863377"/>
          <a:ext cx="431540" cy="149790"/>
        </a:xfrm>
        <a:custGeom>
          <a:avLst/>
          <a:gdLst/>
          <a:ahLst/>
          <a:cxnLst/>
          <a:rect l="0" t="0" r="0" b="0"/>
          <a:pathLst>
            <a:path>
              <a:moveTo>
                <a:pt x="0" y="0"/>
              </a:moveTo>
              <a:lnTo>
                <a:pt x="0" y="74895"/>
              </a:lnTo>
              <a:lnTo>
                <a:pt x="431540" y="74895"/>
              </a:lnTo>
              <a:lnTo>
                <a:pt x="43154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DCB96C-A97D-3C47-A803-F8EA4DE7058F}">
      <dsp:nvSpPr>
        <dsp:cNvPr id="0" name=""/>
        <dsp:cNvSpPr/>
      </dsp:nvSpPr>
      <dsp:spPr>
        <a:xfrm>
          <a:off x="2384121" y="1369813"/>
          <a:ext cx="328113" cy="720422"/>
        </a:xfrm>
        <a:custGeom>
          <a:avLst/>
          <a:gdLst/>
          <a:ahLst/>
          <a:cxnLst/>
          <a:rect l="0" t="0" r="0" b="0"/>
          <a:pathLst>
            <a:path>
              <a:moveTo>
                <a:pt x="0" y="0"/>
              </a:moveTo>
              <a:lnTo>
                <a:pt x="0" y="720422"/>
              </a:lnTo>
              <a:lnTo>
                <a:pt x="328113" y="720422"/>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6A0CFB-F6B7-B144-83E4-E118D5C27639}">
      <dsp:nvSpPr>
        <dsp:cNvPr id="0" name=""/>
        <dsp:cNvSpPr/>
      </dsp:nvSpPr>
      <dsp:spPr>
        <a:xfrm>
          <a:off x="2384121"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E58FA43-087A-A346-BB78-C03F91F0457E}">
      <dsp:nvSpPr>
        <dsp:cNvPr id="0" name=""/>
        <dsp:cNvSpPr/>
      </dsp:nvSpPr>
      <dsp:spPr>
        <a:xfrm>
          <a:off x="2384121" y="863377"/>
          <a:ext cx="431540" cy="149790"/>
        </a:xfrm>
        <a:custGeom>
          <a:avLst/>
          <a:gdLst/>
          <a:ahLst/>
          <a:cxnLst/>
          <a:rect l="0" t="0" r="0" b="0"/>
          <a:pathLst>
            <a:path>
              <a:moveTo>
                <a:pt x="431540" y="0"/>
              </a:moveTo>
              <a:lnTo>
                <a:pt x="431540" y="74895"/>
              </a:lnTo>
              <a:lnTo>
                <a:pt x="0" y="74895"/>
              </a:lnTo>
              <a:lnTo>
                <a:pt x="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3C1E076-D6FB-0948-A264-0E0401F9CF6B}">
      <dsp:nvSpPr>
        <dsp:cNvPr id="0" name=""/>
        <dsp:cNvSpPr/>
      </dsp:nvSpPr>
      <dsp:spPr>
        <a:xfrm>
          <a:off x="1952581" y="356941"/>
          <a:ext cx="863080" cy="149790"/>
        </a:xfrm>
        <a:custGeom>
          <a:avLst/>
          <a:gdLst/>
          <a:ahLst/>
          <a:cxnLst/>
          <a:rect l="0" t="0" r="0" b="0"/>
          <a:pathLst>
            <a:path>
              <a:moveTo>
                <a:pt x="0" y="0"/>
              </a:moveTo>
              <a:lnTo>
                <a:pt x="0" y="74895"/>
              </a:lnTo>
              <a:lnTo>
                <a:pt x="863080" y="74895"/>
              </a:lnTo>
              <a:lnTo>
                <a:pt x="863080" y="149790"/>
              </a:lnTo>
            </a:path>
          </a:pathLst>
        </a:custGeom>
        <a:noFill/>
        <a:ln w="9525" cap="flat" cmpd="sng" algn="ctr">
          <a:solidFill>
            <a:schemeClr val="accent3">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63B71D3-3C06-F141-8D6D-12E1092D50D7}">
      <dsp:nvSpPr>
        <dsp:cNvPr id="0" name=""/>
        <dsp:cNvSpPr/>
      </dsp:nvSpPr>
      <dsp:spPr>
        <a:xfrm>
          <a:off x="1521040"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1914A-8170-7A47-8940-F7230FFEB278}">
      <dsp:nvSpPr>
        <dsp:cNvPr id="0" name=""/>
        <dsp:cNvSpPr/>
      </dsp:nvSpPr>
      <dsp:spPr>
        <a:xfrm>
          <a:off x="1089500" y="863377"/>
          <a:ext cx="431540" cy="149790"/>
        </a:xfrm>
        <a:custGeom>
          <a:avLst/>
          <a:gdLst/>
          <a:ahLst/>
          <a:cxnLst/>
          <a:rect l="0" t="0" r="0" b="0"/>
          <a:pathLst>
            <a:path>
              <a:moveTo>
                <a:pt x="0" y="0"/>
              </a:moveTo>
              <a:lnTo>
                <a:pt x="0" y="74895"/>
              </a:lnTo>
              <a:lnTo>
                <a:pt x="431540" y="74895"/>
              </a:lnTo>
              <a:lnTo>
                <a:pt x="43154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FD19215-8057-954E-A44C-BA1CA2A474EA}">
      <dsp:nvSpPr>
        <dsp:cNvPr id="0" name=""/>
        <dsp:cNvSpPr/>
      </dsp:nvSpPr>
      <dsp:spPr>
        <a:xfrm>
          <a:off x="657959"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8B3D7A9-68B7-C440-AB5A-831B96889A5D}">
      <dsp:nvSpPr>
        <dsp:cNvPr id="0" name=""/>
        <dsp:cNvSpPr/>
      </dsp:nvSpPr>
      <dsp:spPr>
        <a:xfrm>
          <a:off x="657959" y="863377"/>
          <a:ext cx="431540" cy="149790"/>
        </a:xfrm>
        <a:custGeom>
          <a:avLst/>
          <a:gdLst/>
          <a:ahLst/>
          <a:cxnLst/>
          <a:rect l="0" t="0" r="0" b="0"/>
          <a:pathLst>
            <a:path>
              <a:moveTo>
                <a:pt x="431540" y="0"/>
              </a:moveTo>
              <a:lnTo>
                <a:pt x="431540" y="74895"/>
              </a:lnTo>
              <a:lnTo>
                <a:pt x="0" y="74895"/>
              </a:lnTo>
              <a:lnTo>
                <a:pt x="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3191676-18F4-854D-8C5F-1EF59AC3A979}">
      <dsp:nvSpPr>
        <dsp:cNvPr id="0" name=""/>
        <dsp:cNvSpPr/>
      </dsp:nvSpPr>
      <dsp:spPr>
        <a:xfrm>
          <a:off x="1089500" y="356941"/>
          <a:ext cx="863080" cy="149790"/>
        </a:xfrm>
        <a:custGeom>
          <a:avLst/>
          <a:gdLst/>
          <a:ahLst/>
          <a:cxnLst/>
          <a:rect l="0" t="0" r="0" b="0"/>
          <a:pathLst>
            <a:path>
              <a:moveTo>
                <a:pt x="863080" y="0"/>
              </a:moveTo>
              <a:lnTo>
                <a:pt x="863080" y="74895"/>
              </a:lnTo>
              <a:lnTo>
                <a:pt x="0" y="74895"/>
              </a:lnTo>
              <a:lnTo>
                <a:pt x="0" y="149790"/>
              </a:lnTo>
            </a:path>
          </a:pathLst>
        </a:custGeom>
        <a:noFill/>
        <a:ln w="9525" cap="flat" cmpd="sng" algn="ctr">
          <a:solidFill>
            <a:schemeClr val="accent3">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94942D7-8C11-434C-B604-1A7B84920346}">
      <dsp:nvSpPr>
        <dsp:cNvPr id="0" name=""/>
        <dsp:cNvSpPr/>
      </dsp:nvSpPr>
      <dsp:spPr>
        <a:xfrm>
          <a:off x="1774258" y="296"/>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8C1C605-BD22-4A4E-BDB0-DAB770C6E784}">
      <dsp:nvSpPr>
        <dsp:cNvPr id="0" name=""/>
        <dsp:cNvSpPr/>
      </dsp:nvSpPr>
      <dsp:spPr>
        <a:xfrm>
          <a:off x="1774258" y="296"/>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A6C64B-CF80-AB46-B297-E2F31D76CBAD}">
      <dsp:nvSpPr>
        <dsp:cNvPr id="0" name=""/>
        <dsp:cNvSpPr/>
      </dsp:nvSpPr>
      <dsp:spPr>
        <a:xfrm>
          <a:off x="1595936" y="64492"/>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err="1" smtClean="0"/>
            <a:t>tt</a:t>
          </a:r>
          <a:endParaRPr lang="en-GB" sz="1400" kern="1200" dirty="0"/>
        </a:p>
      </dsp:txBody>
      <dsp:txXfrm>
        <a:off x="1595936" y="64492"/>
        <a:ext cx="713289" cy="228252"/>
      </dsp:txXfrm>
    </dsp:sp>
    <dsp:sp modelId="{ACB3F576-1609-B845-9C1C-53F2698F7437}">
      <dsp:nvSpPr>
        <dsp:cNvPr id="0" name=""/>
        <dsp:cNvSpPr/>
      </dsp:nvSpPr>
      <dsp:spPr>
        <a:xfrm>
          <a:off x="911177" y="506732"/>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504EFCA-0B9C-DB46-B0A5-962795675302}">
      <dsp:nvSpPr>
        <dsp:cNvPr id="0" name=""/>
        <dsp:cNvSpPr/>
      </dsp:nvSpPr>
      <dsp:spPr>
        <a:xfrm>
          <a:off x="911177" y="506732"/>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AFA6CC-5C35-D148-9543-6B08A8719FB8}">
      <dsp:nvSpPr>
        <dsp:cNvPr id="0" name=""/>
        <dsp:cNvSpPr/>
      </dsp:nvSpPr>
      <dsp:spPr>
        <a:xfrm>
          <a:off x="732855" y="570928"/>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head</a:t>
          </a:r>
          <a:endParaRPr lang="en-GB" sz="1400" kern="1200" dirty="0"/>
        </a:p>
      </dsp:txBody>
      <dsp:txXfrm>
        <a:off x="732855" y="570928"/>
        <a:ext cx="713289" cy="228252"/>
      </dsp:txXfrm>
    </dsp:sp>
    <dsp:sp modelId="{64B9D618-D611-ED4D-A325-672A665E9927}">
      <dsp:nvSpPr>
        <dsp:cNvPr id="0" name=""/>
        <dsp:cNvSpPr/>
      </dsp:nvSpPr>
      <dsp:spPr>
        <a:xfrm>
          <a:off x="479637"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693AE16-5E88-9F41-B200-F72999EA654A}">
      <dsp:nvSpPr>
        <dsp:cNvPr id="0" name=""/>
        <dsp:cNvSpPr/>
      </dsp:nvSpPr>
      <dsp:spPr>
        <a:xfrm>
          <a:off x="479637"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2A9575-DD76-9940-A441-76DC80D90C5D}">
      <dsp:nvSpPr>
        <dsp:cNvPr id="0" name=""/>
        <dsp:cNvSpPr/>
      </dsp:nvSpPr>
      <dsp:spPr>
        <a:xfrm>
          <a:off x="301315"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layout</a:t>
          </a:r>
          <a:endParaRPr lang="en-GB" sz="1400" kern="1200" dirty="0"/>
        </a:p>
      </dsp:txBody>
      <dsp:txXfrm>
        <a:off x="301315" y="1077364"/>
        <a:ext cx="713289" cy="228252"/>
      </dsp:txXfrm>
    </dsp:sp>
    <dsp:sp modelId="{49F1B0AA-1D1C-C342-B4EB-354FF3429F91}">
      <dsp:nvSpPr>
        <dsp:cNvPr id="0" name=""/>
        <dsp:cNvSpPr/>
      </dsp:nvSpPr>
      <dsp:spPr>
        <a:xfrm>
          <a:off x="943275"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B19114A-895D-0540-86B4-5766A18FB68F}">
      <dsp:nvSpPr>
        <dsp:cNvPr id="0" name=""/>
        <dsp:cNvSpPr/>
      </dsp:nvSpPr>
      <dsp:spPr>
        <a:xfrm>
          <a:off x="943275"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D931402-BC37-E840-A130-38B42D105E92}">
      <dsp:nvSpPr>
        <dsp:cNvPr id="0" name=""/>
        <dsp:cNvSpPr/>
      </dsp:nvSpPr>
      <dsp:spPr>
        <a:xfrm>
          <a:off x="764953"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region</a:t>
          </a:r>
          <a:endParaRPr lang="en-GB" sz="1400" kern="1200" dirty="0"/>
        </a:p>
      </dsp:txBody>
      <dsp:txXfrm>
        <a:off x="764953" y="1583800"/>
        <a:ext cx="713289" cy="228252"/>
      </dsp:txXfrm>
    </dsp:sp>
    <dsp:sp modelId="{061B469D-85CC-6748-95DF-E1AFA912AC37}">
      <dsp:nvSpPr>
        <dsp:cNvPr id="0" name=""/>
        <dsp:cNvSpPr/>
      </dsp:nvSpPr>
      <dsp:spPr>
        <a:xfrm>
          <a:off x="1342718"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01DE533-CB47-064A-940E-B67E34EF8B96}">
      <dsp:nvSpPr>
        <dsp:cNvPr id="0" name=""/>
        <dsp:cNvSpPr/>
      </dsp:nvSpPr>
      <dsp:spPr>
        <a:xfrm>
          <a:off x="1342718"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620321-8EDF-A240-B877-3B1AAA9EF5A9}">
      <dsp:nvSpPr>
        <dsp:cNvPr id="0" name=""/>
        <dsp:cNvSpPr/>
      </dsp:nvSpPr>
      <dsp:spPr>
        <a:xfrm>
          <a:off x="1164395"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styling</a:t>
          </a:r>
          <a:endParaRPr lang="en-GB" sz="1400" kern="1200" dirty="0"/>
        </a:p>
      </dsp:txBody>
      <dsp:txXfrm>
        <a:off x="1164395" y="1077364"/>
        <a:ext cx="713289" cy="228252"/>
      </dsp:txXfrm>
    </dsp:sp>
    <dsp:sp modelId="{AD483633-AAD1-F641-8D59-4F9A73FCCEEB}">
      <dsp:nvSpPr>
        <dsp:cNvPr id="0" name=""/>
        <dsp:cNvSpPr/>
      </dsp:nvSpPr>
      <dsp:spPr>
        <a:xfrm>
          <a:off x="1806356"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DFD19F5-70D8-3040-B109-D471B323F53A}">
      <dsp:nvSpPr>
        <dsp:cNvPr id="0" name=""/>
        <dsp:cNvSpPr/>
      </dsp:nvSpPr>
      <dsp:spPr>
        <a:xfrm>
          <a:off x="1806356"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926962A-C9C8-4442-AFDA-F776A3795EE0}">
      <dsp:nvSpPr>
        <dsp:cNvPr id="0" name=""/>
        <dsp:cNvSpPr/>
      </dsp:nvSpPr>
      <dsp:spPr>
        <a:xfrm>
          <a:off x="1628034"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style</a:t>
          </a:r>
          <a:endParaRPr lang="en-GB" sz="1400" kern="1200" dirty="0"/>
        </a:p>
      </dsp:txBody>
      <dsp:txXfrm>
        <a:off x="1628034" y="1583800"/>
        <a:ext cx="713289" cy="228252"/>
      </dsp:txXfrm>
    </dsp:sp>
    <dsp:sp modelId="{37592B0C-A5EE-5E49-A657-DD3AB3D95234}">
      <dsp:nvSpPr>
        <dsp:cNvPr id="0" name=""/>
        <dsp:cNvSpPr/>
      </dsp:nvSpPr>
      <dsp:spPr>
        <a:xfrm>
          <a:off x="2637339" y="506732"/>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D6F472-8918-0847-912D-6059F1AEB620}">
      <dsp:nvSpPr>
        <dsp:cNvPr id="0" name=""/>
        <dsp:cNvSpPr/>
      </dsp:nvSpPr>
      <dsp:spPr>
        <a:xfrm>
          <a:off x="2637339" y="506732"/>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6943E0-2D97-6145-BE38-C44F462D7313}">
      <dsp:nvSpPr>
        <dsp:cNvPr id="0" name=""/>
        <dsp:cNvSpPr/>
      </dsp:nvSpPr>
      <dsp:spPr>
        <a:xfrm>
          <a:off x="2459017" y="570928"/>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body</a:t>
          </a:r>
          <a:endParaRPr lang="en-GB" sz="1400" kern="1200" dirty="0"/>
        </a:p>
      </dsp:txBody>
      <dsp:txXfrm>
        <a:off x="2459017" y="570928"/>
        <a:ext cx="713289" cy="228252"/>
      </dsp:txXfrm>
    </dsp:sp>
    <dsp:sp modelId="{ECBB2A6C-5B52-0D4D-BFA7-1F788A969B33}">
      <dsp:nvSpPr>
        <dsp:cNvPr id="0" name=""/>
        <dsp:cNvSpPr/>
      </dsp:nvSpPr>
      <dsp:spPr>
        <a:xfrm>
          <a:off x="2205799"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18CF2FA-5946-3645-973B-37F42240DB31}">
      <dsp:nvSpPr>
        <dsp:cNvPr id="0" name=""/>
        <dsp:cNvSpPr/>
      </dsp:nvSpPr>
      <dsp:spPr>
        <a:xfrm>
          <a:off x="2205799"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12D20E3-4E05-6C41-B44C-535EF5C92E03}">
      <dsp:nvSpPr>
        <dsp:cNvPr id="0" name=""/>
        <dsp:cNvSpPr/>
      </dsp:nvSpPr>
      <dsp:spPr>
        <a:xfrm>
          <a:off x="2027476"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div</a:t>
          </a:r>
          <a:endParaRPr lang="en-GB" sz="1400" kern="1200" dirty="0"/>
        </a:p>
      </dsp:txBody>
      <dsp:txXfrm>
        <a:off x="2027476" y="1077364"/>
        <a:ext cx="713289" cy="228252"/>
      </dsp:txXfrm>
    </dsp:sp>
    <dsp:sp modelId="{20B4AC71-9303-5B40-B6D7-373A471DFE8F}">
      <dsp:nvSpPr>
        <dsp:cNvPr id="0" name=""/>
        <dsp:cNvSpPr/>
      </dsp:nvSpPr>
      <dsp:spPr>
        <a:xfrm>
          <a:off x="2669437"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0567694-F237-414B-931B-7771AB1BE012}">
      <dsp:nvSpPr>
        <dsp:cNvPr id="0" name=""/>
        <dsp:cNvSpPr/>
      </dsp:nvSpPr>
      <dsp:spPr>
        <a:xfrm>
          <a:off x="2669437" y="1519604"/>
          <a:ext cx="356644" cy="356644"/>
        </a:xfrm>
        <a:prstGeom prst="arc">
          <a:avLst>
            <a:gd name="adj1" fmla="val 2400000"/>
            <a:gd name="adj2" fmla="val 8400000"/>
          </a:avLst>
        </a:prstGeom>
        <a:noFill/>
        <a:ln w="9525" cap="flat" cmpd="sng" algn="ctr">
          <a:solidFill>
            <a:srgbClr val="FF0000"/>
          </a:solidFill>
          <a:prstDash val="solid"/>
        </a:ln>
        <a:effectLst/>
      </dsp:spPr>
      <dsp:style>
        <a:lnRef idx="1">
          <a:scrgbClr r="0" g="0" b="0"/>
        </a:lnRef>
        <a:fillRef idx="0">
          <a:scrgbClr r="0" g="0" b="0"/>
        </a:fillRef>
        <a:effectRef idx="0">
          <a:scrgbClr r="0" g="0" b="0"/>
        </a:effectRef>
        <a:fontRef idx="minor"/>
      </dsp:style>
    </dsp:sp>
    <dsp:sp modelId="{EDEB0307-E34A-EC44-A02E-E9EE7FA9B9B7}">
      <dsp:nvSpPr>
        <dsp:cNvPr id="0" name=""/>
        <dsp:cNvSpPr/>
      </dsp:nvSpPr>
      <dsp:spPr>
        <a:xfrm>
          <a:off x="2491115"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solidFill>
                <a:srgbClr val="FF0000"/>
              </a:solidFill>
            </a:rPr>
            <a:t>p</a:t>
          </a:r>
          <a:endParaRPr lang="en-GB" sz="1400" kern="1200" dirty="0">
            <a:solidFill>
              <a:srgbClr val="FF0000"/>
            </a:solidFill>
          </a:endParaRPr>
        </a:p>
      </dsp:txBody>
      <dsp:txXfrm>
        <a:off x="2491115" y="1583800"/>
        <a:ext cx="713289" cy="228252"/>
      </dsp:txXfrm>
    </dsp:sp>
    <dsp:sp modelId="{28630158-3166-F744-9BF0-C6C31B5BC0C6}">
      <dsp:nvSpPr>
        <dsp:cNvPr id="0" name=""/>
        <dsp:cNvSpPr/>
      </dsp:nvSpPr>
      <dsp:spPr>
        <a:xfrm>
          <a:off x="2669437" y="2026040"/>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0A79116-D51D-B84F-948C-347A8CA2D690}">
      <dsp:nvSpPr>
        <dsp:cNvPr id="0" name=""/>
        <dsp:cNvSpPr/>
      </dsp:nvSpPr>
      <dsp:spPr>
        <a:xfrm>
          <a:off x="2669437" y="2026040"/>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E449F9-6064-6741-AD89-8E9A69D25AD6}">
      <dsp:nvSpPr>
        <dsp:cNvPr id="0" name=""/>
        <dsp:cNvSpPr/>
      </dsp:nvSpPr>
      <dsp:spPr>
        <a:xfrm>
          <a:off x="2491115" y="2090236"/>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p</a:t>
          </a:r>
          <a:endParaRPr lang="en-GB" sz="1400" kern="1200" dirty="0"/>
        </a:p>
      </dsp:txBody>
      <dsp:txXfrm>
        <a:off x="2491115" y="2090236"/>
        <a:ext cx="713289" cy="228252"/>
      </dsp:txXfrm>
    </dsp:sp>
    <dsp:sp modelId="{6D113400-8587-B346-ACCF-5D9CB712E12C}">
      <dsp:nvSpPr>
        <dsp:cNvPr id="0" name=""/>
        <dsp:cNvSpPr/>
      </dsp:nvSpPr>
      <dsp:spPr>
        <a:xfrm>
          <a:off x="3068880"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3A49E0A-0B93-9242-A8AA-1B52950EBFEC}">
      <dsp:nvSpPr>
        <dsp:cNvPr id="0" name=""/>
        <dsp:cNvSpPr/>
      </dsp:nvSpPr>
      <dsp:spPr>
        <a:xfrm>
          <a:off x="3068880"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22747EE-F178-AE4D-AA5B-CA2776EAE50F}">
      <dsp:nvSpPr>
        <dsp:cNvPr id="0" name=""/>
        <dsp:cNvSpPr/>
      </dsp:nvSpPr>
      <dsp:spPr>
        <a:xfrm>
          <a:off x="2890557"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div</a:t>
          </a:r>
          <a:endParaRPr lang="en-GB" sz="1400" kern="1200" dirty="0"/>
        </a:p>
      </dsp:txBody>
      <dsp:txXfrm>
        <a:off x="2890557" y="1077364"/>
        <a:ext cx="713289" cy="228252"/>
      </dsp:txXfrm>
    </dsp:sp>
    <dsp:sp modelId="{8D6380DE-33FB-1341-B983-BBF0E9252E6A}">
      <dsp:nvSpPr>
        <dsp:cNvPr id="0" name=""/>
        <dsp:cNvSpPr/>
      </dsp:nvSpPr>
      <dsp:spPr>
        <a:xfrm>
          <a:off x="3532518"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F0E3B7-C9CB-2E49-8C35-BFA1B4C234B4}">
      <dsp:nvSpPr>
        <dsp:cNvPr id="0" name=""/>
        <dsp:cNvSpPr/>
      </dsp:nvSpPr>
      <dsp:spPr>
        <a:xfrm>
          <a:off x="3532518"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FBAE051-8663-FD41-9692-413621E433C7}">
      <dsp:nvSpPr>
        <dsp:cNvPr id="0" name=""/>
        <dsp:cNvSpPr/>
      </dsp:nvSpPr>
      <dsp:spPr>
        <a:xfrm>
          <a:off x="3354196"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p</a:t>
          </a:r>
          <a:endParaRPr lang="en-GB" sz="1400" kern="1200" dirty="0"/>
        </a:p>
      </dsp:txBody>
      <dsp:txXfrm>
        <a:off x="3354196" y="1583800"/>
        <a:ext cx="713289" cy="2282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4E3D2-0228-FF4E-A66B-97B1B93F3BD5}">
      <dsp:nvSpPr>
        <dsp:cNvPr id="0" name=""/>
        <dsp:cNvSpPr/>
      </dsp:nvSpPr>
      <dsp:spPr>
        <a:xfrm>
          <a:off x="3247202" y="1369813"/>
          <a:ext cx="328113" cy="720422"/>
        </a:xfrm>
        <a:custGeom>
          <a:avLst/>
          <a:gdLst/>
          <a:ahLst/>
          <a:cxnLst/>
          <a:rect l="0" t="0" r="0" b="0"/>
          <a:pathLst>
            <a:path>
              <a:moveTo>
                <a:pt x="0" y="0"/>
              </a:moveTo>
              <a:lnTo>
                <a:pt x="0" y="720422"/>
              </a:lnTo>
              <a:lnTo>
                <a:pt x="328113" y="720422"/>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E83B7A8-67F9-CE48-B67C-33E945A49647}">
      <dsp:nvSpPr>
        <dsp:cNvPr id="0" name=""/>
        <dsp:cNvSpPr/>
      </dsp:nvSpPr>
      <dsp:spPr>
        <a:xfrm>
          <a:off x="3247202"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E3DBD6-B6C6-3F4B-B5A3-0F40BA38BF7D}">
      <dsp:nvSpPr>
        <dsp:cNvPr id="0" name=""/>
        <dsp:cNvSpPr/>
      </dsp:nvSpPr>
      <dsp:spPr>
        <a:xfrm>
          <a:off x="2815662" y="863377"/>
          <a:ext cx="431540" cy="149790"/>
        </a:xfrm>
        <a:custGeom>
          <a:avLst/>
          <a:gdLst/>
          <a:ahLst/>
          <a:cxnLst/>
          <a:rect l="0" t="0" r="0" b="0"/>
          <a:pathLst>
            <a:path>
              <a:moveTo>
                <a:pt x="0" y="0"/>
              </a:moveTo>
              <a:lnTo>
                <a:pt x="0" y="74895"/>
              </a:lnTo>
              <a:lnTo>
                <a:pt x="431540" y="74895"/>
              </a:lnTo>
              <a:lnTo>
                <a:pt x="43154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F495D1-E728-5549-BDD5-8A9F35C71010}">
      <dsp:nvSpPr>
        <dsp:cNvPr id="0" name=""/>
        <dsp:cNvSpPr/>
      </dsp:nvSpPr>
      <dsp:spPr>
        <a:xfrm>
          <a:off x="2384121" y="1369813"/>
          <a:ext cx="328113" cy="720422"/>
        </a:xfrm>
        <a:custGeom>
          <a:avLst/>
          <a:gdLst/>
          <a:ahLst/>
          <a:cxnLst/>
          <a:rect l="0" t="0" r="0" b="0"/>
          <a:pathLst>
            <a:path>
              <a:moveTo>
                <a:pt x="0" y="0"/>
              </a:moveTo>
              <a:lnTo>
                <a:pt x="0" y="720422"/>
              </a:lnTo>
              <a:lnTo>
                <a:pt x="328113" y="720422"/>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6EE566A-CA8D-1D44-B82D-3D07A980E43F}">
      <dsp:nvSpPr>
        <dsp:cNvPr id="0" name=""/>
        <dsp:cNvSpPr/>
      </dsp:nvSpPr>
      <dsp:spPr>
        <a:xfrm>
          <a:off x="2384121"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EDF0A4C-247E-E14B-B6EF-7A5970CA8B52}">
      <dsp:nvSpPr>
        <dsp:cNvPr id="0" name=""/>
        <dsp:cNvSpPr/>
      </dsp:nvSpPr>
      <dsp:spPr>
        <a:xfrm>
          <a:off x="2384121" y="863377"/>
          <a:ext cx="431540" cy="149790"/>
        </a:xfrm>
        <a:custGeom>
          <a:avLst/>
          <a:gdLst/>
          <a:ahLst/>
          <a:cxnLst/>
          <a:rect l="0" t="0" r="0" b="0"/>
          <a:pathLst>
            <a:path>
              <a:moveTo>
                <a:pt x="431540" y="0"/>
              </a:moveTo>
              <a:lnTo>
                <a:pt x="431540" y="74895"/>
              </a:lnTo>
              <a:lnTo>
                <a:pt x="0" y="74895"/>
              </a:lnTo>
              <a:lnTo>
                <a:pt x="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1241CE4-0AC6-4242-AC0D-52061A3A227C}">
      <dsp:nvSpPr>
        <dsp:cNvPr id="0" name=""/>
        <dsp:cNvSpPr/>
      </dsp:nvSpPr>
      <dsp:spPr>
        <a:xfrm>
          <a:off x="1952581" y="356941"/>
          <a:ext cx="863080" cy="149790"/>
        </a:xfrm>
        <a:custGeom>
          <a:avLst/>
          <a:gdLst/>
          <a:ahLst/>
          <a:cxnLst/>
          <a:rect l="0" t="0" r="0" b="0"/>
          <a:pathLst>
            <a:path>
              <a:moveTo>
                <a:pt x="0" y="0"/>
              </a:moveTo>
              <a:lnTo>
                <a:pt x="0" y="74895"/>
              </a:lnTo>
              <a:lnTo>
                <a:pt x="863080" y="74895"/>
              </a:lnTo>
              <a:lnTo>
                <a:pt x="863080" y="149790"/>
              </a:lnTo>
            </a:path>
          </a:pathLst>
        </a:custGeom>
        <a:noFill/>
        <a:ln w="9525" cap="flat" cmpd="sng" algn="ctr">
          <a:solidFill>
            <a:schemeClr val="accent3">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A7CA9D-BF0D-C74A-B862-40884D057FB6}">
      <dsp:nvSpPr>
        <dsp:cNvPr id="0" name=""/>
        <dsp:cNvSpPr/>
      </dsp:nvSpPr>
      <dsp:spPr>
        <a:xfrm>
          <a:off x="1521040"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C47B76-1E3B-944C-8678-3D6A09808AD0}">
      <dsp:nvSpPr>
        <dsp:cNvPr id="0" name=""/>
        <dsp:cNvSpPr/>
      </dsp:nvSpPr>
      <dsp:spPr>
        <a:xfrm>
          <a:off x="1089500" y="863377"/>
          <a:ext cx="431540" cy="149790"/>
        </a:xfrm>
        <a:custGeom>
          <a:avLst/>
          <a:gdLst/>
          <a:ahLst/>
          <a:cxnLst/>
          <a:rect l="0" t="0" r="0" b="0"/>
          <a:pathLst>
            <a:path>
              <a:moveTo>
                <a:pt x="0" y="0"/>
              </a:moveTo>
              <a:lnTo>
                <a:pt x="0" y="74895"/>
              </a:lnTo>
              <a:lnTo>
                <a:pt x="431540" y="74895"/>
              </a:lnTo>
              <a:lnTo>
                <a:pt x="43154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CA7CC2-A5E2-AD41-9CA4-A93B769E4CB5}">
      <dsp:nvSpPr>
        <dsp:cNvPr id="0" name=""/>
        <dsp:cNvSpPr/>
      </dsp:nvSpPr>
      <dsp:spPr>
        <a:xfrm>
          <a:off x="657959" y="1369813"/>
          <a:ext cx="328113" cy="213986"/>
        </a:xfrm>
        <a:custGeom>
          <a:avLst/>
          <a:gdLst/>
          <a:ahLst/>
          <a:cxnLst/>
          <a:rect l="0" t="0" r="0" b="0"/>
          <a:pathLst>
            <a:path>
              <a:moveTo>
                <a:pt x="0" y="0"/>
              </a:moveTo>
              <a:lnTo>
                <a:pt x="0" y="213986"/>
              </a:lnTo>
              <a:lnTo>
                <a:pt x="328113" y="213986"/>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86958C7-8363-CB48-A1B2-2418A3641819}">
      <dsp:nvSpPr>
        <dsp:cNvPr id="0" name=""/>
        <dsp:cNvSpPr/>
      </dsp:nvSpPr>
      <dsp:spPr>
        <a:xfrm>
          <a:off x="657959" y="863377"/>
          <a:ext cx="431540" cy="149790"/>
        </a:xfrm>
        <a:custGeom>
          <a:avLst/>
          <a:gdLst/>
          <a:ahLst/>
          <a:cxnLst/>
          <a:rect l="0" t="0" r="0" b="0"/>
          <a:pathLst>
            <a:path>
              <a:moveTo>
                <a:pt x="431540" y="0"/>
              </a:moveTo>
              <a:lnTo>
                <a:pt x="431540" y="74895"/>
              </a:lnTo>
              <a:lnTo>
                <a:pt x="0" y="74895"/>
              </a:lnTo>
              <a:lnTo>
                <a:pt x="0" y="149790"/>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78DDD5-D716-D845-9931-3617271ABA43}">
      <dsp:nvSpPr>
        <dsp:cNvPr id="0" name=""/>
        <dsp:cNvSpPr/>
      </dsp:nvSpPr>
      <dsp:spPr>
        <a:xfrm>
          <a:off x="1089500" y="356941"/>
          <a:ext cx="863080" cy="149790"/>
        </a:xfrm>
        <a:custGeom>
          <a:avLst/>
          <a:gdLst/>
          <a:ahLst/>
          <a:cxnLst/>
          <a:rect l="0" t="0" r="0" b="0"/>
          <a:pathLst>
            <a:path>
              <a:moveTo>
                <a:pt x="863080" y="0"/>
              </a:moveTo>
              <a:lnTo>
                <a:pt x="863080" y="74895"/>
              </a:lnTo>
              <a:lnTo>
                <a:pt x="0" y="74895"/>
              </a:lnTo>
              <a:lnTo>
                <a:pt x="0" y="149790"/>
              </a:lnTo>
            </a:path>
          </a:pathLst>
        </a:custGeom>
        <a:noFill/>
        <a:ln w="9525" cap="flat" cmpd="sng" algn="ctr">
          <a:solidFill>
            <a:schemeClr val="accent3">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848F546-D491-BA4C-BAF0-DC177D123E93}">
      <dsp:nvSpPr>
        <dsp:cNvPr id="0" name=""/>
        <dsp:cNvSpPr/>
      </dsp:nvSpPr>
      <dsp:spPr>
        <a:xfrm>
          <a:off x="1774258" y="296"/>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EE630FE-209D-2E4A-9C5C-8D5A685C13CE}">
      <dsp:nvSpPr>
        <dsp:cNvPr id="0" name=""/>
        <dsp:cNvSpPr/>
      </dsp:nvSpPr>
      <dsp:spPr>
        <a:xfrm>
          <a:off x="1774258" y="296"/>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B19911-8C50-B244-99F8-F377DF7EA310}">
      <dsp:nvSpPr>
        <dsp:cNvPr id="0" name=""/>
        <dsp:cNvSpPr/>
      </dsp:nvSpPr>
      <dsp:spPr>
        <a:xfrm>
          <a:off x="1595936" y="64492"/>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err="1" smtClean="0"/>
            <a:t>tt</a:t>
          </a:r>
          <a:endParaRPr lang="en-GB" sz="1400" kern="1200" dirty="0"/>
        </a:p>
      </dsp:txBody>
      <dsp:txXfrm>
        <a:off x="1595936" y="64492"/>
        <a:ext cx="713289" cy="228252"/>
      </dsp:txXfrm>
    </dsp:sp>
    <dsp:sp modelId="{DAB26011-F848-F246-8B6F-C011A8533A8C}">
      <dsp:nvSpPr>
        <dsp:cNvPr id="0" name=""/>
        <dsp:cNvSpPr/>
      </dsp:nvSpPr>
      <dsp:spPr>
        <a:xfrm>
          <a:off x="911177" y="506732"/>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6F082E-5AC8-9640-A675-AF3B75100681}">
      <dsp:nvSpPr>
        <dsp:cNvPr id="0" name=""/>
        <dsp:cNvSpPr/>
      </dsp:nvSpPr>
      <dsp:spPr>
        <a:xfrm>
          <a:off x="911177" y="506732"/>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D4071AC-53C9-A041-8860-3B6521FF2D13}">
      <dsp:nvSpPr>
        <dsp:cNvPr id="0" name=""/>
        <dsp:cNvSpPr/>
      </dsp:nvSpPr>
      <dsp:spPr>
        <a:xfrm>
          <a:off x="732855" y="570928"/>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head</a:t>
          </a:r>
          <a:endParaRPr lang="en-GB" sz="1400" kern="1200" dirty="0"/>
        </a:p>
      </dsp:txBody>
      <dsp:txXfrm>
        <a:off x="732855" y="570928"/>
        <a:ext cx="713289" cy="228252"/>
      </dsp:txXfrm>
    </dsp:sp>
    <dsp:sp modelId="{F841551D-29FE-7241-8AD4-D3635B1DBE78}">
      <dsp:nvSpPr>
        <dsp:cNvPr id="0" name=""/>
        <dsp:cNvSpPr/>
      </dsp:nvSpPr>
      <dsp:spPr>
        <a:xfrm>
          <a:off x="479637"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B21D85E-D5A6-7448-902B-C214808CA87F}">
      <dsp:nvSpPr>
        <dsp:cNvPr id="0" name=""/>
        <dsp:cNvSpPr/>
      </dsp:nvSpPr>
      <dsp:spPr>
        <a:xfrm>
          <a:off x="479637"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0BCCF4-B0CF-3046-A453-55FE3B5FF905}">
      <dsp:nvSpPr>
        <dsp:cNvPr id="0" name=""/>
        <dsp:cNvSpPr/>
      </dsp:nvSpPr>
      <dsp:spPr>
        <a:xfrm>
          <a:off x="301315"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layout</a:t>
          </a:r>
          <a:endParaRPr lang="en-GB" sz="1400" kern="1200" dirty="0"/>
        </a:p>
      </dsp:txBody>
      <dsp:txXfrm>
        <a:off x="301315" y="1077364"/>
        <a:ext cx="713289" cy="228252"/>
      </dsp:txXfrm>
    </dsp:sp>
    <dsp:sp modelId="{C2EE7D30-726F-6346-9680-99E9879F4138}">
      <dsp:nvSpPr>
        <dsp:cNvPr id="0" name=""/>
        <dsp:cNvSpPr/>
      </dsp:nvSpPr>
      <dsp:spPr>
        <a:xfrm>
          <a:off x="943275"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10EB75E-3E2A-6F42-9E08-543D629039B9}">
      <dsp:nvSpPr>
        <dsp:cNvPr id="0" name=""/>
        <dsp:cNvSpPr/>
      </dsp:nvSpPr>
      <dsp:spPr>
        <a:xfrm>
          <a:off x="943275"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7668D9-290C-EC47-9F7B-FF9B94B480D1}">
      <dsp:nvSpPr>
        <dsp:cNvPr id="0" name=""/>
        <dsp:cNvSpPr/>
      </dsp:nvSpPr>
      <dsp:spPr>
        <a:xfrm>
          <a:off x="764953"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region</a:t>
          </a:r>
          <a:endParaRPr lang="en-GB" sz="1400" kern="1200" dirty="0"/>
        </a:p>
      </dsp:txBody>
      <dsp:txXfrm>
        <a:off x="764953" y="1583800"/>
        <a:ext cx="713289" cy="228252"/>
      </dsp:txXfrm>
    </dsp:sp>
    <dsp:sp modelId="{E980C594-D5D8-6445-8592-F865A7359CAB}">
      <dsp:nvSpPr>
        <dsp:cNvPr id="0" name=""/>
        <dsp:cNvSpPr/>
      </dsp:nvSpPr>
      <dsp:spPr>
        <a:xfrm>
          <a:off x="1342718"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F7BACE-71E5-4E4C-A137-287B6E7AE573}">
      <dsp:nvSpPr>
        <dsp:cNvPr id="0" name=""/>
        <dsp:cNvSpPr/>
      </dsp:nvSpPr>
      <dsp:spPr>
        <a:xfrm>
          <a:off x="1342718"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0E05C5-EE54-6E4F-B92B-2310AD805E02}">
      <dsp:nvSpPr>
        <dsp:cNvPr id="0" name=""/>
        <dsp:cNvSpPr/>
      </dsp:nvSpPr>
      <dsp:spPr>
        <a:xfrm>
          <a:off x="1164395"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styling</a:t>
          </a:r>
          <a:endParaRPr lang="en-GB" sz="1400" kern="1200" dirty="0"/>
        </a:p>
      </dsp:txBody>
      <dsp:txXfrm>
        <a:off x="1164395" y="1077364"/>
        <a:ext cx="713289" cy="228252"/>
      </dsp:txXfrm>
    </dsp:sp>
    <dsp:sp modelId="{D94F87F1-29A3-6142-A860-C59623369D48}">
      <dsp:nvSpPr>
        <dsp:cNvPr id="0" name=""/>
        <dsp:cNvSpPr/>
      </dsp:nvSpPr>
      <dsp:spPr>
        <a:xfrm>
          <a:off x="1806356"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515871-5AFE-4E4F-BAB8-7FCFDDD190A2}">
      <dsp:nvSpPr>
        <dsp:cNvPr id="0" name=""/>
        <dsp:cNvSpPr/>
      </dsp:nvSpPr>
      <dsp:spPr>
        <a:xfrm>
          <a:off x="1806356"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92BB7BC-A8E8-1743-98E1-4DC5595BFB57}">
      <dsp:nvSpPr>
        <dsp:cNvPr id="0" name=""/>
        <dsp:cNvSpPr/>
      </dsp:nvSpPr>
      <dsp:spPr>
        <a:xfrm>
          <a:off x="1628034"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style</a:t>
          </a:r>
          <a:endParaRPr lang="en-GB" sz="1400" kern="1200" dirty="0"/>
        </a:p>
      </dsp:txBody>
      <dsp:txXfrm>
        <a:off x="1628034" y="1583800"/>
        <a:ext cx="713289" cy="228252"/>
      </dsp:txXfrm>
    </dsp:sp>
    <dsp:sp modelId="{E007CB6B-A72A-2049-A8A8-7E67A60422FC}">
      <dsp:nvSpPr>
        <dsp:cNvPr id="0" name=""/>
        <dsp:cNvSpPr/>
      </dsp:nvSpPr>
      <dsp:spPr>
        <a:xfrm>
          <a:off x="2637339" y="506732"/>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E59011E-7944-9A4F-92E6-1B0EB1D145BB}">
      <dsp:nvSpPr>
        <dsp:cNvPr id="0" name=""/>
        <dsp:cNvSpPr/>
      </dsp:nvSpPr>
      <dsp:spPr>
        <a:xfrm>
          <a:off x="2637339" y="506732"/>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69503C-794B-7C4F-A396-2DEC6443BA2A}">
      <dsp:nvSpPr>
        <dsp:cNvPr id="0" name=""/>
        <dsp:cNvSpPr/>
      </dsp:nvSpPr>
      <dsp:spPr>
        <a:xfrm>
          <a:off x="2459017" y="570928"/>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body</a:t>
          </a:r>
          <a:endParaRPr lang="en-GB" sz="1400" kern="1200" dirty="0"/>
        </a:p>
      </dsp:txBody>
      <dsp:txXfrm>
        <a:off x="2459017" y="570928"/>
        <a:ext cx="713289" cy="228252"/>
      </dsp:txXfrm>
    </dsp:sp>
    <dsp:sp modelId="{B5858012-73DC-DA41-BAAF-D13C88EC44B2}">
      <dsp:nvSpPr>
        <dsp:cNvPr id="0" name=""/>
        <dsp:cNvSpPr/>
      </dsp:nvSpPr>
      <dsp:spPr>
        <a:xfrm>
          <a:off x="2205799"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085092-0ACE-D246-90D1-91B67CFF3168}">
      <dsp:nvSpPr>
        <dsp:cNvPr id="0" name=""/>
        <dsp:cNvSpPr/>
      </dsp:nvSpPr>
      <dsp:spPr>
        <a:xfrm>
          <a:off x="2205799"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B9ACA2-D768-C641-B486-272D78341414}">
      <dsp:nvSpPr>
        <dsp:cNvPr id="0" name=""/>
        <dsp:cNvSpPr/>
      </dsp:nvSpPr>
      <dsp:spPr>
        <a:xfrm>
          <a:off x="2027476"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div</a:t>
          </a:r>
          <a:endParaRPr lang="en-GB" sz="1400" kern="1200" dirty="0"/>
        </a:p>
      </dsp:txBody>
      <dsp:txXfrm>
        <a:off x="2027476" y="1077364"/>
        <a:ext cx="713289" cy="228252"/>
      </dsp:txXfrm>
    </dsp:sp>
    <dsp:sp modelId="{B95B1DA1-7384-604F-B9EB-9C03088F4E58}">
      <dsp:nvSpPr>
        <dsp:cNvPr id="0" name=""/>
        <dsp:cNvSpPr/>
      </dsp:nvSpPr>
      <dsp:spPr>
        <a:xfrm>
          <a:off x="2669437"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32F2DAA-C4D5-F64C-9B59-7F9D8F91C14E}">
      <dsp:nvSpPr>
        <dsp:cNvPr id="0" name=""/>
        <dsp:cNvSpPr/>
      </dsp:nvSpPr>
      <dsp:spPr>
        <a:xfrm>
          <a:off x="2669437"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8FFA2F-C470-0F48-8979-01EBA29C5A87}">
      <dsp:nvSpPr>
        <dsp:cNvPr id="0" name=""/>
        <dsp:cNvSpPr/>
      </dsp:nvSpPr>
      <dsp:spPr>
        <a:xfrm>
          <a:off x="2491115"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p</a:t>
          </a:r>
          <a:endParaRPr lang="en-GB" sz="1400" kern="1200" dirty="0"/>
        </a:p>
      </dsp:txBody>
      <dsp:txXfrm>
        <a:off x="2491115" y="1583800"/>
        <a:ext cx="713289" cy="228252"/>
      </dsp:txXfrm>
    </dsp:sp>
    <dsp:sp modelId="{DEF4F33E-0352-D448-ACAE-1E446B8B30C5}">
      <dsp:nvSpPr>
        <dsp:cNvPr id="0" name=""/>
        <dsp:cNvSpPr/>
      </dsp:nvSpPr>
      <dsp:spPr>
        <a:xfrm>
          <a:off x="2669437" y="2026040"/>
          <a:ext cx="356644" cy="356644"/>
        </a:xfrm>
        <a:prstGeom prst="arc">
          <a:avLst>
            <a:gd name="adj1" fmla="val 13200000"/>
            <a:gd name="adj2" fmla="val 1920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D8C32D84-9E72-594B-A35F-9B1257BD34F6}">
      <dsp:nvSpPr>
        <dsp:cNvPr id="0" name=""/>
        <dsp:cNvSpPr/>
      </dsp:nvSpPr>
      <dsp:spPr>
        <a:xfrm>
          <a:off x="2669437" y="2026040"/>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255326F-A320-6145-AA4F-7EBF7193DA03}">
      <dsp:nvSpPr>
        <dsp:cNvPr id="0" name=""/>
        <dsp:cNvSpPr/>
      </dsp:nvSpPr>
      <dsp:spPr>
        <a:xfrm>
          <a:off x="2491115" y="2090236"/>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solidFill>
                <a:srgbClr val="FF0000"/>
              </a:solidFill>
            </a:rPr>
            <a:t>p</a:t>
          </a:r>
          <a:endParaRPr lang="en-GB" sz="1400" kern="1200" dirty="0">
            <a:solidFill>
              <a:srgbClr val="FF0000"/>
            </a:solidFill>
          </a:endParaRPr>
        </a:p>
      </dsp:txBody>
      <dsp:txXfrm>
        <a:off x="2491115" y="2090236"/>
        <a:ext cx="713289" cy="228252"/>
      </dsp:txXfrm>
    </dsp:sp>
    <dsp:sp modelId="{E016E32F-F4F5-C14E-B24A-BE6FED95B4F2}">
      <dsp:nvSpPr>
        <dsp:cNvPr id="0" name=""/>
        <dsp:cNvSpPr/>
      </dsp:nvSpPr>
      <dsp:spPr>
        <a:xfrm>
          <a:off x="3068880" y="1013168"/>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628412E-20B6-B84A-BA0C-552D210930D1}">
      <dsp:nvSpPr>
        <dsp:cNvPr id="0" name=""/>
        <dsp:cNvSpPr/>
      </dsp:nvSpPr>
      <dsp:spPr>
        <a:xfrm>
          <a:off x="3068880" y="1013168"/>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310F92-2D09-0D49-A066-CAC9434A4151}">
      <dsp:nvSpPr>
        <dsp:cNvPr id="0" name=""/>
        <dsp:cNvSpPr/>
      </dsp:nvSpPr>
      <dsp:spPr>
        <a:xfrm>
          <a:off x="2890557" y="1077364"/>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div</a:t>
          </a:r>
          <a:endParaRPr lang="en-GB" sz="1400" kern="1200" dirty="0"/>
        </a:p>
      </dsp:txBody>
      <dsp:txXfrm>
        <a:off x="2890557" y="1077364"/>
        <a:ext cx="713289" cy="228252"/>
      </dsp:txXfrm>
    </dsp:sp>
    <dsp:sp modelId="{23C4E7F8-0707-2649-BDFB-EA0152E9F8A9}">
      <dsp:nvSpPr>
        <dsp:cNvPr id="0" name=""/>
        <dsp:cNvSpPr/>
      </dsp:nvSpPr>
      <dsp:spPr>
        <a:xfrm>
          <a:off x="3532518" y="1519604"/>
          <a:ext cx="356644" cy="356644"/>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87D50F-3F34-2445-B12D-0ED06D6C6DB5}">
      <dsp:nvSpPr>
        <dsp:cNvPr id="0" name=""/>
        <dsp:cNvSpPr/>
      </dsp:nvSpPr>
      <dsp:spPr>
        <a:xfrm>
          <a:off x="3532518" y="1519604"/>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492DCFE-408E-F545-AB59-5ED6A9BA5641}">
      <dsp:nvSpPr>
        <dsp:cNvPr id="0" name=""/>
        <dsp:cNvSpPr/>
      </dsp:nvSpPr>
      <dsp:spPr>
        <a:xfrm>
          <a:off x="3354196" y="1583800"/>
          <a:ext cx="713289" cy="22825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t>P</a:t>
          </a:r>
          <a:endParaRPr lang="en-GB" sz="1400" kern="1200" dirty="0"/>
        </a:p>
      </dsp:txBody>
      <dsp:txXfrm>
        <a:off x="3354196" y="1583800"/>
        <a:ext cx="713289" cy="228252"/>
      </dsp:txXfrm>
    </dsp:sp>
    <dsp:sp modelId="{B9EF3A74-B964-9145-843A-49331ABA7FE3}">
      <dsp:nvSpPr>
        <dsp:cNvPr id="0" name=""/>
        <dsp:cNvSpPr/>
      </dsp:nvSpPr>
      <dsp:spPr>
        <a:xfrm>
          <a:off x="3532518" y="2026040"/>
          <a:ext cx="356644" cy="356644"/>
        </a:xfrm>
        <a:prstGeom prst="arc">
          <a:avLst>
            <a:gd name="adj1" fmla="val 13200000"/>
            <a:gd name="adj2" fmla="val 1920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BDDFE890-61D9-9F49-8831-9938E6FA6070}">
      <dsp:nvSpPr>
        <dsp:cNvPr id="0" name=""/>
        <dsp:cNvSpPr/>
      </dsp:nvSpPr>
      <dsp:spPr>
        <a:xfrm>
          <a:off x="3532518" y="2026040"/>
          <a:ext cx="356644" cy="356644"/>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75AEB08-6A64-8D42-B8FE-80DB30C1A15E}">
      <dsp:nvSpPr>
        <dsp:cNvPr id="0" name=""/>
        <dsp:cNvSpPr/>
      </dsp:nvSpPr>
      <dsp:spPr>
        <a:xfrm>
          <a:off x="3354196" y="2090236"/>
          <a:ext cx="713289" cy="228252"/>
        </a:xfrm>
        <a:prstGeom prst="rect">
          <a:avLst/>
        </a:prstGeom>
        <a:noFill/>
        <a:ln w="25400" cap="flat" cmpd="sng" algn="ctr">
          <a:noFill/>
          <a:prstDash val="solid"/>
        </a:ln>
        <a:effectLst/>
        <a:sp3d/>
      </dsp:spPr>
      <dsp:style>
        <a:lnRef idx="2">
          <a:schemeClr val="accent2"/>
        </a:lnRef>
        <a:fillRef idx="1">
          <a:schemeClr val="lt1"/>
        </a:fillRef>
        <a:effectRef idx="0">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solidFill>
                <a:srgbClr val="FF0000"/>
              </a:solidFill>
            </a:rPr>
            <a:t>p</a:t>
          </a:r>
          <a:endParaRPr lang="en-GB" sz="1400" kern="1200" dirty="0">
            <a:solidFill>
              <a:srgbClr val="FF0000"/>
            </a:solidFill>
          </a:endParaRPr>
        </a:p>
      </dsp:txBody>
      <dsp:txXfrm>
        <a:off x="3354196" y="2090236"/>
        <a:ext cx="713289" cy="228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4E3D2-0228-FF4E-A66B-97B1B93F3BD5}">
      <dsp:nvSpPr>
        <dsp:cNvPr id="0" name=""/>
        <dsp:cNvSpPr/>
      </dsp:nvSpPr>
      <dsp:spPr>
        <a:xfrm>
          <a:off x="3060467" y="1129754"/>
          <a:ext cx="270463" cy="593843"/>
        </a:xfrm>
        <a:custGeom>
          <a:avLst/>
          <a:gdLst/>
          <a:ahLst/>
          <a:cxnLst/>
          <a:rect l="0" t="0" r="0" b="0"/>
          <a:pathLst>
            <a:path>
              <a:moveTo>
                <a:pt x="0" y="0"/>
              </a:moveTo>
              <a:lnTo>
                <a:pt x="0" y="593843"/>
              </a:lnTo>
              <a:lnTo>
                <a:pt x="270463" y="593843"/>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E83B7A8-67F9-CE48-B67C-33E945A49647}">
      <dsp:nvSpPr>
        <dsp:cNvPr id="0" name=""/>
        <dsp:cNvSpPr/>
      </dsp:nvSpPr>
      <dsp:spPr>
        <a:xfrm>
          <a:off x="3060467" y="1129754"/>
          <a:ext cx="270463" cy="176389"/>
        </a:xfrm>
        <a:custGeom>
          <a:avLst/>
          <a:gdLst/>
          <a:ahLst/>
          <a:cxnLst/>
          <a:rect l="0" t="0" r="0" b="0"/>
          <a:pathLst>
            <a:path>
              <a:moveTo>
                <a:pt x="0" y="0"/>
              </a:moveTo>
              <a:lnTo>
                <a:pt x="0" y="176389"/>
              </a:lnTo>
              <a:lnTo>
                <a:pt x="270463" y="176389"/>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E3DBD6-B6C6-3F4B-B5A3-0F40BA38BF7D}">
      <dsp:nvSpPr>
        <dsp:cNvPr id="0" name=""/>
        <dsp:cNvSpPr/>
      </dsp:nvSpPr>
      <dsp:spPr>
        <a:xfrm>
          <a:off x="2704748" y="712300"/>
          <a:ext cx="355718" cy="123472"/>
        </a:xfrm>
        <a:custGeom>
          <a:avLst/>
          <a:gdLst/>
          <a:ahLst/>
          <a:cxnLst/>
          <a:rect l="0" t="0" r="0" b="0"/>
          <a:pathLst>
            <a:path>
              <a:moveTo>
                <a:pt x="0" y="0"/>
              </a:moveTo>
              <a:lnTo>
                <a:pt x="0" y="61736"/>
              </a:lnTo>
              <a:lnTo>
                <a:pt x="355718" y="61736"/>
              </a:lnTo>
              <a:lnTo>
                <a:pt x="355718" y="123472"/>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F495D1-E728-5549-BDD5-8A9F35C71010}">
      <dsp:nvSpPr>
        <dsp:cNvPr id="0" name=""/>
        <dsp:cNvSpPr/>
      </dsp:nvSpPr>
      <dsp:spPr>
        <a:xfrm>
          <a:off x="2349030" y="1129754"/>
          <a:ext cx="270463" cy="1011298"/>
        </a:xfrm>
        <a:custGeom>
          <a:avLst/>
          <a:gdLst/>
          <a:ahLst/>
          <a:cxnLst/>
          <a:rect l="0" t="0" r="0" b="0"/>
          <a:pathLst>
            <a:path>
              <a:moveTo>
                <a:pt x="0" y="0"/>
              </a:moveTo>
              <a:lnTo>
                <a:pt x="0" y="1011298"/>
              </a:lnTo>
              <a:lnTo>
                <a:pt x="270463" y="1011298"/>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3421A4-7947-5C47-A9D9-53B20C968CF5}">
      <dsp:nvSpPr>
        <dsp:cNvPr id="0" name=""/>
        <dsp:cNvSpPr/>
      </dsp:nvSpPr>
      <dsp:spPr>
        <a:xfrm>
          <a:off x="2349030" y="1129754"/>
          <a:ext cx="270463" cy="593843"/>
        </a:xfrm>
        <a:custGeom>
          <a:avLst/>
          <a:gdLst/>
          <a:ahLst/>
          <a:cxnLst/>
          <a:rect l="0" t="0" r="0" b="0"/>
          <a:pathLst>
            <a:path>
              <a:moveTo>
                <a:pt x="0" y="0"/>
              </a:moveTo>
              <a:lnTo>
                <a:pt x="0" y="593843"/>
              </a:lnTo>
              <a:lnTo>
                <a:pt x="270463" y="593843"/>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6EE566A-CA8D-1D44-B82D-3D07A980E43F}">
      <dsp:nvSpPr>
        <dsp:cNvPr id="0" name=""/>
        <dsp:cNvSpPr/>
      </dsp:nvSpPr>
      <dsp:spPr>
        <a:xfrm>
          <a:off x="2349030" y="1129754"/>
          <a:ext cx="270463" cy="176389"/>
        </a:xfrm>
        <a:custGeom>
          <a:avLst/>
          <a:gdLst/>
          <a:ahLst/>
          <a:cxnLst/>
          <a:rect l="0" t="0" r="0" b="0"/>
          <a:pathLst>
            <a:path>
              <a:moveTo>
                <a:pt x="0" y="0"/>
              </a:moveTo>
              <a:lnTo>
                <a:pt x="0" y="176389"/>
              </a:lnTo>
              <a:lnTo>
                <a:pt x="270463" y="176389"/>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EDF0A4C-247E-E14B-B6EF-7A5970CA8B52}">
      <dsp:nvSpPr>
        <dsp:cNvPr id="0" name=""/>
        <dsp:cNvSpPr/>
      </dsp:nvSpPr>
      <dsp:spPr>
        <a:xfrm>
          <a:off x="2349030" y="712300"/>
          <a:ext cx="355718" cy="123472"/>
        </a:xfrm>
        <a:custGeom>
          <a:avLst/>
          <a:gdLst/>
          <a:ahLst/>
          <a:cxnLst/>
          <a:rect l="0" t="0" r="0" b="0"/>
          <a:pathLst>
            <a:path>
              <a:moveTo>
                <a:pt x="355718" y="0"/>
              </a:moveTo>
              <a:lnTo>
                <a:pt x="355718" y="61736"/>
              </a:lnTo>
              <a:lnTo>
                <a:pt x="0" y="61736"/>
              </a:lnTo>
              <a:lnTo>
                <a:pt x="0" y="123472"/>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1241CE4-0AC6-4242-AC0D-52061A3A227C}">
      <dsp:nvSpPr>
        <dsp:cNvPr id="0" name=""/>
        <dsp:cNvSpPr/>
      </dsp:nvSpPr>
      <dsp:spPr>
        <a:xfrm>
          <a:off x="1993312" y="294845"/>
          <a:ext cx="711436" cy="123472"/>
        </a:xfrm>
        <a:custGeom>
          <a:avLst/>
          <a:gdLst/>
          <a:ahLst/>
          <a:cxnLst/>
          <a:rect l="0" t="0" r="0" b="0"/>
          <a:pathLst>
            <a:path>
              <a:moveTo>
                <a:pt x="0" y="0"/>
              </a:moveTo>
              <a:lnTo>
                <a:pt x="0" y="61736"/>
              </a:lnTo>
              <a:lnTo>
                <a:pt x="711436" y="61736"/>
              </a:lnTo>
              <a:lnTo>
                <a:pt x="711436" y="123472"/>
              </a:lnTo>
            </a:path>
          </a:pathLst>
        </a:custGeom>
        <a:noFill/>
        <a:ln w="9525" cap="flat" cmpd="sng" algn="ctr">
          <a:solidFill>
            <a:schemeClr val="accent3">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A7CA9D-BF0D-C74A-B862-40884D057FB6}">
      <dsp:nvSpPr>
        <dsp:cNvPr id="0" name=""/>
        <dsp:cNvSpPr/>
      </dsp:nvSpPr>
      <dsp:spPr>
        <a:xfrm>
          <a:off x="1637593" y="1129754"/>
          <a:ext cx="270463" cy="176389"/>
        </a:xfrm>
        <a:custGeom>
          <a:avLst/>
          <a:gdLst/>
          <a:ahLst/>
          <a:cxnLst/>
          <a:rect l="0" t="0" r="0" b="0"/>
          <a:pathLst>
            <a:path>
              <a:moveTo>
                <a:pt x="0" y="0"/>
              </a:moveTo>
              <a:lnTo>
                <a:pt x="0" y="176389"/>
              </a:lnTo>
              <a:lnTo>
                <a:pt x="270463" y="176389"/>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C47B76-1E3B-944C-8678-3D6A09808AD0}">
      <dsp:nvSpPr>
        <dsp:cNvPr id="0" name=""/>
        <dsp:cNvSpPr/>
      </dsp:nvSpPr>
      <dsp:spPr>
        <a:xfrm>
          <a:off x="1281875" y="712300"/>
          <a:ext cx="355718" cy="123472"/>
        </a:xfrm>
        <a:custGeom>
          <a:avLst/>
          <a:gdLst/>
          <a:ahLst/>
          <a:cxnLst/>
          <a:rect l="0" t="0" r="0" b="0"/>
          <a:pathLst>
            <a:path>
              <a:moveTo>
                <a:pt x="0" y="0"/>
              </a:moveTo>
              <a:lnTo>
                <a:pt x="0" y="61736"/>
              </a:lnTo>
              <a:lnTo>
                <a:pt x="355718" y="61736"/>
              </a:lnTo>
              <a:lnTo>
                <a:pt x="355718" y="123472"/>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CA7CC2-A5E2-AD41-9CA4-A93B769E4CB5}">
      <dsp:nvSpPr>
        <dsp:cNvPr id="0" name=""/>
        <dsp:cNvSpPr/>
      </dsp:nvSpPr>
      <dsp:spPr>
        <a:xfrm>
          <a:off x="926157" y="1129754"/>
          <a:ext cx="270463" cy="176389"/>
        </a:xfrm>
        <a:custGeom>
          <a:avLst/>
          <a:gdLst/>
          <a:ahLst/>
          <a:cxnLst/>
          <a:rect l="0" t="0" r="0" b="0"/>
          <a:pathLst>
            <a:path>
              <a:moveTo>
                <a:pt x="0" y="0"/>
              </a:moveTo>
              <a:lnTo>
                <a:pt x="0" y="176389"/>
              </a:lnTo>
              <a:lnTo>
                <a:pt x="270463" y="176389"/>
              </a:lnTo>
            </a:path>
          </a:pathLst>
        </a:custGeom>
        <a:noFill/>
        <a:ln w="9525" cap="flat" cmpd="sng" algn="ctr">
          <a:solidFill>
            <a:schemeClr val="accent3">
              <a:tint val="5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86958C7-8363-CB48-A1B2-2418A3641819}">
      <dsp:nvSpPr>
        <dsp:cNvPr id="0" name=""/>
        <dsp:cNvSpPr/>
      </dsp:nvSpPr>
      <dsp:spPr>
        <a:xfrm>
          <a:off x="926157" y="712300"/>
          <a:ext cx="355718" cy="123472"/>
        </a:xfrm>
        <a:custGeom>
          <a:avLst/>
          <a:gdLst/>
          <a:ahLst/>
          <a:cxnLst/>
          <a:rect l="0" t="0" r="0" b="0"/>
          <a:pathLst>
            <a:path>
              <a:moveTo>
                <a:pt x="355718" y="0"/>
              </a:moveTo>
              <a:lnTo>
                <a:pt x="355718" y="61736"/>
              </a:lnTo>
              <a:lnTo>
                <a:pt x="0" y="61736"/>
              </a:lnTo>
              <a:lnTo>
                <a:pt x="0" y="123472"/>
              </a:lnTo>
            </a:path>
          </a:pathLst>
        </a:custGeom>
        <a:noFill/>
        <a:ln w="9525" cap="flat" cmpd="sng" algn="ctr">
          <a:solidFill>
            <a:schemeClr val="accent3">
              <a:tint val="7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78DDD5-D716-D845-9931-3617271ABA43}">
      <dsp:nvSpPr>
        <dsp:cNvPr id="0" name=""/>
        <dsp:cNvSpPr/>
      </dsp:nvSpPr>
      <dsp:spPr>
        <a:xfrm>
          <a:off x="1281875" y="294845"/>
          <a:ext cx="711436" cy="123472"/>
        </a:xfrm>
        <a:custGeom>
          <a:avLst/>
          <a:gdLst/>
          <a:ahLst/>
          <a:cxnLst/>
          <a:rect l="0" t="0" r="0" b="0"/>
          <a:pathLst>
            <a:path>
              <a:moveTo>
                <a:pt x="711436" y="0"/>
              </a:moveTo>
              <a:lnTo>
                <a:pt x="711436" y="61736"/>
              </a:lnTo>
              <a:lnTo>
                <a:pt x="0" y="61736"/>
              </a:lnTo>
              <a:lnTo>
                <a:pt x="0" y="123472"/>
              </a:lnTo>
            </a:path>
          </a:pathLst>
        </a:custGeom>
        <a:noFill/>
        <a:ln w="9525" cap="flat" cmpd="sng" algn="ctr">
          <a:solidFill>
            <a:schemeClr val="accent3">
              <a:tint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848F546-D491-BA4C-BAF0-DC177D123E93}">
      <dsp:nvSpPr>
        <dsp:cNvPr id="0" name=""/>
        <dsp:cNvSpPr/>
      </dsp:nvSpPr>
      <dsp:spPr>
        <a:xfrm>
          <a:off x="1846321" y="863"/>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EE630FE-209D-2E4A-9C5C-8D5A685C13CE}">
      <dsp:nvSpPr>
        <dsp:cNvPr id="0" name=""/>
        <dsp:cNvSpPr/>
      </dsp:nvSpPr>
      <dsp:spPr>
        <a:xfrm>
          <a:off x="1846321" y="863"/>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B19911-8C50-B244-99F8-F377DF7EA310}">
      <dsp:nvSpPr>
        <dsp:cNvPr id="0" name=""/>
        <dsp:cNvSpPr/>
      </dsp:nvSpPr>
      <dsp:spPr>
        <a:xfrm>
          <a:off x="1699329" y="53780"/>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err="1" smtClean="0"/>
            <a:t>tt</a:t>
          </a:r>
          <a:endParaRPr lang="en-GB" sz="1200" kern="1200" dirty="0"/>
        </a:p>
      </dsp:txBody>
      <dsp:txXfrm>
        <a:off x="1699329" y="53780"/>
        <a:ext cx="587964" cy="188148"/>
      </dsp:txXfrm>
    </dsp:sp>
    <dsp:sp modelId="{DAB26011-F848-F246-8B6F-C011A8533A8C}">
      <dsp:nvSpPr>
        <dsp:cNvPr id="0" name=""/>
        <dsp:cNvSpPr/>
      </dsp:nvSpPr>
      <dsp:spPr>
        <a:xfrm>
          <a:off x="1134884" y="418318"/>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6F082E-5AC8-9640-A675-AF3B75100681}">
      <dsp:nvSpPr>
        <dsp:cNvPr id="0" name=""/>
        <dsp:cNvSpPr/>
      </dsp:nvSpPr>
      <dsp:spPr>
        <a:xfrm>
          <a:off x="1134884" y="418318"/>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D4071AC-53C9-A041-8860-3B6521FF2D13}">
      <dsp:nvSpPr>
        <dsp:cNvPr id="0" name=""/>
        <dsp:cNvSpPr/>
      </dsp:nvSpPr>
      <dsp:spPr>
        <a:xfrm>
          <a:off x="987893" y="471234"/>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head</a:t>
          </a:r>
          <a:endParaRPr lang="en-GB" sz="1200" kern="1200" dirty="0"/>
        </a:p>
      </dsp:txBody>
      <dsp:txXfrm>
        <a:off x="987893" y="471234"/>
        <a:ext cx="587964" cy="188148"/>
      </dsp:txXfrm>
    </dsp:sp>
    <dsp:sp modelId="{F841551D-29FE-7241-8AD4-D3635B1DBE78}">
      <dsp:nvSpPr>
        <dsp:cNvPr id="0" name=""/>
        <dsp:cNvSpPr/>
      </dsp:nvSpPr>
      <dsp:spPr>
        <a:xfrm>
          <a:off x="779165" y="835772"/>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B21D85E-D5A6-7448-902B-C214808CA87F}">
      <dsp:nvSpPr>
        <dsp:cNvPr id="0" name=""/>
        <dsp:cNvSpPr/>
      </dsp:nvSpPr>
      <dsp:spPr>
        <a:xfrm>
          <a:off x="779165" y="835772"/>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0BCCF4-B0CF-3046-A453-55FE3B5FF905}">
      <dsp:nvSpPr>
        <dsp:cNvPr id="0" name=""/>
        <dsp:cNvSpPr/>
      </dsp:nvSpPr>
      <dsp:spPr>
        <a:xfrm>
          <a:off x="632174" y="888689"/>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layout</a:t>
          </a:r>
          <a:endParaRPr lang="en-GB" sz="1200" kern="1200" dirty="0"/>
        </a:p>
      </dsp:txBody>
      <dsp:txXfrm>
        <a:off x="632174" y="888689"/>
        <a:ext cx="587964" cy="188148"/>
      </dsp:txXfrm>
    </dsp:sp>
    <dsp:sp modelId="{C2EE7D30-726F-6346-9680-99E9879F4138}">
      <dsp:nvSpPr>
        <dsp:cNvPr id="0" name=""/>
        <dsp:cNvSpPr/>
      </dsp:nvSpPr>
      <dsp:spPr>
        <a:xfrm>
          <a:off x="1161342" y="1253227"/>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10EB75E-3E2A-6F42-9E08-543D629039B9}">
      <dsp:nvSpPr>
        <dsp:cNvPr id="0" name=""/>
        <dsp:cNvSpPr/>
      </dsp:nvSpPr>
      <dsp:spPr>
        <a:xfrm>
          <a:off x="1161342" y="1253227"/>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7668D9-290C-EC47-9F7B-FF9B94B480D1}">
      <dsp:nvSpPr>
        <dsp:cNvPr id="0" name=""/>
        <dsp:cNvSpPr/>
      </dsp:nvSpPr>
      <dsp:spPr>
        <a:xfrm>
          <a:off x="1014351" y="1306144"/>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region</a:t>
          </a:r>
          <a:endParaRPr lang="en-GB" sz="1200" kern="1200" dirty="0"/>
        </a:p>
      </dsp:txBody>
      <dsp:txXfrm>
        <a:off x="1014351" y="1306144"/>
        <a:ext cx="587964" cy="188148"/>
      </dsp:txXfrm>
    </dsp:sp>
    <dsp:sp modelId="{E980C594-D5D8-6445-8592-F865A7359CAB}">
      <dsp:nvSpPr>
        <dsp:cNvPr id="0" name=""/>
        <dsp:cNvSpPr/>
      </dsp:nvSpPr>
      <dsp:spPr>
        <a:xfrm>
          <a:off x="1490602" y="835772"/>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F7BACE-71E5-4E4C-A137-287B6E7AE573}">
      <dsp:nvSpPr>
        <dsp:cNvPr id="0" name=""/>
        <dsp:cNvSpPr/>
      </dsp:nvSpPr>
      <dsp:spPr>
        <a:xfrm>
          <a:off x="1490602" y="835772"/>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0E05C5-EE54-6E4F-B92B-2310AD805E02}">
      <dsp:nvSpPr>
        <dsp:cNvPr id="0" name=""/>
        <dsp:cNvSpPr/>
      </dsp:nvSpPr>
      <dsp:spPr>
        <a:xfrm>
          <a:off x="1343611" y="888689"/>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styling</a:t>
          </a:r>
          <a:endParaRPr lang="en-GB" sz="1200" kern="1200" dirty="0"/>
        </a:p>
      </dsp:txBody>
      <dsp:txXfrm>
        <a:off x="1343611" y="888689"/>
        <a:ext cx="587964" cy="188148"/>
      </dsp:txXfrm>
    </dsp:sp>
    <dsp:sp modelId="{D94F87F1-29A3-6142-A860-C59623369D48}">
      <dsp:nvSpPr>
        <dsp:cNvPr id="0" name=""/>
        <dsp:cNvSpPr/>
      </dsp:nvSpPr>
      <dsp:spPr>
        <a:xfrm>
          <a:off x="1872779" y="1253227"/>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515871-5AFE-4E4F-BAB8-7FCFDDD190A2}">
      <dsp:nvSpPr>
        <dsp:cNvPr id="0" name=""/>
        <dsp:cNvSpPr/>
      </dsp:nvSpPr>
      <dsp:spPr>
        <a:xfrm>
          <a:off x="1872779" y="1253227"/>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92BB7BC-A8E8-1743-98E1-4DC5595BFB57}">
      <dsp:nvSpPr>
        <dsp:cNvPr id="0" name=""/>
        <dsp:cNvSpPr/>
      </dsp:nvSpPr>
      <dsp:spPr>
        <a:xfrm>
          <a:off x="1725788" y="1306144"/>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style</a:t>
          </a:r>
          <a:endParaRPr lang="en-GB" sz="1200" kern="1200" dirty="0"/>
        </a:p>
      </dsp:txBody>
      <dsp:txXfrm>
        <a:off x="1725788" y="1306144"/>
        <a:ext cx="587964" cy="188148"/>
      </dsp:txXfrm>
    </dsp:sp>
    <dsp:sp modelId="{E007CB6B-A72A-2049-A8A8-7E67A60422FC}">
      <dsp:nvSpPr>
        <dsp:cNvPr id="0" name=""/>
        <dsp:cNvSpPr/>
      </dsp:nvSpPr>
      <dsp:spPr>
        <a:xfrm>
          <a:off x="2557757" y="418318"/>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E59011E-7944-9A4F-92E6-1B0EB1D145BB}">
      <dsp:nvSpPr>
        <dsp:cNvPr id="0" name=""/>
        <dsp:cNvSpPr/>
      </dsp:nvSpPr>
      <dsp:spPr>
        <a:xfrm>
          <a:off x="2557757" y="418318"/>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69503C-794B-7C4F-A396-2DEC6443BA2A}">
      <dsp:nvSpPr>
        <dsp:cNvPr id="0" name=""/>
        <dsp:cNvSpPr/>
      </dsp:nvSpPr>
      <dsp:spPr>
        <a:xfrm>
          <a:off x="2410766" y="471234"/>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body</a:t>
          </a:r>
          <a:endParaRPr lang="en-GB" sz="1200" kern="1200" dirty="0"/>
        </a:p>
      </dsp:txBody>
      <dsp:txXfrm>
        <a:off x="2410766" y="471234"/>
        <a:ext cx="587964" cy="188148"/>
      </dsp:txXfrm>
    </dsp:sp>
    <dsp:sp modelId="{B5858012-73DC-DA41-BAAF-D13C88EC44B2}">
      <dsp:nvSpPr>
        <dsp:cNvPr id="0" name=""/>
        <dsp:cNvSpPr/>
      </dsp:nvSpPr>
      <dsp:spPr>
        <a:xfrm>
          <a:off x="2202039" y="835772"/>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085092-0ACE-D246-90D1-91B67CFF3168}">
      <dsp:nvSpPr>
        <dsp:cNvPr id="0" name=""/>
        <dsp:cNvSpPr/>
      </dsp:nvSpPr>
      <dsp:spPr>
        <a:xfrm>
          <a:off x="2202039" y="835772"/>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B9ACA2-D768-C641-B486-272D78341414}">
      <dsp:nvSpPr>
        <dsp:cNvPr id="0" name=""/>
        <dsp:cNvSpPr/>
      </dsp:nvSpPr>
      <dsp:spPr>
        <a:xfrm>
          <a:off x="2055048" y="888689"/>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div</a:t>
          </a:r>
          <a:endParaRPr lang="en-GB" sz="1200" kern="1200" dirty="0"/>
        </a:p>
      </dsp:txBody>
      <dsp:txXfrm>
        <a:off x="2055048" y="888689"/>
        <a:ext cx="587964" cy="188148"/>
      </dsp:txXfrm>
    </dsp:sp>
    <dsp:sp modelId="{B95B1DA1-7384-604F-B9EB-9C03088F4E58}">
      <dsp:nvSpPr>
        <dsp:cNvPr id="0" name=""/>
        <dsp:cNvSpPr/>
      </dsp:nvSpPr>
      <dsp:spPr>
        <a:xfrm>
          <a:off x="2584216" y="1253227"/>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32F2DAA-C4D5-F64C-9B59-7F9D8F91C14E}">
      <dsp:nvSpPr>
        <dsp:cNvPr id="0" name=""/>
        <dsp:cNvSpPr/>
      </dsp:nvSpPr>
      <dsp:spPr>
        <a:xfrm>
          <a:off x="2584216" y="1253227"/>
          <a:ext cx="293982" cy="293982"/>
        </a:xfrm>
        <a:prstGeom prst="arc">
          <a:avLst>
            <a:gd name="adj1" fmla="val 2400000"/>
            <a:gd name="adj2" fmla="val 8400000"/>
          </a:avLst>
        </a:prstGeom>
        <a:noFill/>
        <a:ln w="9525" cap="flat" cmpd="sng" algn="ctr">
          <a:solidFill>
            <a:srgbClr val="FF0000"/>
          </a:solidFill>
          <a:prstDash val="solid"/>
        </a:ln>
        <a:effectLst/>
      </dsp:spPr>
      <dsp:style>
        <a:lnRef idx="1">
          <a:scrgbClr r="0" g="0" b="0"/>
        </a:lnRef>
        <a:fillRef idx="0">
          <a:scrgbClr r="0" g="0" b="0"/>
        </a:fillRef>
        <a:effectRef idx="0">
          <a:scrgbClr r="0" g="0" b="0"/>
        </a:effectRef>
        <a:fontRef idx="minor"/>
      </dsp:style>
    </dsp:sp>
    <dsp:sp modelId="{B68FFA2F-C470-0F48-8979-01EBA29C5A87}">
      <dsp:nvSpPr>
        <dsp:cNvPr id="0" name=""/>
        <dsp:cNvSpPr/>
      </dsp:nvSpPr>
      <dsp:spPr>
        <a:xfrm>
          <a:off x="2437225" y="1306144"/>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p</a:t>
          </a:r>
          <a:endParaRPr lang="en-GB" sz="1200" kern="1200" dirty="0"/>
        </a:p>
      </dsp:txBody>
      <dsp:txXfrm>
        <a:off x="2437225" y="1306144"/>
        <a:ext cx="587964" cy="188148"/>
      </dsp:txXfrm>
    </dsp:sp>
    <dsp:sp modelId="{F90C39E4-4AD7-0A4E-897C-8B91BF89F4C8}">
      <dsp:nvSpPr>
        <dsp:cNvPr id="0" name=""/>
        <dsp:cNvSpPr/>
      </dsp:nvSpPr>
      <dsp:spPr>
        <a:xfrm>
          <a:off x="2584216" y="1670681"/>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D26A1A2-2481-AE47-B453-E04A1A8571FD}">
      <dsp:nvSpPr>
        <dsp:cNvPr id="0" name=""/>
        <dsp:cNvSpPr/>
      </dsp:nvSpPr>
      <dsp:spPr>
        <a:xfrm>
          <a:off x="2584216" y="1670681"/>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68E472-3408-F144-825A-BD0ED15231D6}">
      <dsp:nvSpPr>
        <dsp:cNvPr id="0" name=""/>
        <dsp:cNvSpPr/>
      </dsp:nvSpPr>
      <dsp:spPr>
        <a:xfrm>
          <a:off x="2437225" y="1723598"/>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p</a:t>
          </a:r>
          <a:endParaRPr lang="en-GB" sz="1200" kern="1200" dirty="0"/>
        </a:p>
      </dsp:txBody>
      <dsp:txXfrm>
        <a:off x="2437225" y="1723598"/>
        <a:ext cx="587964" cy="188148"/>
      </dsp:txXfrm>
    </dsp:sp>
    <dsp:sp modelId="{DEF4F33E-0352-D448-ACAE-1E446B8B30C5}">
      <dsp:nvSpPr>
        <dsp:cNvPr id="0" name=""/>
        <dsp:cNvSpPr/>
      </dsp:nvSpPr>
      <dsp:spPr>
        <a:xfrm>
          <a:off x="2584216" y="2088136"/>
          <a:ext cx="293982" cy="293982"/>
        </a:xfrm>
        <a:prstGeom prst="arc">
          <a:avLst>
            <a:gd name="adj1" fmla="val 13200000"/>
            <a:gd name="adj2" fmla="val 1920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D8C32D84-9E72-594B-A35F-9B1257BD34F6}">
      <dsp:nvSpPr>
        <dsp:cNvPr id="0" name=""/>
        <dsp:cNvSpPr/>
      </dsp:nvSpPr>
      <dsp:spPr>
        <a:xfrm>
          <a:off x="2584216" y="2088136"/>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255326F-A320-6145-AA4F-7EBF7193DA03}">
      <dsp:nvSpPr>
        <dsp:cNvPr id="0" name=""/>
        <dsp:cNvSpPr/>
      </dsp:nvSpPr>
      <dsp:spPr>
        <a:xfrm>
          <a:off x="2437225" y="2141053"/>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solidFill>
                <a:srgbClr val="FF0000"/>
              </a:solidFill>
            </a:rPr>
            <a:t>p</a:t>
          </a:r>
          <a:endParaRPr lang="en-GB" sz="1200" kern="1200" dirty="0">
            <a:solidFill>
              <a:srgbClr val="FF0000"/>
            </a:solidFill>
          </a:endParaRPr>
        </a:p>
      </dsp:txBody>
      <dsp:txXfrm>
        <a:off x="2437225" y="2141053"/>
        <a:ext cx="587964" cy="188148"/>
      </dsp:txXfrm>
    </dsp:sp>
    <dsp:sp modelId="{E016E32F-F4F5-C14E-B24A-BE6FED95B4F2}">
      <dsp:nvSpPr>
        <dsp:cNvPr id="0" name=""/>
        <dsp:cNvSpPr/>
      </dsp:nvSpPr>
      <dsp:spPr>
        <a:xfrm>
          <a:off x="2913476" y="835772"/>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628412E-20B6-B84A-BA0C-552D210930D1}">
      <dsp:nvSpPr>
        <dsp:cNvPr id="0" name=""/>
        <dsp:cNvSpPr/>
      </dsp:nvSpPr>
      <dsp:spPr>
        <a:xfrm>
          <a:off x="2913476" y="835772"/>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310F92-2D09-0D49-A066-CAC9434A4151}">
      <dsp:nvSpPr>
        <dsp:cNvPr id="0" name=""/>
        <dsp:cNvSpPr/>
      </dsp:nvSpPr>
      <dsp:spPr>
        <a:xfrm>
          <a:off x="2766485" y="888689"/>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div</a:t>
          </a:r>
          <a:endParaRPr lang="en-GB" sz="1200" kern="1200" dirty="0"/>
        </a:p>
      </dsp:txBody>
      <dsp:txXfrm>
        <a:off x="2766485" y="888689"/>
        <a:ext cx="587964" cy="188148"/>
      </dsp:txXfrm>
    </dsp:sp>
    <dsp:sp modelId="{23C4E7F8-0707-2649-BDFB-EA0152E9F8A9}">
      <dsp:nvSpPr>
        <dsp:cNvPr id="0" name=""/>
        <dsp:cNvSpPr/>
      </dsp:nvSpPr>
      <dsp:spPr>
        <a:xfrm>
          <a:off x="3295652" y="1253227"/>
          <a:ext cx="293982" cy="293982"/>
        </a:xfrm>
        <a:prstGeom prst="arc">
          <a:avLst>
            <a:gd name="adj1" fmla="val 13200000"/>
            <a:gd name="adj2" fmla="val 192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87D50F-3F34-2445-B12D-0ED06D6C6DB5}">
      <dsp:nvSpPr>
        <dsp:cNvPr id="0" name=""/>
        <dsp:cNvSpPr/>
      </dsp:nvSpPr>
      <dsp:spPr>
        <a:xfrm>
          <a:off x="3295652" y="1253227"/>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492DCFE-408E-F545-AB59-5ED6A9BA5641}">
      <dsp:nvSpPr>
        <dsp:cNvPr id="0" name=""/>
        <dsp:cNvSpPr/>
      </dsp:nvSpPr>
      <dsp:spPr>
        <a:xfrm>
          <a:off x="3148661" y="1306144"/>
          <a:ext cx="587964" cy="18814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P</a:t>
          </a:r>
          <a:endParaRPr lang="en-GB" sz="1200" kern="1200" dirty="0"/>
        </a:p>
      </dsp:txBody>
      <dsp:txXfrm>
        <a:off x="3148661" y="1306144"/>
        <a:ext cx="587964" cy="188148"/>
      </dsp:txXfrm>
    </dsp:sp>
    <dsp:sp modelId="{B9EF3A74-B964-9145-843A-49331ABA7FE3}">
      <dsp:nvSpPr>
        <dsp:cNvPr id="0" name=""/>
        <dsp:cNvSpPr/>
      </dsp:nvSpPr>
      <dsp:spPr>
        <a:xfrm>
          <a:off x="3295652" y="1670681"/>
          <a:ext cx="293982" cy="293982"/>
        </a:xfrm>
        <a:prstGeom prst="arc">
          <a:avLst>
            <a:gd name="adj1" fmla="val 13200000"/>
            <a:gd name="adj2" fmla="val 1920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BDDFE890-61D9-9F49-8831-9938E6FA6070}">
      <dsp:nvSpPr>
        <dsp:cNvPr id="0" name=""/>
        <dsp:cNvSpPr/>
      </dsp:nvSpPr>
      <dsp:spPr>
        <a:xfrm>
          <a:off x="3295652" y="1670681"/>
          <a:ext cx="293982" cy="293982"/>
        </a:xfrm>
        <a:prstGeom prst="arc">
          <a:avLst>
            <a:gd name="adj1" fmla="val 2400000"/>
            <a:gd name="adj2" fmla="val 8400000"/>
          </a:avLst>
        </a:prstGeom>
        <a:noFill/>
        <a:ln w="9525" cap="flat" cmpd="sng" algn="ctr">
          <a:solidFill>
            <a:schemeClr val="accent3">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75AEB08-6A64-8D42-B8FE-80DB30C1A15E}">
      <dsp:nvSpPr>
        <dsp:cNvPr id="0" name=""/>
        <dsp:cNvSpPr/>
      </dsp:nvSpPr>
      <dsp:spPr>
        <a:xfrm>
          <a:off x="3148661" y="1723598"/>
          <a:ext cx="587964" cy="188148"/>
        </a:xfrm>
        <a:prstGeom prst="rect">
          <a:avLst/>
        </a:prstGeom>
        <a:noFill/>
        <a:ln w="25400" cap="flat" cmpd="sng" algn="ctr">
          <a:noFill/>
          <a:prstDash val="solid"/>
        </a:ln>
        <a:effectLst/>
        <a:sp3d/>
      </dsp:spPr>
      <dsp:style>
        <a:lnRef idx="2">
          <a:schemeClr val="accent2"/>
        </a:lnRef>
        <a:fillRef idx="1">
          <a:schemeClr val="lt1"/>
        </a:fillRef>
        <a:effectRef idx="0">
          <a:schemeClr val="accent2"/>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solidFill>
                <a:srgbClr val="FF0000"/>
              </a:solidFill>
            </a:rPr>
            <a:t>p</a:t>
          </a:r>
          <a:endParaRPr lang="en-GB" sz="1200" kern="1200" dirty="0">
            <a:solidFill>
              <a:srgbClr val="FF0000"/>
            </a:solidFill>
          </a:endParaRPr>
        </a:p>
      </dsp:txBody>
      <dsp:txXfrm>
        <a:off x="3148661" y="1723598"/>
        <a:ext cx="587964" cy="188148"/>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428602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80561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1118032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1800425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330459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578667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4122105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98910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388629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234874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9B56ECA-6582-8749-BD58-26C33CB0AC6D}" type="datetimeFigureOut">
              <a:rPr lang="en-US" smtClean="0"/>
              <a:t>24/10/2014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1272E2-89CF-8846-AC97-37B0BDC080C1}" type="slidenum">
              <a:rPr lang="en-US" smtClean="0"/>
              <a:t>‹#›</a:t>
            </a:fld>
            <a:endParaRPr lang="en-US" dirty="0"/>
          </a:p>
        </p:txBody>
      </p:sp>
    </p:spTree>
    <p:extLst>
      <p:ext uri="{BB962C8B-B14F-4D97-AF65-F5344CB8AC3E}">
        <p14:creationId xmlns:p14="http://schemas.microsoft.com/office/powerpoint/2010/main" val="1566685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B56ECA-6582-8749-BD58-26C33CB0AC6D}" type="datetimeFigureOut">
              <a:rPr lang="en-US" smtClean="0"/>
              <a:t>24/10/2014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272E2-89CF-8846-AC97-37B0BDC080C1}" type="slidenum">
              <a:rPr lang="en-US" smtClean="0"/>
              <a:t>‹#›</a:t>
            </a:fld>
            <a:endParaRPr lang="en-US" dirty="0"/>
          </a:p>
        </p:txBody>
      </p:sp>
    </p:spTree>
    <p:extLst>
      <p:ext uri="{BB962C8B-B14F-4D97-AF65-F5344CB8AC3E}">
        <p14:creationId xmlns:p14="http://schemas.microsoft.com/office/powerpoint/2010/main" val="44365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Combining groups of documents</a:t>
            </a:r>
            <a:endParaRPr lang="en-US" dirty="0"/>
          </a:p>
        </p:txBody>
      </p:sp>
      <p:sp>
        <p:nvSpPr>
          <p:cNvPr id="3" name="Subtitle 2"/>
          <p:cNvSpPr>
            <a:spLocks noGrp="1"/>
          </p:cNvSpPr>
          <p:nvPr>
            <p:ph type="subTitle" idx="1"/>
          </p:nvPr>
        </p:nvSpPr>
        <p:spPr/>
        <p:txBody>
          <a:bodyPr/>
          <a:lstStyle/>
          <a:p>
            <a:r>
              <a:rPr lang="en-US" dirty="0" smtClean="0"/>
              <a:t>Nigel Megitt, TTWG F2F at TPAC 2014</a:t>
            </a:r>
          </a:p>
          <a:p>
            <a:r>
              <a:rPr lang="en-US" dirty="0" smtClean="0"/>
              <a:t>Tuesday 28</a:t>
            </a:r>
            <a:r>
              <a:rPr lang="en-US" baseline="30000" dirty="0" smtClean="0"/>
              <a:t>th</a:t>
            </a:r>
            <a:r>
              <a:rPr lang="en-US" dirty="0" smtClean="0"/>
              <a:t> October 2014</a:t>
            </a:r>
            <a:endParaRPr lang="en-US" dirty="0"/>
          </a:p>
        </p:txBody>
      </p:sp>
    </p:spTree>
    <p:extLst>
      <p:ext uri="{BB962C8B-B14F-4D97-AF65-F5344CB8AC3E}">
        <p14:creationId xmlns:p14="http://schemas.microsoft.com/office/powerpoint/2010/main" val="93319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xml:id</a:t>
            </a:r>
            <a:endParaRPr lang="en-US" dirty="0">
              <a:latin typeface="Courier"/>
              <a:cs typeface="Courier"/>
            </a:endParaRPr>
          </a:p>
        </p:txBody>
      </p:sp>
      <p:sp>
        <p:nvSpPr>
          <p:cNvPr id="3" name="Content Placeholder 2"/>
          <p:cNvSpPr>
            <a:spLocks noGrp="1"/>
          </p:cNvSpPr>
          <p:nvPr>
            <p:ph idx="1"/>
          </p:nvPr>
        </p:nvSpPr>
        <p:spPr/>
        <p:txBody>
          <a:bodyPr>
            <a:normAutofit fontScale="70000" lnSpcReduction="20000"/>
          </a:bodyPr>
          <a:lstStyle/>
          <a:p>
            <a:r>
              <a:rPr lang="en-US" dirty="0" err="1" smtClean="0">
                <a:latin typeface="Courier"/>
                <a:cs typeface="Courier"/>
              </a:rPr>
              <a:t>xml:id</a:t>
            </a:r>
            <a:r>
              <a:rPr lang="en-US" dirty="0" smtClean="0"/>
              <a:t>, if used, is required to be unique within a single document</a:t>
            </a:r>
            <a:r>
              <a:rPr lang="en-US" dirty="0" smtClean="0"/>
              <a:t>.</a:t>
            </a:r>
          </a:p>
          <a:p>
            <a:r>
              <a:rPr lang="en-US" dirty="0" smtClean="0"/>
              <a:t>We need this to stay true in the merged output document.</a:t>
            </a:r>
            <a:endParaRPr lang="en-US" dirty="0" smtClean="0"/>
          </a:p>
          <a:p>
            <a:r>
              <a:rPr lang="en-US" dirty="0" smtClean="0"/>
              <a:t>To preserve </a:t>
            </a:r>
            <a:r>
              <a:rPr lang="en-US" dirty="0" smtClean="0"/>
              <a:t>this validity, </a:t>
            </a:r>
            <a:r>
              <a:rPr lang="en-US" dirty="0" smtClean="0"/>
              <a:t>we need to constrain </a:t>
            </a:r>
            <a:r>
              <a:rPr lang="en-US" dirty="0" err="1" smtClean="0">
                <a:latin typeface="Courier"/>
                <a:cs typeface="Courier"/>
              </a:rPr>
              <a:t>xml:id</a:t>
            </a:r>
            <a:r>
              <a:rPr lang="en-US" dirty="0" smtClean="0"/>
              <a:t> across input documents, so that a particular value is always applied </a:t>
            </a:r>
            <a:r>
              <a:rPr lang="en-US" dirty="0" smtClean="0"/>
              <a:t>to the same conceptual </a:t>
            </a:r>
            <a:r>
              <a:rPr lang="en-US" dirty="0" smtClean="0"/>
              <a:t>entity (element) everywhere it occurs.</a:t>
            </a:r>
            <a:endParaRPr lang="en-US" dirty="0" smtClean="0"/>
          </a:p>
          <a:p>
            <a:r>
              <a:rPr lang="en-US" dirty="0" smtClean="0"/>
              <a:t>If authors cannot achieve this within the production environment they need to omit </a:t>
            </a:r>
            <a:r>
              <a:rPr lang="en-US" dirty="0" err="1" smtClean="0">
                <a:latin typeface="Courier"/>
                <a:cs typeface="Courier"/>
              </a:rPr>
              <a:t>xml:id</a:t>
            </a:r>
            <a:r>
              <a:rPr lang="en-US" dirty="0" smtClean="0"/>
              <a:t> or pre-process in </a:t>
            </a:r>
            <a:r>
              <a:rPr lang="en-US" dirty="0" smtClean="0"/>
              <a:t>some other </a:t>
            </a:r>
            <a:r>
              <a:rPr lang="en-US" dirty="0" smtClean="0"/>
              <a:t>way that we can’t </a:t>
            </a:r>
            <a:r>
              <a:rPr lang="en-US" dirty="0" smtClean="0"/>
              <a:t>predict.</a:t>
            </a:r>
            <a:endParaRPr lang="en-US" dirty="0" smtClean="0"/>
          </a:p>
          <a:p>
            <a:r>
              <a:rPr lang="en-US" dirty="0" smtClean="0"/>
              <a:t>Content elements can in general </a:t>
            </a:r>
            <a:r>
              <a:rPr lang="en-US" i="1" dirty="0" smtClean="0"/>
              <a:t>only</a:t>
            </a:r>
            <a:r>
              <a:rPr lang="en-US" dirty="0" smtClean="0"/>
              <a:t> be identified as being ‘the same thing’ </a:t>
            </a:r>
            <a:r>
              <a:rPr lang="en-US" i="1" dirty="0" smtClean="0"/>
              <a:t>if</a:t>
            </a:r>
            <a:r>
              <a:rPr lang="en-US" dirty="0" smtClean="0"/>
              <a:t> they have an </a:t>
            </a:r>
            <a:r>
              <a:rPr lang="en-US" dirty="0" err="1" smtClean="0">
                <a:latin typeface="Courier"/>
                <a:cs typeface="Courier"/>
              </a:rPr>
              <a:t>xml:id</a:t>
            </a:r>
            <a:r>
              <a:rPr lang="en-US" dirty="0" smtClean="0"/>
              <a:t> attribute.</a:t>
            </a:r>
          </a:p>
          <a:p>
            <a:pPr lvl="1"/>
            <a:r>
              <a:rPr lang="en-US" dirty="0" smtClean="0"/>
              <a:t>Two identical sibling content elements without </a:t>
            </a:r>
            <a:r>
              <a:rPr lang="en-US" dirty="0" err="1" smtClean="0">
                <a:latin typeface="Courier"/>
                <a:cs typeface="Courier"/>
              </a:rPr>
              <a:t>xml:id</a:t>
            </a:r>
            <a:r>
              <a:rPr lang="en-US" dirty="0" smtClean="0"/>
              <a:t> can validly </a:t>
            </a:r>
            <a:r>
              <a:rPr lang="en-US" dirty="0" smtClean="0"/>
              <a:t>exist, and should be preserved.</a:t>
            </a:r>
            <a:endParaRPr lang="en-US" dirty="0"/>
          </a:p>
        </p:txBody>
      </p:sp>
    </p:spTree>
    <p:extLst>
      <p:ext uri="{BB962C8B-B14F-4D97-AF65-F5344CB8AC3E}">
        <p14:creationId xmlns:p14="http://schemas.microsoft.com/office/powerpoint/2010/main" val="3834218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 algorithm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8122374"/>
              </p:ext>
            </p:extLst>
          </p:nvPr>
        </p:nvGraphicFramePr>
        <p:xfrm>
          <a:off x="191654" y="1563254"/>
          <a:ext cx="4368801" cy="2382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57200" y="1417638"/>
            <a:ext cx="408709" cy="369332"/>
          </a:xfrm>
          <a:prstGeom prst="rect">
            <a:avLst/>
          </a:prstGeom>
          <a:noFill/>
        </p:spPr>
        <p:txBody>
          <a:bodyPr wrap="square" rtlCol="0">
            <a:spAutoFit/>
          </a:bodyPr>
          <a:lstStyle/>
          <a:p>
            <a:r>
              <a:rPr lang="en-GB" dirty="0" smtClean="0"/>
              <a:t>A</a:t>
            </a:r>
            <a:endParaRPr lang="en-GB" dirty="0"/>
          </a:p>
        </p:txBody>
      </p:sp>
      <p:grpSp>
        <p:nvGrpSpPr>
          <p:cNvPr id="3" name="Group 2"/>
          <p:cNvGrpSpPr/>
          <p:nvPr/>
        </p:nvGrpSpPr>
        <p:grpSpPr>
          <a:xfrm>
            <a:off x="4775199" y="1563254"/>
            <a:ext cx="4368801" cy="2382982"/>
            <a:chOff x="4775199" y="1563254"/>
            <a:chExt cx="4368801" cy="2382982"/>
          </a:xfrm>
        </p:grpSpPr>
        <p:graphicFrame>
          <p:nvGraphicFramePr>
            <p:cNvPr id="5" name="Content Placeholder 3"/>
            <p:cNvGraphicFramePr>
              <a:graphicFrameLocks/>
            </p:cNvGraphicFramePr>
            <p:nvPr>
              <p:extLst>
                <p:ext uri="{D42A27DB-BD31-4B8C-83A1-F6EECF244321}">
                  <p14:modId xmlns:p14="http://schemas.microsoft.com/office/powerpoint/2010/main" val="3128523796"/>
                </p:ext>
              </p:extLst>
            </p:nvPr>
          </p:nvGraphicFramePr>
          <p:xfrm>
            <a:off x="4775199" y="1563254"/>
            <a:ext cx="4368801" cy="238298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TextBox 6"/>
            <p:cNvSpPr txBox="1"/>
            <p:nvPr/>
          </p:nvSpPr>
          <p:spPr>
            <a:xfrm>
              <a:off x="5123872" y="1563254"/>
              <a:ext cx="408709" cy="369332"/>
            </a:xfrm>
            <a:prstGeom prst="rect">
              <a:avLst/>
            </a:prstGeom>
            <a:noFill/>
          </p:spPr>
          <p:txBody>
            <a:bodyPr wrap="square" rtlCol="0">
              <a:spAutoFit/>
            </a:bodyPr>
            <a:lstStyle/>
            <a:p>
              <a:r>
                <a:rPr lang="en-GB" dirty="0" smtClean="0"/>
                <a:t>B</a:t>
              </a:r>
              <a:endParaRPr lang="en-GB" dirty="0"/>
            </a:p>
          </p:txBody>
        </p:sp>
      </p:grpSp>
      <p:grpSp>
        <p:nvGrpSpPr>
          <p:cNvPr id="10" name="Group 9"/>
          <p:cNvGrpSpPr/>
          <p:nvPr/>
        </p:nvGrpSpPr>
        <p:grpSpPr>
          <a:xfrm>
            <a:off x="2376054" y="4301836"/>
            <a:ext cx="4368801" cy="2382982"/>
            <a:chOff x="2376054" y="4301836"/>
            <a:chExt cx="4368801" cy="2382982"/>
          </a:xfrm>
        </p:grpSpPr>
        <p:graphicFrame>
          <p:nvGraphicFramePr>
            <p:cNvPr id="8" name="Content Placeholder 3"/>
            <p:cNvGraphicFramePr>
              <a:graphicFrameLocks/>
            </p:cNvGraphicFramePr>
            <p:nvPr>
              <p:extLst>
                <p:ext uri="{D42A27DB-BD31-4B8C-83A1-F6EECF244321}">
                  <p14:modId xmlns:p14="http://schemas.microsoft.com/office/powerpoint/2010/main" val="2675392080"/>
                </p:ext>
              </p:extLst>
            </p:nvPr>
          </p:nvGraphicFramePr>
          <p:xfrm>
            <a:off x="2376054" y="4301836"/>
            <a:ext cx="4368801" cy="238298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9" name="TextBox 8"/>
            <p:cNvSpPr txBox="1"/>
            <p:nvPr/>
          </p:nvSpPr>
          <p:spPr>
            <a:xfrm>
              <a:off x="2724727" y="4301836"/>
              <a:ext cx="704273" cy="369332"/>
            </a:xfrm>
            <a:prstGeom prst="rect">
              <a:avLst/>
            </a:prstGeom>
            <a:noFill/>
          </p:spPr>
          <p:txBody>
            <a:bodyPr wrap="square" rtlCol="0">
              <a:spAutoFit/>
            </a:bodyPr>
            <a:lstStyle/>
            <a:p>
              <a:r>
                <a:rPr lang="en-GB" dirty="0" smtClean="0"/>
                <a:t>A+B</a:t>
              </a:r>
              <a:endParaRPr lang="en-GB" dirty="0"/>
            </a:p>
          </p:txBody>
        </p:sp>
      </p:grpSp>
    </p:spTree>
    <p:extLst>
      <p:ext uri="{BB962C8B-B14F-4D97-AF65-F5344CB8AC3E}">
        <p14:creationId xmlns:p14="http://schemas.microsoft.com/office/powerpoint/2010/main" val="34581768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combinable documents</a:t>
            </a:r>
            <a:endParaRPr lang="en-US" dirty="0"/>
          </a:p>
        </p:txBody>
      </p:sp>
      <p:sp>
        <p:nvSpPr>
          <p:cNvPr id="3" name="Content Placeholder 2"/>
          <p:cNvSpPr>
            <a:spLocks noGrp="1"/>
          </p:cNvSpPr>
          <p:nvPr>
            <p:ph idx="1"/>
          </p:nvPr>
        </p:nvSpPr>
        <p:spPr>
          <a:xfrm>
            <a:off x="457200" y="1600200"/>
            <a:ext cx="8229600" cy="4946073"/>
          </a:xfrm>
        </p:spPr>
        <p:txBody>
          <a:bodyPr>
            <a:normAutofit fontScale="70000" lnSpcReduction="20000"/>
          </a:bodyPr>
          <a:lstStyle/>
          <a:p>
            <a:pPr marL="514350" indent="-514350">
              <a:spcBef>
                <a:spcPts val="1128"/>
              </a:spcBef>
              <a:buFont typeface="+mj-lt"/>
              <a:buAutoNum type="arabicPeriod"/>
            </a:pPr>
            <a:r>
              <a:rPr lang="en-US" dirty="0" smtClean="0"/>
              <a:t>The input documents SHALL be valid TTML documents.</a:t>
            </a:r>
          </a:p>
          <a:p>
            <a:pPr marL="514350" indent="-514350">
              <a:spcBef>
                <a:spcPts val="1128"/>
              </a:spcBef>
              <a:buFont typeface="+mj-lt"/>
              <a:buAutoNum type="arabicPeriod"/>
            </a:pPr>
            <a:r>
              <a:rPr lang="en-US" dirty="0" smtClean="0"/>
              <a:t>Elements with the </a:t>
            </a:r>
            <a:r>
              <a:rPr lang="en-US" dirty="0" smtClean="0"/>
              <a:t>same equivalent </a:t>
            </a:r>
            <a:r>
              <a:rPr lang="en-US" dirty="0" smtClean="0"/>
              <a:t>parent where that parent is a </a:t>
            </a:r>
            <a:r>
              <a:rPr lang="en-US" dirty="0" err="1" smtClean="0">
                <a:latin typeface="Courier"/>
                <a:cs typeface="Courier"/>
              </a:rPr>
              <a:t>seq</a:t>
            </a:r>
            <a:r>
              <a:rPr lang="en-US" dirty="0" smtClean="0">
                <a:latin typeface="Courier"/>
                <a:cs typeface="Courier"/>
              </a:rPr>
              <a:t> </a:t>
            </a:r>
            <a:r>
              <a:rPr lang="en-US" dirty="0" err="1" smtClean="0"/>
              <a:t>timeContainer</a:t>
            </a:r>
            <a:r>
              <a:rPr lang="en-US" dirty="0" smtClean="0"/>
              <a:t> SHALL NOT overlap temporally.</a:t>
            </a:r>
          </a:p>
          <a:p>
            <a:pPr marL="514350" indent="-514350">
              <a:spcBef>
                <a:spcPts val="1128"/>
              </a:spcBef>
              <a:buFont typeface="+mj-lt"/>
              <a:buAutoNum type="arabicPeriod"/>
            </a:pPr>
            <a:r>
              <a:rPr lang="en-US" dirty="0" smtClean="0"/>
              <a:t>Elements that are intended to match across input documents SHALL be locally equal, where the test for local equality is defined </a:t>
            </a:r>
            <a:r>
              <a:rPr lang="en-US" dirty="0" smtClean="0"/>
              <a:t>below (on next slide).</a:t>
            </a:r>
            <a:endParaRPr lang="en-US" dirty="0" smtClean="0"/>
          </a:p>
          <a:p>
            <a:pPr marL="514350" indent="-514350">
              <a:spcBef>
                <a:spcPts val="1128"/>
              </a:spcBef>
              <a:buFont typeface="+mj-lt"/>
              <a:buAutoNum type="arabicPeriod"/>
            </a:pPr>
            <a:r>
              <a:rPr lang="en-US" dirty="0" smtClean="0"/>
              <a:t>Elements that are permitted to occur at most once as a child of the same parent SHALL be locally equal within all of the input documents in which they are present. </a:t>
            </a:r>
          </a:p>
          <a:p>
            <a:pPr marL="514350" indent="-514350">
              <a:spcBef>
                <a:spcPts val="1128"/>
              </a:spcBef>
              <a:buFont typeface="+mj-lt"/>
              <a:buAutoNum type="arabicPeriod"/>
            </a:pPr>
            <a:r>
              <a:rPr lang="en-US" dirty="0" smtClean="0"/>
              <a:t>Elements with the same </a:t>
            </a:r>
            <a:r>
              <a:rPr lang="en-US" dirty="0" err="1" smtClean="0">
                <a:latin typeface="Courier"/>
                <a:cs typeface="Courier"/>
              </a:rPr>
              <a:t>xml:id</a:t>
            </a:r>
            <a:r>
              <a:rPr lang="en-US" dirty="0" smtClean="0"/>
              <a:t> SHALL have the same type, the same ancestry and be locally equal amongst all of the input documents in which they are present.</a:t>
            </a:r>
          </a:p>
          <a:p>
            <a:pPr marL="514350" indent="-514350">
              <a:spcBef>
                <a:spcPts val="1128"/>
              </a:spcBef>
              <a:buFont typeface="+mj-lt"/>
              <a:buAutoNum type="arabicPeriod"/>
            </a:pPr>
            <a:r>
              <a:rPr lang="en-US" dirty="0" smtClean="0"/>
              <a:t>Any pair of sibling elements with </a:t>
            </a:r>
            <a:r>
              <a:rPr lang="en-US" dirty="0" err="1" smtClean="0">
                <a:latin typeface="Courier"/>
                <a:cs typeface="Courier"/>
              </a:rPr>
              <a:t>xml:id</a:t>
            </a:r>
            <a:r>
              <a:rPr lang="en-US" dirty="0" smtClean="0">
                <a:latin typeface="Courier"/>
                <a:cs typeface="Courier"/>
              </a:rPr>
              <a:t> </a:t>
            </a:r>
            <a:r>
              <a:rPr lang="en-US" dirty="0" smtClean="0"/>
              <a:t>attributes </a:t>
            </a:r>
            <a:r>
              <a:rPr lang="en-US" dirty="0" smtClean="0"/>
              <a:t>SHALL occur in the same relative document order in all of the input documents in which they are present.</a:t>
            </a:r>
            <a:endParaRPr lang="en-US" dirty="0"/>
          </a:p>
        </p:txBody>
      </p:sp>
    </p:spTree>
    <p:extLst>
      <p:ext uri="{BB962C8B-B14F-4D97-AF65-F5344CB8AC3E}">
        <p14:creationId xmlns:p14="http://schemas.microsoft.com/office/powerpoint/2010/main" val="455690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for local equality</a:t>
            </a:r>
            <a:endParaRPr lang="en-US" dirty="0"/>
          </a:p>
        </p:txBody>
      </p:sp>
      <p:sp>
        <p:nvSpPr>
          <p:cNvPr id="3" name="Content Placeholder 2"/>
          <p:cNvSpPr>
            <a:spLocks noGrp="1"/>
          </p:cNvSpPr>
          <p:nvPr>
            <p:ph idx="1"/>
          </p:nvPr>
        </p:nvSpPr>
        <p:spPr>
          <a:xfrm>
            <a:off x="457200" y="1600200"/>
            <a:ext cx="8229600" cy="4934527"/>
          </a:xfrm>
        </p:spPr>
        <p:txBody>
          <a:bodyPr/>
          <a:lstStyle/>
          <a:p>
            <a:pPr marL="0" indent="0">
              <a:buNone/>
            </a:pPr>
            <a:r>
              <a:rPr lang="en-US" dirty="0" smtClean="0"/>
              <a:t>Two </a:t>
            </a:r>
            <a:r>
              <a:rPr lang="en-US" dirty="0" smtClean="0"/>
              <a:t>elements </a:t>
            </a:r>
            <a:r>
              <a:rPr lang="en-US" dirty="0" smtClean="0"/>
              <a:t>are defined to be locally equal if:</a:t>
            </a:r>
          </a:p>
          <a:p>
            <a:r>
              <a:rPr lang="en-US" dirty="0" smtClean="0"/>
              <a:t>They have the same parent</a:t>
            </a:r>
          </a:p>
          <a:p>
            <a:r>
              <a:rPr lang="en-US" dirty="0" smtClean="0"/>
              <a:t>They are the same type</a:t>
            </a:r>
          </a:p>
          <a:p>
            <a:r>
              <a:rPr lang="en-US" dirty="0" smtClean="0"/>
              <a:t>They have identical attribute sets, after the temporal attributes have been </a:t>
            </a:r>
            <a:r>
              <a:rPr lang="en-US" dirty="0" smtClean="0"/>
              <a:t>normalized</a:t>
            </a:r>
            <a:endParaRPr lang="en-US" dirty="0" smtClean="0"/>
          </a:p>
          <a:p>
            <a:r>
              <a:rPr lang="en-US" dirty="0" smtClean="0"/>
              <a:t>They have the same content (excluding child elements</a:t>
            </a:r>
            <a:r>
              <a:rPr lang="en-US" dirty="0" smtClean="0"/>
              <a:t>)</a:t>
            </a:r>
          </a:p>
          <a:p>
            <a:pPr marL="0" indent="0">
              <a:buNone/>
            </a:pPr>
            <a:endParaRPr lang="en-US" dirty="0"/>
          </a:p>
        </p:txBody>
      </p:sp>
    </p:spTree>
    <p:extLst>
      <p:ext uri="{BB962C8B-B14F-4D97-AF65-F5344CB8AC3E}">
        <p14:creationId xmlns:p14="http://schemas.microsoft.com/office/powerpoint/2010/main" val="38842257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seq</a:t>
            </a:r>
            <a:r>
              <a:rPr lang="en-GB" dirty="0" smtClean="0"/>
              <a:t> </a:t>
            </a:r>
            <a:r>
              <a:rPr lang="en-GB" dirty="0" err="1" smtClean="0"/>
              <a:t>timeContainers</a:t>
            </a:r>
            <a:endParaRPr lang="en-GB" dirty="0"/>
          </a:p>
        </p:txBody>
      </p:sp>
      <p:sp>
        <p:nvSpPr>
          <p:cNvPr id="4" name="Rectangle 3"/>
          <p:cNvSpPr/>
          <p:nvPr/>
        </p:nvSpPr>
        <p:spPr>
          <a:xfrm>
            <a:off x="854364" y="1639455"/>
            <a:ext cx="7527636" cy="600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Parent </a:t>
            </a:r>
            <a:r>
              <a:rPr lang="en-GB" dirty="0" err="1" smtClean="0"/>
              <a:t>seq</a:t>
            </a:r>
            <a:r>
              <a:rPr lang="en-GB" dirty="0" smtClean="0"/>
              <a:t> </a:t>
            </a:r>
            <a:r>
              <a:rPr lang="en-GB" dirty="0" err="1" smtClean="0"/>
              <a:t>timeContainer</a:t>
            </a:r>
            <a:r>
              <a:rPr lang="en-GB" dirty="0" smtClean="0"/>
              <a:t> (e.g. a div)</a:t>
            </a:r>
            <a:endParaRPr lang="en-GB" dirty="0"/>
          </a:p>
        </p:txBody>
      </p:sp>
      <p:sp>
        <p:nvSpPr>
          <p:cNvPr id="5" name="Rectangle 4"/>
          <p:cNvSpPr/>
          <p:nvPr/>
        </p:nvSpPr>
        <p:spPr>
          <a:xfrm>
            <a:off x="854364" y="2724727"/>
            <a:ext cx="2032000" cy="600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Child A1</a:t>
            </a:r>
            <a:endParaRPr lang="en-GB" dirty="0"/>
          </a:p>
        </p:txBody>
      </p:sp>
      <p:sp>
        <p:nvSpPr>
          <p:cNvPr id="6" name="Rectangle 5"/>
          <p:cNvSpPr/>
          <p:nvPr/>
        </p:nvSpPr>
        <p:spPr>
          <a:xfrm>
            <a:off x="6350000" y="2724727"/>
            <a:ext cx="2032000" cy="600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Child A2</a:t>
            </a:r>
            <a:endParaRPr lang="en-GB" dirty="0"/>
          </a:p>
        </p:txBody>
      </p:sp>
      <p:sp>
        <p:nvSpPr>
          <p:cNvPr id="7" name="TextBox 6"/>
          <p:cNvSpPr txBox="1"/>
          <p:nvPr/>
        </p:nvSpPr>
        <p:spPr>
          <a:xfrm>
            <a:off x="854364" y="3348181"/>
            <a:ext cx="1144528" cy="276999"/>
          </a:xfrm>
          <a:prstGeom prst="rect">
            <a:avLst/>
          </a:prstGeom>
          <a:noFill/>
        </p:spPr>
        <p:txBody>
          <a:bodyPr wrap="none" lIns="0" tIns="0" rIns="0" bIns="0" rtlCol="0">
            <a:spAutoFit/>
          </a:bodyPr>
          <a:lstStyle/>
          <a:p>
            <a:r>
              <a:rPr lang="en-GB" dirty="0" smtClean="0">
                <a:latin typeface="Courier"/>
                <a:cs typeface="Courier"/>
              </a:rPr>
              <a:t>begin=0s</a:t>
            </a:r>
            <a:endParaRPr lang="en-GB" dirty="0">
              <a:latin typeface="Courier"/>
              <a:cs typeface="Courier"/>
            </a:endParaRPr>
          </a:p>
        </p:txBody>
      </p:sp>
      <p:sp>
        <p:nvSpPr>
          <p:cNvPr id="8" name="TextBox 7"/>
          <p:cNvSpPr txBox="1"/>
          <p:nvPr/>
        </p:nvSpPr>
        <p:spPr>
          <a:xfrm>
            <a:off x="2265218" y="3348181"/>
            <a:ext cx="831132" cy="276999"/>
          </a:xfrm>
          <a:prstGeom prst="rect">
            <a:avLst/>
          </a:prstGeom>
          <a:noFill/>
        </p:spPr>
        <p:txBody>
          <a:bodyPr wrap="none" lIns="0" tIns="0" rIns="0" bIns="0" rtlCol="0">
            <a:spAutoFit/>
          </a:bodyPr>
          <a:lstStyle/>
          <a:p>
            <a:r>
              <a:rPr lang="en-GB" dirty="0" err="1" smtClean="0">
                <a:latin typeface="Courier"/>
                <a:cs typeface="Courier"/>
              </a:rPr>
              <a:t>dur</a:t>
            </a:r>
            <a:r>
              <a:rPr lang="en-GB" dirty="0" smtClean="0">
                <a:latin typeface="Courier"/>
                <a:cs typeface="Courier"/>
              </a:rPr>
              <a:t>=5s</a:t>
            </a:r>
            <a:endParaRPr lang="en-GB" dirty="0">
              <a:latin typeface="Courier"/>
              <a:cs typeface="Courier"/>
            </a:endParaRPr>
          </a:p>
        </p:txBody>
      </p:sp>
      <p:sp>
        <p:nvSpPr>
          <p:cNvPr id="9" name="TextBox 8"/>
          <p:cNvSpPr txBox="1"/>
          <p:nvPr/>
        </p:nvSpPr>
        <p:spPr>
          <a:xfrm>
            <a:off x="6091038" y="3315915"/>
            <a:ext cx="1283049" cy="276999"/>
          </a:xfrm>
          <a:prstGeom prst="rect">
            <a:avLst/>
          </a:prstGeom>
          <a:noFill/>
        </p:spPr>
        <p:txBody>
          <a:bodyPr wrap="none" lIns="0" tIns="0" rIns="0" bIns="0" rtlCol="0">
            <a:spAutoFit/>
          </a:bodyPr>
          <a:lstStyle/>
          <a:p>
            <a:r>
              <a:rPr lang="en-GB" dirty="0" smtClean="0">
                <a:latin typeface="Courier"/>
                <a:cs typeface="Courier"/>
              </a:rPr>
              <a:t>begin=12s</a:t>
            </a:r>
            <a:endParaRPr lang="en-GB" dirty="0">
              <a:latin typeface="Courier"/>
              <a:cs typeface="Courier"/>
            </a:endParaRPr>
          </a:p>
        </p:txBody>
      </p:sp>
      <p:sp>
        <p:nvSpPr>
          <p:cNvPr id="10" name="TextBox 9"/>
          <p:cNvSpPr txBox="1"/>
          <p:nvPr/>
        </p:nvSpPr>
        <p:spPr>
          <a:xfrm>
            <a:off x="7550868" y="3315915"/>
            <a:ext cx="831132" cy="276999"/>
          </a:xfrm>
          <a:prstGeom prst="rect">
            <a:avLst/>
          </a:prstGeom>
          <a:noFill/>
        </p:spPr>
        <p:txBody>
          <a:bodyPr wrap="none" lIns="0" tIns="0" rIns="0" bIns="0" rtlCol="0">
            <a:spAutoFit/>
          </a:bodyPr>
          <a:lstStyle/>
          <a:p>
            <a:r>
              <a:rPr lang="en-GB" dirty="0" err="1" smtClean="0">
                <a:latin typeface="Courier"/>
                <a:cs typeface="Courier"/>
              </a:rPr>
              <a:t>dur</a:t>
            </a:r>
            <a:r>
              <a:rPr lang="en-GB" dirty="0" smtClean="0">
                <a:latin typeface="Courier"/>
                <a:cs typeface="Courier"/>
              </a:rPr>
              <a:t>=5s</a:t>
            </a:r>
            <a:endParaRPr lang="en-GB" dirty="0">
              <a:latin typeface="Courier"/>
              <a:cs typeface="Courier"/>
            </a:endParaRPr>
          </a:p>
        </p:txBody>
      </p:sp>
      <p:sp>
        <p:nvSpPr>
          <p:cNvPr id="11" name="TextBox 10"/>
          <p:cNvSpPr txBox="1"/>
          <p:nvPr/>
        </p:nvSpPr>
        <p:spPr>
          <a:xfrm>
            <a:off x="854364" y="4146821"/>
            <a:ext cx="1385220" cy="276999"/>
          </a:xfrm>
          <a:prstGeom prst="rect">
            <a:avLst/>
          </a:prstGeom>
          <a:noFill/>
        </p:spPr>
        <p:txBody>
          <a:bodyPr wrap="none" lIns="0" tIns="0" rIns="0" bIns="0" rtlCol="0">
            <a:spAutoFit/>
          </a:bodyPr>
          <a:lstStyle/>
          <a:p>
            <a:r>
              <a:rPr lang="en-GB" dirty="0" smtClean="0">
                <a:solidFill>
                  <a:schemeClr val="accent4"/>
                </a:solidFill>
                <a:latin typeface="Courier"/>
                <a:cs typeface="Courier"/>
              </a:rPr>
              <a:t>begin=100s</a:t>
            </a:r>
            <a:endParaRPr lang="en-GB" dirty="0">
              <a:solidFill>
                <a:schemeClr val="accent4"/>
              </a:solidFill>
              <a:latin typeface="Courier"/>
              <a:cs typeface="Courier"/>
            </a:endParaRPr>
          </a:p>
        </p:txBody>
      </p:sp>
      <p:sp>
        <p:nvSpPr>
          <p:cNvPr id="12" name="TextBox 11"/>
          <p:cNvSpPr txBox="1"/>
          <p:nvPr/>
        </p:nvSpPr>
        <p:spPr>
          <a:xfrm>
            <a:off x="2308798" y="4146821"/>
            <a:ext cx="1144528" cy="276999"/>
          </a:xfrm>
          <a:prstGeom prst="rect">
            <a:avLst/>
          </a:prstGeom>
          <a:noFill/>
        </p:spPr>
        <p:txBody>
          <a:bodyPr wrap="none" lIns="0" tIns="0" rIns="0" bIns="0" rtlCol="0">
            <a:spAutoFit/>
          </a:bodyPr>
          <a:lstStyle/>
          <a:p>
            <a:r>
              <a:rPr lang="en-GB" dirty="0" smtClean="0">
                <a:solidFill>
                  <a:schemeClr val="accent4"/>
                </a:solidFill>
                <a:latin typeface="Courier"/>
                <a:cs typeface="Courier"/>
              </a:rPr>
              <a:t>end=105s</a:t>
            </a:r>
            <a:endParaRPr lang="en-GB" dirty="0">
              <a:solidFill>
                <a:schemeClr val="accent4"/>
              </a:solidFill>
              <a:latin typeface="Courier"/>
              <a:cs typeface="Courier"/>
            </a:endParaRPr>
          </a:p>
        </p:txBody>
      </p:sp>
      <p:sp>
        <p:nvSpPr>
          <p:cNvPr id="13" name="TextBox 12"/>
          <p:cNvSpPr txBox="1"/>
          <p:nvPr/>
        </p:nvSpPr>
        <p:spPr>
          <a:xfrm>
            <a:off x="6024610" y="4114555"/>
            <a:ext cx="1385220" cy="276999"/>
          </a:xfrm>
          <a:prstGeom prst="rect">
            <a:avLst/>
          </a:prstGeom>
          <a:noFill/>
        </p:spPr>
        <p:txBody>
          <a:bodyPr wrap="none" lIns="0" tIns="0" rIns="0" bIns="0" rtlCol="0">
            <a:spAutoFit/>
          </a:bodyPr>
          <a:lstStyle/>
          <a:p>
            <a:r>
              <a:rPr lang="en-GB" dirty="0" smtClean="0">
                <a:solidFill>
                  <a:schemeClr val="accent4"/>
                </a:solidFill>
                <a:latin typeface="Courier"/>
                <a:cs typeface="Courier"/>
              </a:rPr>
              <a:t>begin=117s</a:t>
            </a:r>
            <a:endParaRPr lang="en-GB" dirty="0">
              <a:solidFill>
                <a:schemeClr val="accent4"/>
              </a:solidFill>
              <a:latin typeface="Courier"/>
              <a:cs typeface="Courier"/>
            </a:endParaRPr>
          </a:p>
        </p:txBody>
      </p:sp>
      <p:sp>
        <p:nvSpPr>
          <p:cNvPr id="14" name="TextBox 13"/>
          <p:cNvSpPr txBox="1"/>
          <p:nvPr/>
        </p:nvSpPr>
        <p:spPr>
          <a:xfrm>
            <a:off x="7504742" y="4114555"/>
            <a:ext cx="1144528" cy="276999"/>
          </a:xfrm>
          <a:prstGeom prst="rect">
            <a:avLst/>
          </a:prstGeom>
          <a:noFill/>
        </p:spPr>
        <p:txBody>
          <a:bodyPr wrap="none" lIns="0" tIns="0" rIns="0" bIns="0" rtlCol="0">
            <a:spAutoFit/>
          </a:bodyPr>
          <a:lstStyle/>
          <a:p>
            <a:r>
              <a:rPr lang="en-GB" dirty="0" smtClean="0">
                <a:solidFill>
                  <a:schemeClr val="accent4"/>
                </a:solidFill>
                <a:latin typeface="Courier"/>
                <a:cs typeface="Courier"/>
              </a:rPr>
              <a:t>end=122s</a:t>
            </a:r>
            <a:endParaRPr lang="en-GB" dirty="0">
              <a:solidFill>
                <a:schemeClr val="accent4"/>
              </a:solidFill>
              <a:latin typeface="Courier"/>
              <a:cs typeface="Courier"/>
            </a:endParaRPr>
          </a:p>
        </p:txBody>
      </p:sp>
      <p:sp>
        <p:nvSpPr>
          <p:cNvPr id="15" name="TextBox 14"/>
          <p:cNvSpPr txBox="1"/>
          <p:nvPr/>
        </p:nvSpPr>
        <p:spPr>
          <a:xfrm>
            <a:off x="854364" y="2244130"/>
            <a:ext cx="1385220" cy="276999"/>
          </a:xfrm>
          <a:prstGeom prst="rect">
            <a:avLst/>
          </a:prstGeom>
          <a:noFill/>
        </p:spPr>
        <p:txBody>
          <a:bodyPr wrap="none" lIns="0" tIns="0" rIns="0" bIns="0" rtlCol="0">
            <a:spAutoFit/>
          </a:bodyPr>
          <a:lstStyle/>
          <a:p>
            <a:r>
              <a:rPr lang="en-GB" dirty="0" smtClean="0">
                <a:latin typeface="Courier"/>
                <a:cs typeface="Courier"/>
              </a:rPr>
              <a:t>begin=100s</a:t>
            </a:r>
            <a:endParaRPr lang="en-GB" dirty="0">
              <a:latin typeface="Courier"/>
              <a:cs typeface="Courier"/>
            </a:endParaRPr>
          </a:p>
        </p:txBody>
      </p:sp>
      <p:sp>
        <p:nvSpPr>
          <p:cNvPr id="17" name="TextBox 16"/>
          <p:cNvSpPr txBox="1"/>
          <p:nvPr/>
        </p:nvSpPr>
        <p:spPr>
          <a:xfrm>
            <a:off x="364836" y="3777489"/>
            <a:ext cx="1325866" cy="369332"/>
          </a:xfrm>
          <a:prstGeom prst="rect">
            <a:avLst/>
          </a:prstGeom>
          <a:noFill/>
        </p:spPr>
        <p:txBody>
          <a:bodyPr wrap="none" rtlCol="0">
            <a:spAutoFit/>
          </a:bodyPr>
          <a:lstStyle/>
          <a:p>
            <a:r>
              <a:rPr lang="en-GB" dirty="0" smtClean="0">
                <a:solidFill>
                  <a:schemeClr val="accent4"/>
                </a:solidFill>
              </a:rPr>
              <a:t>Normalized:</a:t>
            </a:r>
            <a:endParaRPr lang="en-GB" dirty="0">
              <a:solidFill>
                <a:schemeClr val="accent4"/>
              </a:solidFill>
            </a:endParaRPr>
          </a:p>
        </p:txBody>
      </p:sp>
      <p:sp>
        <p:nvSpPr>
          <p:cNvPr id="18" name="Rectangle 17"/>
          <p:cNvSpPr/>
          <p:nvPr/>
        </p:nvSpPr>
        <p:spPr>
          <a:xfrm>
            <a:off x="3582656" y="4701309"/>
            <a:ext cx="2032000" cy="600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Child B3</a:t>
            </a:r>
            <a:endParaRPr lang="en-GB" dirty="0"/>
          </a:p>
        </p:txBody>
      </p:sp>
      <p:sp>
        <p:nvSpPr>
          <p:cNvPr id="19" name="TextBox 18"/>
          <p:cNvSpPr txBox="1"/>
          <p:nvPr/>
        </p:nvSpPr>
        <p:spPr>
          <a:xfrm>
            <a:off x="3582656" y="5324763"/>
            <a:ext cx="1144528" cy="276999"/>
          </a:xfrm>
          <a:prstGeom prst="rect">
            <a:avLst/>
          </a:prstGeom>
          <a:noFill/>
        </p:spPr>
        <p:txBody>
          <a:bodyPr wrap="none" lIns="0" tIns="0" rIns="0" bIns="0" rtlCol="0">
            <a:spAutoFit/>
          </a:bodyPr>
          <a:lstStyle/>
          <a:p>
            <a:r>
              <a:rPr lang="en-GB" dirty="0" smtClean="0">
                <a:latin typeface="Courier"/>
                <a:cs typeface="Courier"/>
              </a:rPr>
              <a:t>begin=3s</a:t>
            </a:r>
            <a:endParaRPr lang="en-GB" dirty="0">
              <a:latin typeface="Courier"/>
              <a:cs typeface="Courier"/>
            </a:endParaRPr>
          </a:p>
        </p:txBody>
      </p:sp>
      <p:sp>
        <p:nvSpPr>
          <p:cNvPr id="20" name="TextBox 19"/>
          <p:cNvSpPr txBox="1"/>
          <p:nvPr/>
        </p:nvSpPr>
        <p:spPr>
          <a:xfrm>
            <a:off x="4785762" y="5324763"/>
            <a:ext cx="831132" cy="276999"/>
          </a:xfrm>
          <a:prstGeom prst="rect">
            <a:avLst/>
          </a:prstGeom>
          <a:noFill/>
        </p:spPr>
        <p:txBody>
          <a:bodyPr wrap="none" lIns="0" tIns="0" rIns="0" bIns="0" rtlCol="0">
            <a:spAutoFit/>
          </a:bodyPr>
          <a:lstStyle/>
          <a:p>
            <a:r>
              <a:rPr lang="en-GB" dirty="0" err="1" smtClean="0">
                <a:latin typeface="Courier"/>
                <a:cs typeface="Courier"/>
              </a:rPr>
              <a:t>dur</a:t>
            </a:r>
            <a:r>
              <a:rPr lang="en-GB" dirty="0" smtClean="0">
                <a:latin typeface="Courier"/>
                <a:cs typeface="Courier"/>
              </a:rPr>
              <a:t>=5s</a:t>
            </a:r>
            <a:endParaRPr lang="en-GB" dirty="0">
              <a:latin typeface="Courier"/>
              <a:cs typeface="Courier"/>
            </a:endParaRPr>
          </a:p>
        </p:txBody>
      </p:sp>
      <p:sp>
        <p:nvSpPr>
          <p:cNvPr id="21" name="TextBox 20"/>
          <p:cNvSpPr txBox="1"/>
          <p:nvPr/>
        </p:nvSpPr>
        <p:spPr>
          <a:xfrm>
            <a:off x="3582656" y="5732921"/>
            <a:ext cx="1385220" cy="276999"/>
          </a:xfrm>
          <a:prstGeom prst="rect">
            <a:avLst/>
          </a:prstGeom>
          <a:noFill/>
        </p:spPr>
        <p:txBody>
          <a:bodyPr wrap="none" lIns="0" tIns="0" rIns="0" bIns="0" rtlCol="0">
            <a:spAutoFit/>
          </a:bodyPr>
          <a:lstStyle/>
          <a:p>
            <a:r>
              <a:rPr lang="en-GB" dirty="0" smtClean="0">
                <a:solidFill>
                  <a:schemeClr val="accent4"/>
                </a:solidFill>
                <a:latin typeface="Courier"/>
                <a:cs typeface="Courier"/>
              </a:rPr>
              <a:t>begin=108s</a:t>
            </a:r>
            <a:endParaRPr lang="en-GB" dirty="0">
              <a:solidFill>
                <a:schemeClr val="accent4"/>
              </a:solidFill>
              <a:latin typeface="Courier"/>
              <a:cs typeface="Courier"/>
            </a:endParaRPr>
          </a:p>
        </p:txBody>
      </p:sp>
      <p:sp>
        <p:nvSpPr>
          <p:cNvPr id="22" name="TextBox 21"/>
          <p:cNvSpPr txBox="1"/>
          <p:nvPr/>
        </p:nvSpPr>
        <p:spPr>
          <a:xfrm>
            <a:off x="5051243" y="5732921"/>
            <a:ext cx="1144528" cy="276999"/>
          </a:xfrm>
          <a:prstGeom prst="rect">
            <a:avLst/>
          </a:prstGeom>
          <a:noFill/>
        </p:spPr>
        <p:txBody>
          <a:bodyPr wrap="none" lIns="0" tIns="0" rIns="0" bIns="0" rtlCol="0">
            <a:spAutoFit/>
          </a:bodyPr>
          <a:lstStyle/>
          <a:p>
            <a:r>
              <a:rPr lang="en-GB" dirty="0" smtClean="0">
                <a:solidFill>
                  <a:schemeClr val="accent4"/>
                </a:solidFill>
                <a:latin typeface="Courier"/>
                <a:cs typeface="Courier"/>
              </a:rPr>
              <a:t>end=113s</a:t>
            </a:r>
            <a:endParaRPr lang="en-GB" dirty="0">
              <a:solidFill>
                <a:schemeClr val="accent4"/>
              </a:solidFill>
              <a:latin typeface="Courier"/>
              <a:cs typeface="Courier"/>
            </a:endParaRPr>
          </a:p>
        </p:txBody>
      </p:sp>
      <p:sp>
        <p:nvSpPr>
          <p:cNvPr id="31" name="TextBox 30"/>
          <p:cNvSpPr txBox="1"/>
          <p:nvPr/>
        </p:nvSpPr>
        <p:spPr>
          <a:xfrm>
            <a:off x="854364" y="5036126"/>
            <a:ext cx="1144528" cy="276999"/>
          </a:xfrm>
          <a:prstGeom prst="rect">
            <a:avLst/>
          </a:prstGeom>
          <a:noFill/>
        </p:spPr>
        <p:txBody>
          <a:bodyPr wrap="none" lIns="0" tIns="0" rIns="0" bIns="0" rtlCol="0">
            <a:spAutoFit/>
          </a:bodyPr>
          <a:lstStyle/>
          <a:p>
            <a:r>
              <a:rPr lang="en-GB" dirty="0" smtClean="0">
                <a:solidFill>
                  <a:schemeClr val="tx2"/>
                </a:solidFill>
                <a:latin typeface="Courier"/>
                <a:cs typeface="Courier"/>
              </a:rPr>
              <a:t>begin=0s</a:t>
            </a:r>
            <a:endParaRPr lang="en-GB" dirty="0">
              <a:solidFill>
                <a:schemeClr val="tx2"/>
              </a:solidFill>
              <a:latin typeface="Courier"/>
              <a:cs typeface="Courier"/>
            </a:endParaRPr>
          </a:p>
        </p:txBody>
      </p:sp>
      <p:sp>
        <p:nvSpPr>
          <p:cNvPr id="32" name="TextBox 31"/>
          <p:cNvSpPr txBox="1"/>
          <p:nvPr/>
        </p:nvSpPr>
        <p:spPr>
          <a:xfrm>
            <a:off x="2239584" y="5036126"/>
            <a:ext cx="831132" cy="276999"/>
          </a:xfrm>
          <a:prstGeom prst="rect">
            <a:avLst/>
          </a:prstGeom>
          <a:noFill/>
        </p:spPr>
        <p:txBody>
          <a:bodyPr wrap="none" lIns="0" tIns="0" rIns="0" bIns="0" rtlCol="0">
            <a:spAutoFit/>
          </a:bodyPr>
          <a:lstStyle/>
          <a:p>
            <a:r>
              <a:rPr lang="en-GB" dirty="0" err="1" smtClean="0">
                <a:solidFill>
                  <a:schemeClr val="tx2"/>
                </a:solidFill>
                <a:latin typeface="Courier"/>
                <a:cs typeface="Courier"/>
              </a:rPr>
              <a:t>dur</a:t>
            </a:r>
            <a:r>
              <a:rPr lang="en-GB" dirty="0" smtClean="0">
                <a:solidFill>
                  <a:schemeClr val="tx2"/>
                </a:solidFill>
                <a:latin typeface="Courier"/>
                <a:cs typeface="Courier"/>
              </a:rPr>
              <a:t>=5s</a:t>
            </a:r>
            <a:endParaRPr lang="en-GB" dirty="0">
              <a:solidFill>
                <a:schemeClr val="tx2"/>
              </a:solidFill>
              <a:latin typeface="Courier"/>
              <a:cs typeface="Courier"/>
            </a:endParaRPr>
          </a:p>
        </p:txBody>
      </p:sp>
      <p:sp>
        <p:nvSpPr>
          <p:cNvPr id="33" name="TextBox 32"/>
          <p:cNvSpPr txBox="1"/>
          <p:nvPr/>
        </p:nvSpPr>
        <p:spPr>
          <a:xfrm>
            <a:off x="6055100" y="5003860"/>
            <a:ext cx="1108176" cy="276999"/>
          </a:xfrm>
          <a:prstGeom prst="rect">
            <a:avLst/>
          </a:prstGeom>
          <a:noFill/>
        </p:spPr>
        <p:txBody>
          <a:bodyPr wrap="none" lIns="0" tIns="0" rIns="0" bIns="0" rtlCol="0">
            <a:spAutoFit/>
          </a:bodyPr>
          <a:lstStyle/>
          <a:p>
            <a:r>
              <a:rPr lang="en-GB" dirty="0" smtClean="0">
                <a:solidFill>
                  <a:schemeClr val="tx2"/>
                </a:solidFill>
                <a:latin typeface="Courier"/>
                <a:cs typeface="Courier"/>
              </a:rPr>
              <a:t>begin=</a:t>
            </a:r>
            <a:r>
              <a:rPr lang="en-GB" b="1" dirty="0" smtClean="0">
                <a:solidFill>
                  <a:schemeClr val="accent2"/>
                </a:solidFill>
                <a:latin typeface="Courier"/>
                <a:cs typeface="Courier"/>
              </a:rPr>
              <a:t>4s</a:t>
            </a:r>
            <a:endParaRPr lang="en-GB" b="1" dirty="0">
              <a:solidFill>
                <a:schemeClr val="accent2"/>
              </a:solidFill>
              <a:latin typeface="Courier"/>
              <a:cs typeface="Courier"/>
            </a:endParaRPr>
          </a:p>
        </p:txBody>
      </p:sp>
      <p:sp>
        <p:nvSpPr>
          <p:cNvPr id="34" name="TextBox 33"/>
          <p:cNvSpPr txBox="1"/>
          <p:nvPr/>
        </p:nvSpPr>
        <p:spPr>
          <a:xfrm>
            <a:off x="7366202" y="5003860"/>
            <a:ext cx="831132" cy="276999"/>
          </a:xfrm>
          <a:prstGeom prst="rect">
            <a:avLst/>
          </a:prstGeom>
          <a:noFill/>
        </p:spPr>
        <p:txBody>
          <a:bodyPr wrap="none" lIns="0" tIns="0" rIns="0" bIns="0" rtlCol="0">
            <a:spAutoFit/>
          </a:bodyPr>
          <a:lstStyle/>
          <a:p>
            <a:r>
              <a:rPr lang="en-GB" dirty="0" err="1" smtClean="0">
                <a:solidFill>
                  <a:schemeClr val="tx2"/>
                </a:solidFill>
                <a:latin typeface="Courier"/>
                <a:cs typeface="Courier"/>
              </a:rPr>
              <a:t>dur</a:t>
            </a:r>
            <a:r>
              <a:rPr lang="en-GB" dirty="0" smtClean="0">
                <a:solidFill>
                  <a:schemeClr val="tx2"/>
                </a:solidFill>
                <a:latin typeface="Courier"/>
                <a:cs typeface="Courier"/>
              </a:rPr>
              <a:t>=5s</a:t>
            </a:r>
            <a:endParaRPr lang="en-GB" dirty="0">
              <a:solidFill>
                <a:schemeClr val="tx2"/>
              </a:solidFill>
              <a:latin typeface="Courier"/>
              <a:cs typeface="Courier"/>
            </a:endParaRPr>
          </a:p>
        </p:txBody>
      </p:sp>
      <p:sp>
        <p:nvSpPr>
          <p:cNvPr id="36" name="TextBox 35"/>
          <p:cNvSpPr txBox="1"/>
          <p:nvPr/>
        </p:nvSpPr>
        <p:spPr>
          <a:xfrm>
            <a:off x="3641234" y="5042502"/>
            <a:ext cx="1144528" cy="276999"/>
          </a:xfrm>
          <a:prstGeom prst="rect">
            <a:avLst/>
          </a:prstGeom>
          <a:noFill/>
        </p:spPr>
        <p:txBody>
          <a:bodyPr wrap="none" lIns="0" tIns="0" rIns="0" bIns="0" rtlCol="0">
            <a:spAutoFit/>
          </a:bodyPr>
          <a:lstStyle/>
          <a:p>
            <a:r>
              <a:rPr lang="en-GB" dirty="0" smtClean="0">
                <a:solidFill>
                  <a:schemeClr val="tx2"/>
                </a:solidFill>
                <a:latin typeface="Courier"/>
                <a:cs typeface="Courier"/>
              </a:rPr>
              <a:t>begin=3s</a:t>
            </a:r>
            <a:endParaRPr lang="en-GB" dirty="0">
              <a:solidFill>
                <a:schemeClr val="tx2"/>
              </a:solidFill>
              <a:latin typeface="Courier"/>
              <a:cs typeface="Courier"/>
            </a:endParaRPr>
          </a:p>
        </p:txBody>
      </p:sp>
      <p:sp>
        <p:nvSpPr>
          <p:cNvPr id="37" name="TextBox 36"/>
          <p:cNvSpPr txBox="1"/>
          <p:nvPr/>
        </p:nvSpPr>
        <p:spPr>
          <a:xfrm>
            <a:off x="4844340" y="5042502"/>
            <a:ext cx="831132" cy="276999"/>
          </a:xfrm>
          <a:prstGeom prst="rect">
            <a:avLst/>
          </a:prstGeom>
          <a:noFill/>
        </p:spPr>
        <p:txBody>
          <a:bodyPr wrap="none" lIns="0" tIns="0" rIns="0" bIns="0" rtlCol="0">
            <a:spAutoFit/>
          </a:bodyPr>
          <a:lstStyle/>
          <a:p>
            <a:r>
              <a:rPr lang="en-GB" dirty="0" err="1" smtClean="0">
                <a:solidFill>
                  <a:schemeClr val="tx2"/>
                </a:solidFill>
                <a:latin typeface="Courier"/>
                <a:cs typeface="Courier"/>
              </a:rPr>
              <a:t>dur</a:t>
            </a:r>
            <a:r>
              <a:rPr lang="en-GB" dirty="0" smtClean="0">
                <a:solidFill>
                  <a:schemeClr val="tx2"/>
                </a:solidFill>
                <a:latin typeface="Courier"/>
                <a:cs typeface="Courier"/>
              </a:rPr>
              <a:t>=5s</a:t>
            </a:r>
            <a:endParaRPr lang="en-GB" dirty="0">
              <a:solidFill>
                <a:schemeClr val="tx2"/>
              </a:solidFill>
              <a:latin typeface="Courier"/>
              <a:cs typeface="Courier"/>
            </a:endParaRPr>
          </a:p>
        </p:txBody>
      </p:sp>
      <p:sp>
        <p:nvSpPr>
          <p:cNvPr id="38" name="TextBox 37"/>
          <p:cNvSpPr txBox="1"/>
          <p:nvPr/>
        </p:nvSpPr>
        <p:spPr>
          <a:xfrm>
            <a:off x="364836" y="4620521"/>
            <a:ext cx="1582735" cy="369332"/>
          </a:xfrm>
          <a:prstGeom prst="rect">
            <a:avLst/>
          </a:prstGeom>
          <a:noFill/>
        </p:spPr>
        <p:txBody>
          <a:bodyPr wrap="none" rtlCol="0">
            <a:spAutoFit/>
          </a:bodyPr>
          <a:lstStyle/>
          <a:p>
            <a:r>
              <a:rPr lang="en-GB" dirty="0" err="1" smtClean="0">
                <a:solidFill>
                  <a:schemeClr val="tx2"/>
                </a:solidFill>
              </a:rPr>
              <a:t>Denormalized</a:t>
            </a:r>
            <a:r>
              <a:rPr lang="en-GB" dirty="0" smtClean="0">
                <a:solidFill>
                  <a:schemeClr val="tx2"/>
                </a:solidFill>
              </a:rPr>
              <a:t>:</a:t>
            </a:r>
            <a:endParaRPr lang="en-GB" dirty="0">
              <a:solidFill>
                <a:schemeClr val="tx2"/>
              </a:solidFill>
            </a:endParaRPr>
          </a:p>
        </p:txBody>
      </p:sp>
    </p:spTree>
    <p:extLst>
      <p:ext uri="{BB962C8B-B14F-4D97-AF65-F5344CB8AC3E}">
        <p14:creationId xmlns:p14="http://schemas.microsoft.com/office/powerpoint/2010/main" val="35512721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grpId="1" nodeType="clickEffect">
                                  <p:stCondLst>
                                    <p:cond delay="0"/>
                                  </p:stCondLst>
                                  <p:childTnLst>
                                    <p:animMotion origin="layout" path="M 0 0 L -0.00243 -0.28611 " pathEditMode="relative" ptsTypes="AA">
                                      <p:cBhvr>
                                        <p:cTn id="32" dur="2000" fill="hold"/>
                                        <p:tgtEl>
                                          <p:spTgt spid="18"/>
                                        </p:tgtEl>
                                        <p:attrNameLst>
                                          <p:attrName>ppt_x</p:attrName>
                                          <p:attrName>ppt_y</p:attrName>
                                        </p:attrNameLst>
                                      </p:cBhvr>
                                    </p:animMotion>
                                  </p:childTnLst>
                                </p:cTn>
                              </p:par>
                              <p:par>
                                <p:cTn id="33" presetID="0" presetClass="path" presetSubtype="0" accel="50000" decel="50000" fill="hold" grpId="1" nodeType="withEffect">
                                  <p:stCondLst>
                                    <p:cond delay="0"/>
                                  </p:stCondLst>
                                  <p:childTnLst>
                                    <p:animMotion origin="layout" path="M 0 0 L -0.00243 -0.28611 " pathEditMode="relative" ptsTypes="AA">
                                      <p:cBhvr>
                                        <p:cTn id="34" dur="2000" fill="hold"/>
                                        <p:tgtEl>
                                          <p:spTgt spid="19"/>
                                        </p:tgtEl>
                                        <p:attrNameLst>
                                          <p:attrName>ppt_x</p:attrName>
                                          <p:attrName>ppt_y</p:attrName>
                                        </p:attrNameLst>
                                      </p:cBhvr>
                                    </p:animMotion>
                                  </p:childTnLst>
                                </p:cTn>
                              </p:par>
                              <p:par>
                                <p:cTn id="35" presetID="0" presetClass="path" presetSubtype="0" accel="50000" decel="50000" fill="hold" grpId="1" nodeType="withEffect">
                                  <p:stCondLst>
                                    <p:cond delay="0"/>
                                  </p:stCondLst>
                                  <p:childTnLst>
                                    <p:animMotion origin="layout" path="M 0 0 L -0.00243 -0.28611 " pathEditMode="relative" ptsTypes="AA">
                                      <p:cBhvr>
                                        <p:cTn id="36" dur="2000" fill="hold"/>
                                        <p:tgtEl>
                                          <p:spTgt spid="20"/>
                                        </p:tgtEl>
                                        <p:attrNameLst>
                                          <p:attrName>ppt_x</p:attrName>
                                          <p:attrName>ppt_y</p:attrName>
                                        </p:attrNameLst>
                                      </p:cBhvr>
                                    </p:animMotion>
                                  </p:childTnLst>
                                </p:cTn>
                              </p:par>
                              <p:par>
                                <p:cTn id="37" presetID="0" presetClass="path" presetSubtype="0" accel="50000" decel="50000" fill="hold" grpId="1" nodeType="withEffect">
                                  <p:stCondLst>
                                    <p:cond delay="0"/>
                                  </p:stCondLst>
                                  <p:childTnLst>
                                    <p:animMotion origin="layout" path="M 0 0 L 0 -0.17963 " pathEditMode="relative" ptsTypes="AA">
                                      <p:cBhvr>
                                        <p:cTn id="38" dur="2000" fill="hold"/>
                                        <p:tgtEl>
                                          <p:spTgt spid="21"/>
                                        </p:tgtEl>
                                        <p:attrNameLst>
                                          <p:attrName>ppt_x</p:attrName>
                                          <p:attrName>ppt_y</p:attrName>
                                        </p:attrNameLst>
                                      </p:cBhvr>
                                    </p:animMotion>
                                  </p:childTnLst>
                                </p:cTn>
                              </p:par>
                              <p:par>
                                <p:cTn id="39" presetID="0" presetClass="path" presetSubtype="0" accel="50000" decel="50000" fill="hold" grpId="1" nodeType="withEffect">
                                  <p:stCondLst>
                                    <p:cond delay="0"/>
                                  </p:stCondLst>
                                  <p:childTnLst>
                                    <p:animMotion origin="layout" path="M 0 0 L 0 -0.17963 " pathEditMode="relative" ptsTypes="AA">
                                      <p:cBhvr>
                                        <p:cTn id="40" dur="2000" fill="hold"/>
                                        <p:tgtEl>
                                          <p:spTgt spid="22"/>
                                        </p:tgtEl>
                                        <p:attrNameLst>
                                          <p:attrName>ppt_x</p:attrName>
                                          <p:attrName>ppt_y</p:attrName>
                                        </p:attrNameLst>
                                      </p:cBhvr>
                                    </p:animMotion>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1000"/>
                                        <p:tgtEl>
                                          <p:spTgt spid="33"/>
                                        </p:tgtEl>
                                      </p:cBhvr>
                                    </p:animEffect>
                                    <p:anim calcmode="lin" valueType="num">
                                      <p:cBhvr>
                                        <p:cTn id="56" dur="1000" fill="hold"/>
                                        <p:tgtEl>
                                          <p:spTgt spid="33"/>
                                        </p:tgtEl>
                                        <p:attrNameLst>
                                          <p:attrName>ppt_x</p:attrName>
                                        </p:attrNameLst>
                                      </p:cBhvr>
                                      <p:tavLst>
                                        <p:tav tm="0">
                                          <p:val>
                                            <p:strVal val="#ppt_x"/>
                                          </p:val>
                                        </p:tav>
                                        <p:tav tm="100000">
                                          <p:val>
                                            <p:strVal val="#ppt_x"/>
                                          </p:val>
                                        </p:tav>
                                      </p:tavLst>
                                    </p:anim>
                                    <p:anim calcmode="lin" valueType="num">
                                      <p:cBhvr>
                                        <p:cTn id="57" dur="1000" fill="hold"/>
                                        <p:tgtEl>
                                          <p:spTgt spid="3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fade">
                                      <p:cBhvr>
                                        <p:cTn id="60" dur="1000"/>
                                        <p:tgtEl>
                                          <p:spTgt spid="34"/>
                                        </p:tgtEl>
                                      </p:cBhvr>
                                    </p:animEffect>
                                    <p:anim calcmode="lin" valueType="num">
                                      <p:cBhvr>
                                        <p:cTn id="61" dur="1000" fill="hold"/>
                                        <p:tgtEl>
                                          <p:spTgt spid="34"/>
                                        </p:tgtEl>
                                        <p:attrNameLst>
                                          <p:attrName>ppt_x</p:attrName>
                                        </p:attrNameLst>
                                      </p:cBhvr>
                                      <p:tavLst>
                                        <p:tav tm="0">
                                          <p:val>
                                            <p:strVal val="#ppt_x"/>
                                          </p:val>
                                        </p:tav>
                                        <p:tav tm="100000">
                                          <p:val>
                                            <p:strVal val="#ppt_x"/>
                                          </p:val>
                                        </p:tav>
                                      </p:tavLst>
                                    </p:anim>
                                    <p:anim calcmode="lin" valueType="num">
                                      <p:cBhvr>
                                        <p:cTn id="62" dur="1000" fill="hold"/>
                                        <p:tgtEl>
                                          <p:spTgt spid="34"/>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1000"/>
                                        <p:tgtEl>
                                          <p:spTgt spid="36"/>
                                        </p:tgtEl>
                                      </p:cBhvr>
                                    </p:animEffect>
                                    <p:anim calcmode="lin" valueType="num">
                                      <p:cBhvr>
                                        <p:cTn id="66" dur="1000" fill="hold"/>
                                        <p:tgtEl>
                                          <p:spTgt spid="36"/>
                                        </p:tgtEl>
                                        <p:attrNameLst>
                                          <p:attrName>ppt_x</p:attrName>
                                        </p:attrNameLst>
                                      </p:cBhvr>
                                      <p:tavLst>
                                        <p:tav tm="0">
                                          <p:val>
                                            <p:strVal val="#ppt_x"/>
                                          </p:val>
                                        </p:tav>
                                        <p:tav tm="100000">
                                          <p:val>
                                            <p:strVal val="#ppt_x"/>
                                          </p:val>
                                        </p:tav>
                                      </p:tavLst>
                                    </p:anim>
                                    <p:anim calcmode="lin" valueType="num">
                                      <p:cBhvr>
                                        <p:cTn id="67" dur="1000" fill="hold"/>
                                        <p:tgtEl>
                                          <p:spTgt spid="3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7"/>
                                        </p:tgtEl>
                                        <p:attrNameLst>
                                          <p:attrName>style.visibility</p:attrName>
                                        </p:attrNameLst>
                                      </p:cBhvr>
                                      <p:to>
                                        <p:strVal val="visible"/>
                                      </p:to>
                                    </p:set>
                                    <p:animEffect transition="in" filter="fade">
                                      <p:cBhvr>
                                        <p:cTn id="70" dur="1000"/>
                                        <p:tgtEl>
                                          <p:spTgt spid="37"/>
                                        </p:tgtEl>
                                      </p:cBhvr>
                                    </p:animEffect>
                                    <p:anim calcmode="lin" valueType="num">
                                      <p:cBhvr>
                                        <p:cTn id="71" dur="1000" fill="hold"/>
                                        <p:tgtEl>
                                          <p:spTgt spid="37"/>
                                        </p:tgtEl>
                                        <p:attrNameLst>
                                          <p:attrName>ppt_x</p:attrName>
                                        </p:attrNameLst>
                                      </p:cBhvr>
                                      <p:tavLst>
                                        <p:tav tm="0">
                                          <p:val>
                                            <p:strVal val="#ppt_x"/>
                                          </p:val>
                                        </p:tav>
                                        <p:tav tm="100000">
                                          <p:val>
                                            <p:strVal val="#ppt_x"/>
                                          </p:val>
                                        </p:tav>
                                      </p:tavLst>
                                    </p:anim>
                                    <p:anim calcmode="lin" valueType="num">
                                      <p:cBhvr>
                                        <p:cTn id="72" dur="1000" fill="hold"/>
                                        <p:tgtEl>
                                          <p:spTgt spid="37"/>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fade">
                                      <p:cBhvr>
                                        <p:cTn id="75" dur="1000"/>
                                        <p:tgtEl>
                                          <p:spTgt spid="38"/>
                                        </p:tgtEl>
                                      </p:cBhvr>
                                    </p:animEffect>
                                    <p:anim calcmode="lin" valueType="num">
                                      <p:cBhvr>
                                        <p:cTn id="76" dur="1000" fill="hold"/>
                                        <p:tgtEl>
                                          <p:spTgt spid="38"/>
                                        </p:tgtEl>
                                        <p:attrNameLst>
                                          <p:attrName>ppt_x</p:attrName>
                                        </p:attrNameLst>
                                      </p:cBhvr>
                                      <p:tavLst>
                                        <p:tav tm="0">
                                          <p:val>
                                            <p:strVal val="#ppt_x"/>
                                          </p:val>
                                        </p:tav>
                                        <p:tav tm="100000">
                                          <p:val>
                                            <p:strVal val="#ppt_x"/>
                                          </p:val>
                                        </p:tav>
                                      </p:tavLst>
                                    </p:anim>
                                    <p:anim calcmode="lin" valueType="num">
                                      <p:cBhvr>
                                        <p:cTn id="77"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7" grpId="0"/>
      <p:bldP spid="18" grpId="0" animBg="1"/>
      <p:bldP spid="18" grpId="1" animBg="1"/>
      <p:bldP spid="19" grpId="0"/>
      <p:bldP spid="19" grpId="1"/>
      <p:bldP spid="20" grpId="0"/>
      <p:bldP spid="20" grpId="1"/>
      <p:bldP spid="21" grpId="0"/>
      <p:bldP spid="21" grpId="1"/>
      <p:bldP spid="22" grpId="0"/>
      <p:bldP spid="22" grpId="1"/>
      <p:bldP spid="31" grpId="0"/>
      <p:bldP spid="32" grpId="0"/>
      <p:bldP spid="33" grpId="0"/>
      <p:bldP spid="34" grpId="0"/>
      <p:bldP spid="36" grpId="0"/>
      <p:bldP spid="37" grpId="0"/>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Normalizing </a:t>
            </a:r>
            <a:r>
              <a:rPr lang="en-US" dirty="0" smtClean="0"/>
              <a:t>temporal attributes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For the purpose of comparing elements for local equality, temporal attributes are normalized as follows:</a:t>
            </a:r>
          </a:p>
          <a:p>
            <a:r>
              <a:rPr lang="en-US" dirty="0" smtClean="0"/>
              <a:t>For </a:t>
            </a:r>
            <a:r>
              <a:rPr lang="en-US" dirty="0" smtClean="0"/>
              <a:t>continuous markers:</a:t>
            </a:r>
          </a:p>
          <a:p>
            <a:pPr lvl="1"/>
            <a:r>
              <a:rPr lang="en-US" dirty="0" smtClean="0"/>
              <a:t>normalize </a:t>
            </a:r>
            <a:r>
              <a:rPr lang="en-US" dirty="0" smtClean="0"/>
              <a:t>the </a:t>
            </a:r>
            <a:r>
              <a:rPr lang="en-US" dirty="0" smtClean="0">
                <a:latin typeface="Courier"/>
                <a:cs typeface="Courier"/>
              </a:rPr>
              <a:t>begin</a:t>
            </a:r>
            <a:r>
              <a:rPr lang="en-US" dirty="0" smtClean="0"/>
              <a:t> and </a:t>
            </a:r>
            <a:r>
              <a:rPr lang="en-US" dirty="0" smtClean="0">
                <a:latin typeface="Courier"/>
                <a:cs typeface="Courier"/>
              </a:rPr>
              <a:t>end</a:t>
            </a:r>
            <a:r>
              <a:rPr lang="en-US" dirty="0" smtClean="0"/>
              <a:t> attributes everywhere they occur to values along the same timeline, i.e. taking into account </a:t>
            </a:r>
            <a:r>
              <a:rPr lang="en-US" dirty="0" smtClean="0">
                <a:latin typeface="Courier"/>
                <a:cs typeface="Courier"/>
              </a:rPr>
              <a:t>par</a:t>
            </a:r>
            <a:r>
              <a:rPr lang="en-US" dirty="0" smtClean="0"/>
              <a:t> and </a:t>
            </a:r>
            <a:r>
              <a:rPr lang="en-US" dirty="0" err="1" smtClean="0">
                <a:latin typeface="Courier"/>
                <a:cs typeface="Courier"/>
              </a:rPr>
              <a:t>seq</a:t>
            </a:r>
            <a:r>
              <a:rPr lang="en-US" dirty="0" smtClean="0"/>
              <a:t> time container semantics</a:t>
            </a:r>
          </a:p>
          <a:p>
            <a:pPr lvl="1"/>
            <a:r>
              <a:rPr lang="en-US" dirty="0" smtClean="0"/>
              <a:t>Calculate end times where </a:t>
            </a:r>
            <a:r>
              <a:rPr lang="en-US" dirty="0" err="1" smtClean="0">
                <a:latin typeface="Courier"/>
                <a:cs typeface="Courier"/>
              </a:rPr>
              <a:t>dur</a:t>
            </a:r>
            <a:r>
              <a:rPr lang="en-US" dirty="0" smtClean="0"/>
              <a:t> is specified</a:t>
            </a:r>
          </a:p>
          <a:p>
            <a:r>
              <a:rPr lang="en-US" dirty="0" smtClean="0"/>
              <a:t>For discontinuous markers:</a:t>
            </a:r>
          </a:p>
          <a:p>
            <a:pPr lvl="1"/>
            <a:r>
              <a:rPr lang="en-US" dirty="0" smtClean="0"/>
              <a:t>Do not modify the </a:t>
            </a:r>
            <a:r>
              <a:rPr lang="en-US" dirty="0" smtClean="0">
                <a:latin typeface="Courier"/>
                <a:cs typeface="Courier"/>
              </a:rPr>
              <a:t>begin</a:t>
            </a:r>
            <a:r>
              <a:rPr lang="en-US" dirty="0" smtClean="0"/>
              <a:t> and </a:t>
            </a:r>
            <a:r>
              <a:rPr lang="en-US" dirty="0" smtClean="0">
                <a:latin typeface="Courier"/>
                <a:cs typeface="Courier"/>
              </a:rPr>
              <a:t>end</a:t>
            </a:r>
            <a:r>
              <a:rPr lang="en-US" dirty="0" smtClean="0"/>
              <a:t> </a:t>
            </a:r>
            <a:r>
              <a:rPr lang="en-US" dirty="0" smtClean="0"/>
              <a:t>attributes</a:t>
            </a:r>
          </a:p>
          <a:p>
            <a:pPr marL="0" indent="0">
              <a:buNone/>
            </a:pPr>
            <a:r>
              <a:rPr lang="en-US" dirty="0" smtClean="0"/>
              <a:t>When copying elements to the merge output, the normalized attributes need to be </a:t>
            </a:r>
            <a:r>
              <a:rPr lang="en-US" dirty="0" err="1" smtClean="0"/>
              <a:t>denormalized</a:t>
            </a:r>
            <a:r>
              <a:rPr lang="en-US" dirty="0" smtClean="0"/>
              <a:t>, and may end up with different values to those in the input documents.</a:t>
            </a:r>
            <a:endParaRPr lang="en-US" dirty="0"/>
          </a:p>
        </p:txBody>
      </p:sp>
    </p:spTree>
    <p:extLst>
      <p:ext uri="{BB962C8B-B14F-4D97-AF65-F5344CB8AC3E}">
        <p14:creationId xmlns:p14="http://schemas.microsoft.com/office/powerpoint/2010/main" val="28775302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Associative, not commutative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Associative – the following are equivalent:</a:t>
            </a:r>
          </a:p>
          <a:p>
            <a:pPr lvl="1"/>
            <a:r>
              <a:rPr lang="en-US" dirty="0" smtClean="0"/>
              <a:t>merge(A, merge(B, C) ) </a:t>
            </a:r>
          </a:p>
          <a:p>
            <a:pPr lvl="1"/>
            <a:r>
              <a:rPr lang="en-US" dirty="0" smtClean="0"/>
              <a:t>merge(merge(A, B), C )</a:t>
            </a:r>
          </a:p>
          <a:p>
            <a:r>
              <a:rPr lang="en-US" dirty="0" smtClean="0"/>
              <a:t>Not commutative – the following are not equivalent:</a:t>
            </a:r>
          </a:p>
          <a:p>
            <a:pPr lvl="1"/>
            <a:r>
              <a:rPr lang="en-US" dirty="0" smtClean="0"/>
              <a:t>merge(A, B)</a:t>
            </a:r>
          </a:p>
          <a:p>
            <a:pPr lvl="1"/>
            <a:r>
              <a:rPr lang="en-US" dirty="0" smtClean="0"/>
              <a:t>merge(B, A)</a:t>
            </a:r>
          </a:p>
          <a:p>
            <a:pPr lvl="1"/>
            <a:r>
              <a:rPr lang="en-US" dirty="0" smtClean="0"/>
              <a:t>This is because unmatched elements appear in the output in the order of the input documents they originated in.</a:t>
            </a:r>
            <a:endParaRPr lang="en-US" dirty="0"/>
          </a:p>
        </p:txBody>
      </p:sp>
    </p:spTree>
    <p:extLst>
      <p:ext uri="{BB962C8B-B14F-4D97-AF65-F5344CB8AC3E}">
        <p14:creationId xmlns:p14="http://schemas.microsoft.com/office/powerpoint/2010/main" val="29190131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73183" y="1417638"/>
            <a:ext cx="8843818" cy="5140180"/>
          </a:xfrm>
        </p:spPr>
        <p:txBody>
          <a:bodyPr numCol="3">
            <a:normAutofit/>
          </a:bodyPr>
          <a:lstStyle/>
          <a:p>
            <a:pPr marL="0" indent="0">
              <a:buNone/>
            </a:pPr>
            <a:r>
              <a:rPr lang="en-US" sz="2800" u="sng" dirty="0" smtClean="0"/>
              <a:t>Document A</a:t>
            </a:r>
          </a:p>
          <a:p>
            <a:pPr marL="0" indent="0">
              <a:buNone/>
            </a:pPr>
            <a:r>
              <a:rPr lang="en-US" sz="1600" dirty="0" smtClean="0">
                <a:latin typeface="Courier"/>
                <a:cs typeface="Courier"/>
              </a:rPr>
              <a:t>...</a:t>
            </a:r>
          </a:p>
          <a:p>
            <a:pPr marL="0" indent="0">
              <a:buNone/>
            </a:pPr>
            <a:r>
              <a:rPr lang="en-US" sz="1600" dirty="0" smtClean="0">
                <a:latin typeface="Courier"/>
                <a:cs typeface="Courier"/>
              </a:rPr>
              <a:t>&lt;body&gt;</a:t>
            </a:r>
          </a:p>
          <a:p>
            <a:pPr marL="0" indent="0">
              <a:buNone/>
            </a:pPr>
            <a:r>
              <a:rPr lang="en-US" sz="1600" dirty="0" smtClean="0">
                <a:latin typeface="Courier"/>
                <a:cs typeface="Courier"/>
              </a:rPr>
              <a:t>&lt;div&gt;</a:t>
            </a:r>
          </a:p>
          <a:p>
            <a:pPr marL="0" indent="0">
              <a:buNone/>
            </a:pPr>
            <a:r>
              <a:rPr lang="en-US" sz="1600" dirty="0" smtClean="0">
                <a:solidFill>
                  <a:srgbClr val="FF6600"/>
                </a:solidFill>
                <a:latin typeface="Courier"/>
                <a:cs typeface="Courier"/>
              </a:rPr>
              <a:t>&lt;p&gt;First paragraph&lt;/p&gt;</a:t>
            </a:r>
          </a:p>
          <a:p>
            <a:pPr marL="0" indent="0">
              <a:buNone/>
            </a:pPr>
            <a:r>
              <a:rPr lang="en-US" sz="1600" dirty="0" smtClean="0">
                <a:latin typeface="Courier"/>
                <a:cs typeface="Courier"/>
              </a:rPr>
              <a:t>&lt;/div&gt;</a:t>
            </a:r>
          </a:p>
          <a:p>
            <a:pPr marL="0" indent="0">
              <a:buNone/>
            </a:pPr>
            <a:r>
              <a:rPr lang="en-US" sz="1600" dirty="0" smtClean="0">
                <a:latin typeface="Courier"/>
                <a:cs typeface="Courier"/>
              </a:rPr>
              <a:t>&lt;/body&gt;</a:t>
            </a:r>
          </a:p>
          <a:p>
            <a:pPr marL="0" indent="0">
              <a:buNone/>
            </a:pPr>
            <a:r>
              <a:rPr lang="en-US" sz="1600" dirty="0" smtClean="0">
                <a:latin typeface="Courier"/>
                <a:cs typeface="Courier"/>
              </a:rPr>
              <a:t>...</a:t>
            </a:r>
          </a:p>
          <a:p>
            <a:pPr marL="0" lvl="0" indent="0">
              <a:buNone/>
            </a:pPr>
            <a:r>
              <a:rPr lang="en-US" sz="2800" u="sng" dirty="0" smtClean="0">
                <a:solidFill>
                  <a:prstClr val="black"/>
                </a:solidFill>
              </a:rPr>
              <a:t>Document B</a:t>
            </a:r>
            <a:endParaRPr lang="en-US" sz="2800" u="sng" dirty="0">
              <a:solidFill>
                <a:prstClr val="black"/>
              </a:solidFill>
            </a:endParaRPr>
          </a:p>
          <a:p>
            <a:pPr marL="0" indent="0">
              <a:buNone/>
            </a:pPr>
            <a:r>
              <a:rPr lang="en-US" sz="1600" dirty="0" smtClean="0">
                <a:latin typeface="Courier"/>
                <a:cs typeface="Courier"/>
              </a:rPr>
              <a:t>...</a:t>
            </a:r>
          </a:p>
          <a:p>
            <a:pPr marL="0" indent="0">
              <a:buNone/>
            </a:pPr>
            <a:r>
              <a:rPr lang="en-US" sz="1600" dirty="0" smtClean="0">
                <a:latin typeface="Courier"/>
                <a:cs typeface="Courier"/>
              </a:rPr>
              <a:t>&lt;body&gt;</a:t>
            </a:r>
          </a:p>
          <a:p>
            <a:pPr marL="0" indent="0">
              <a:buNone/>
            </a:pPr>
            <a:r>
              <a:rPr lang="en-US" sz="1600" dirty="0" smtClean="0">
                <a:latin typeface="Courier"/>
                <a:cs typeface="Courier"/>
              </a:rPr>
              <a:t>&lt;div&gt;</a:t>
            </a:r>
          </a:p>
          <a:p>
            <a:pPr marL="0" indent="0">
              <a:buNone/>
            </a:pPr>
            <a:r>
              <a:rPr lang="en-US" sz="1600" dirty="0" smtClean="0">
                <a:solidFill>
                  <a:srgbClr val="008000"/>
                </a:solidFill>
                <a:latin typeface="Courier"/>
                <a:cs typeface="Courier"/>
              </a:rPr>
              <a:t>&lt;p&gt;Second paragraph&lt;/p&gt;</a:t>
            </a:r>
          </a:p>
          <a:p>
            <a:pPr marL="0" indent="0">
              <a:buNone/>
            </a:pPr>
            <a:r>
              <a:rPr lang="en-US" sz="1600" dirty="0" smtClean="0">
                <a:latin typeface="Courier"/>
                <a:cs typeface="Courier"/>
              </a:rPr>
              <a:t>&lt;/div&gt;</a:t>
            </a:r>
          </a:p>
          <a:p>
            <a:pPr marL="0" indent="0">
              <a:buNone/>
            </a:pPr>
            <a:r>
              <a:rPr lang="en-US" sz="1600" dirty="0" smtClean="0">
                <a:latin typeface="Courier"/>
                <a:cs typeface="Courier"/>
              </a:rPr>
              <a:t>&lt;/body&gt;</a:t>
            </a:r>
          </a:p>
          <a:p>
            <a:pPr marL="0" indent="0">
              <a:buNone/>
            </a:pPr>
            <a:r>
              <a:rPr lang="en-US" sz="1600" dirty="0" smtClean="0">
                <a:latin typeface="Courier"/>
                <a:cs typeface="Courier"/>
              </a:rPr>
              <a:t>...</a:t>
            </a:r>
          </a:p>
          <a:p>
            <a:pPr marL="0" lvl="0" indent="0">
              <a:buNone/>
            </a:pPr>
            <a:r>
              <a:rPr lang="en-US" sz="2800" u="sng" dirty="0" smtClean="0">
                <a:solidFill>
                  <a:prstClr val="black"/>
                </a:solidFill>
              </a:rPr>
              <a:t>Merge(A, B) </a:t>
            </a:r>
            <a:endParaRPr lang="en-US" sz="2800" u="sng" dirty="0">
              <a:solidFill>
                <a:prstClr val="black"/>
              </a:solidFill>
            </a:endParaRPr>
          </a:p>
          <a:p>
            <a:pPr marL="0" lvl="0" indent="0">
              <a:buNone/>
            </a:pPr>
            <a:r>
              <a:rPr lang="en-US" sz="1600" dirty="0">
                <a:solidFill>
                  <a:prstClr val="black"/>
                </a:solidFill>
                <a:latin typeface="Courier"/>
                <a:cs typeface="Courier"/>
              </a:rPr>
              <a:t>...</a:t>
            </a:r>
          </a:p>
          <a:p>
            <a:pPr marL="0" indent="0">
              <a:buNone/>
            </a:pPr>
            <a:r>
              <a:rPr lang="en-US" sz="1600" dirty="0" smtClean="0">
                <a:latin typeface="Courier"/>
                <a:cs typeface="Courier"/>
              </a:rPr>
              <a:t>&lt;body&gt;</a:t>
            </a:r>
          </a:p>
          <a:p>
            <a:pPr marL="0" indent="0">
              <a:buNone/>
            </a:pPr>
            <a:r>
              <a:rPr lang="en-US" sz="1600" dirty="0" smtClean="0">
                <a:latin typeface="Courier"/>
                <a:cs typeface="Courier"/>
              </a:rPr>
              <a:t>&lt;div&gt;</a:t>
            </a:r>
          </a:p>
          <a:p>
            <a:pPr marL="0" indent="0">
              <a:buNone/>
            </a:pPr>
            <a:r>
              <a:rPr lang="en-US" sz="1600" dirty="0" smtClean="0">
                <a:solidFill>
                  <a:srgbClr val="FF6600"/>
                </a:solidFill>
                <a:latin typeface="Courier"/>
                <a:cs typeface="Courier"/>
              </a:rPr>
              <a:t>&lt;p&gt;First paragraph&lt;/p&gt;</a:t>
            </a:r>
          </a:p>
          <a:p>
            <a:pPr marL="0" indent="0">
              <a:buNone/>
            </a:pPr>
            <a:r>
              <a:rPr lang="en-US" sz="1600" dirty="0" smtClean="0">
                <a:solidFill>
                  <a:srgbClr val="008000"/>
                </a:solidFill>
                <a:latin typeface="Courier"/>
                <a:cs typeface="Courier"/>
              </a:rPr>
              <a:t>&lt;p&gt;Second paragraph&lt;/p&gt;</a:t>
            </a:r>
          </a:p>
          <a:p>
            <a:pPr marL="0" indent="0">
              <a:buNone/>
            </a:pPr>
            <a:r>
              <a:rPr lang="en-US" sz="1600" dirty="0" smtClean="0">
                <a:latin typeface="Courier"/>
                <a:cs typeface="Courier"/>
              </a:rPr>
              <a:t>&lt;p&gt;</a:t>
            </a:r>
          </a:p>
          <a:p>
            <a:pPr marL="0" indent="0">
              <a:buNone/>
            </a:pPr>
            <a:r>
              <a:rPr lang="en-US" sz="1600" dirty="0" smtClean="0">
                <a:latin typeface="Courier"/>
                <a:cs typeface="Courier"/>
              </a:rPr>
              <a:t>&lt;/div&gt;</a:t>
            </a:r>
          </a:p>
          <a:p>
            <a:pPr marL="0" indent="0">
              <a:buNone/>
            </a:pPr>
            <a:r>
              <a:rPr lang="en-US" sz="1600" dirty="0" smtClean="0">
                <a:latin typeface="Courier"/>
                <a:cs typeface="Courier"/>
              </a:rPr>
              <a:t>&lt;/body&gt;</a:t>
            </a:r>
          </a:p>
          <a:p>
            <a:pPr marL="0" indent="0">
              <a:buNone/>
            </a:pPr>
            <a:r>
              <a:rPr lang="en-US" sz="1600" dirty="0" smtClean="0">
                <a:latin typeface="Courier"/>
                <a:cs typeface="Courier"/>
              </a:rPr>
              <a:t>...</a:t>
            </a:r>
          </a:p>
          <a:p>
            <a:pPr marL="0" lvl="0" indent="0">
              <a:buNone/>
            </a:pPr>
            <a:endParaRPr lang="en-US" sz="1600" dirty="0">
              <a:solidFill>
                <a:prstClr val="black"/>
              </a:solidFill>
              <a:latin typeface="Courier"/>
              <a:cs typeface="Courier"/>
            </a:endParaRPr>
          </a:p>
          <a:p>
            <a:pPr marL="0" lvl="0" indent="0">
              <a:buNone/>
            </a:pPr>
            <a:endParaRPr lang="en-US" sz="2800" dirty="0" smtClean="0">
              <a:solidFill>
                <a:prstClr val="black"/>
              </a:solidFill>
            </a:endParaRPr>
          </a:p>
          <a:p>
            <a:pPr marL="0" lvl="0" indent="0">
              <a:buNone/>
            </a:pPr>
            <a:endParaRPr lang="en-US" sz="2800" dirty="0">
              <a:solidFill>
                <a:prstClr val="black"/>
              </a:solidFill>
            </a:endParaRPr>
          </a:p>
          <a:p>
            <a:pPr marL="0" lvl="0" indent="0">
              <a:buNone/>
            </a:pPr>
            <a:endParaRPr lang="en-US" sz="2800" dirty="0">
              <a:solidFill>
                <a:prstClr val="black"/>
              </a:solidFill>
            </a:endParaRPr>
          </a:p>
          <a:p>
            <a:pPr marL="0" lvl="0" indent="0">
              <a:buNone/>
            </a:pPr>
            <a:r>
              <a:rPr lang="en-US" sz="2800" u="sng" dirty="0" smtClean="0">
                <a:solidFill>
                  <a:prstClr val="black"/>
                </a:solidFill>
              </a:rPr>
              <a:t>Merge(B, A) </a:t>
            </a:r>
            <a:endParaRPr lang="en-US" sz="2800" u="sng" dirty="0">
              <a:solidFill>
                <a:prstClr val="black"/>
              </a:solidFill>
            </a:endParaRPr>
          </a:p>
          <a:p>
            <a:pPr marL="0" lvl="0" indent="0">
              <a:buNone/>
            </a:pPr>
            <a:r>
              <a:rPr lang="en-US" sz="1600" dirty="0">
                <a:solidFill>
                  <a:prstClr val="black"/>
                </a:solidFill>
                <a:latin typeface="Courier"/>
                <a:cs typeface="Courier"/>
              </a:rPr>
              <a:t>...</a:t>
            </a:r>
          </a:p>
          <a:p>
            <a:pPr marL="0" lvl="0" indent="0">
              <a:buNone/>
            </a:pPr>
            <a:r>
              <a:rPr lang="en-US" sz="1600" dirty="0">
                <a:solidFill>
                  <a:prstClr val="black"/>
                </a:solidFill>
                <a:latin typeface="Courier"/>
                <a:cs typeface="Courier"/>
              </a:rPr>
              <a:t>&lt;body&gt;</a:t>
            </a:r>
          </a:p>
          <a:p>
            <a:pPr marL="0" lvl="0" indent="0">
              <a:buNone/>
            </a:pPr>
            <a:r>
              <a:rPr lang="en-US" sz="1600" dirty="0">
                <a:solidFill>
                  <a:prstClr val="black"/>
                </a:solidFill>
                <a:latin typeface="Courier"/>
                <a:cs typeface="Courier"/>
              </a:rPr>
              <a:t>&lt;div&gt;</a:t>
            </a:r>
          </a:p>
          <a:p>
            <a:pPr marL="0" indent="0">
              <a:buNone/>
            </a:pPr>
            <a:r>
              <a:rPr lang="en-US" sz="1600" dirty="0">
                <a:solidFill>
                  <a:srgbClr val="008000"/>
                </a:solidFill>
                <a:latin typeface="Courier"/>
                <a:cs typeface="Courier"/>
              </a:rPr>
              <a:t>&lt;p&gt;Second paragraph&lt;/p&gt;</a:t>
            </a:r>
          </a:p>
          <a:p>
            <a:pPr marL="0" lvl="0" indent="0">
              <a:buNone/>
            </a:pPr>
            <a:r>
              <a:rPr lang="en-US" sz="1600" dirty="0" smtClean="0">
                <a:solidFill>
                  <a:srgbClr val="FF6600"/>
                </a:solidFill>
                <a:latin typeface="Courier"/>
                <a:cs typeface="Courier"/>
              </a:rPr>
              <a:t>&lt;</a:t>
            </a:r>
            <a:r>
              <a:rPr lang="en-US" sz="1600" dirty="0">
                <a:solidFill>
                  <a:srgbClr val="FF6600"/>
                </a:solidFill>
                <a:latin typeface="Courier"/>
                <a:cs typeface="Courier"/>
              </a:rPr>
              <a:t>p&gt;First paragraph&lt;/p&gt;</a:t>
            </a:r>
          </a:p>
          <a:p>
            <a:pPr marL="0" lvl="0" indent="0">
              <a:buNone/>
            </a:pPr>
            <a:r>
              <a:rPr lang="en-US" sz="1600" dirty="0" smtClean="0">
                <a:solidFill>
                  <a:prstClr val="black"/>
                </a:solidFill>
                <a:latin typeface="Courier"/>
                <a:cs typeface="Courier"/>
              </a:rPr>
              <a:t>&lt;</a:t>
            </a:r>
            <a:r>
              <a:rPr lang="en-US" sz="1600" dirty="0">
                <a:solidFill>
                  <a:prstClr val="black"/>
                </a:solidFill>
                <a:latin typeface="Courier"/>
                <a:cs typeface="Courier"/>
              </a:rPr>
              <a:t>p&gt;</a:t>
            </a:r>
          </a:p>
          <a:p>
            <a:pPr marL="0" lvl="0" indent="0">
              <a:buNone/>
            </a:pPr>
            <a:r>
              <a:rPr lang="en-US" sz="1600" dirty="0">
                <a:solidFill>
                  <a:prstClr val="black"/>
                </a:solidFill>
                <a:latin typeface="Courier"/>
                <a:cs typeface="Courier"/>
              </a:rPr>
              <a:t>&lt;/div&gt;</a:t>
            </a:r>
          </a:p>
          <a:p>
            <a:pPr marL="0" lvl="0" indent="0">
              <a:buNone/>
            </a:pPr>
            <a:r>
              <a:rPr lang="en-US" sz="1600" dirty="0">
                <a:solidFill>
                  <a:prstClr val="black"/>
                </a:solidFill>
                <a:latin typeface="Courier"/>
                <a:cs typeface="Courier"/>
              </a:rPr>
              <a:t>&lt;/body&gt;</a:t>
            </a:r>
          </a:p>
          <a:p>
            <a:pPr marL="0" lvl="0" indent="0">
              <a:buNone/>
            </a:pPr>
            <a:r>
              <a:rPr lang="en-US" sz="1600" dirty="0">
                <a:solidFill>
                  <a:prstClr val="black"/>
                </a:solidFill>
                <a:latin typeface="Courier"/>
                <a:cs typeface="Courier"/>
              </a:rPr>
              <a:t>...</a:t>
            </a:r>
          </a:p>
          <a:p>
            <a:pPr marL="0" lvl="0" indent="0">
              <a:buNone/>
            </a:pPr>
            <a:endParaRPr lang="en-US" sz="1600" dirty="0">
              <a:solidFill>
                <a:prstClr val="black"/>
              </a:solidFill>
              <a:latin typeface="Courier"/>
              <a:cs typeface="Courier"/>
            </a:endParaRPr>
          </a:p>
          <a:p>
            <a:pPr marL="0" indent="0">
              <a:buNone/>
            </a:pPr>
            <a:endParaRPr lang="en-US" sz="1600" dirty="0">
              <a:latin typeface="Courier"/>
              <a:cs typeface="Courier"/>
            </a:endParaRPr>
          </a:p>
        </p:txBody>
      </p:sp>
    </p:spTree>
    <p:extLst>
      <p:ext uri="{BB962C8B-B14F-4D97-AF65-F5344CB8AC3E}">
        <p14:creationId xmlns:p14="http://schemas.microsoft.com/office/powerpoint/2010/main" val="19106231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Constraints on the merge process</a:t>
            </a:r>
            <a:endParaRPr lang="en-US" dirty="0"/>
          </a:p>
        </p:txBody>
      </p:sp>
      <p:sp>
        <p:nvSpPr>
          <p:cNvPr id="3" name="Content Placeholder 2"/>
          <p:cNvSpPr>
            <a:spLocks noGrp="1"/>
          </p:cNvSpPr>
          <p:nvPr>
            <p:ph idx="1"/>
          </p:nvPr>
        </p:nvSpPr>
        <p:spPr/>
        <p:txBody>
          <a:bodyPr>
            <a:normAutofit fontScale="55000" lnSpcReduction="20000"/>
          </a:bodyPr>
          <a:lstStyle/>
          <a:p>
            <a:pPr marL="514350" indent="-514350">
              <a:buFont typeface="+mj-lt"/>
              <a:buAutoNum type="arabicPeriod"/>
            </a:pPr>
            <a:r>
              <a:rPr lang="en-US" dirty="0" smtClean="0"/>
              <a:t>Any elements in the merge output document SHALL have exactly the same ancestry as their equivalents in the source documents.</a:t>
            </a:r>
          </a:p>
          <a:p>
            <a:pPr marL="514350" indent="-514350">
              <a:buFont typeface="+mj-lt"/>
              <a:buAutoNum type="arabicPeriod"/>
            </a:pPr>
            <a:r>
              <a:rPr lang="en-US" dirty="0" smtClean="0"/>
              <a:t>The document order of sibling elements in a source document SHALL be preserved in the merge output document. Note that there is no requirement that adjacent sibling elements remain adjacent, merely that an element A that occurs before its sibling element B in a source document will occur in the same relative order in the merge output document.</a:t>
            </a:r>
          </a:p>
          <a:p>
            <a:pPr marL="914400" lvl="1" indent="-514350"/>
            <a:r>
              <a:rPr lang="en-US" dirty="0" smtClean="0"/>
              <a:t>Since it is possible for non-identified sibling elements to be identical, this constraint applies primarily to elements with </a:t>
            </a:r>
            <a:r>
              <a:rPr lang="en-US" dirty="0" err="1" smtClean="0"/>
              <a:t>xml:id</a:t>
            </a:r>
            <a:r>
              <a:rPr lang="en-US" dirty="0" smtClean="0"/>
              <a:t> attributes and secondarily to those that are not identified.</a:t>
            </a:r>
          </a:p>
          <a:p>
            <a:pPr marL="914400" lvl="1" indent="-514350"/>
            <a:r>
              <a:rPr lang="en-US" dirty="0" smtClean="0"/>
              <a:t>If identified and non-identified sibling elements are interleaved with each other in the same input document, the identified elements act as hard ordering delimiters - see note below.</a:t>
            </a:r>
          </a:p>
          <a:p>
            <a:pPr marL="514350" indent="-514350">
              <a:buFont typeface="+mj-lt"/>
              <a:buAutoNum type="arabicPeriod"/>
            </a:pPr>
            <a:r>
              <a:rPr lang="en-US" dirty="0" smtClean="0"/>
              <a:t>The merge process SHALL insert unmatched sibling elements into the output document in the order of provided input documents. See the example </a:t>
            </a:r>
            <a:r>
              <a:rPr lang="en-US" dirty="0" smtClean="0"/>
              <a:t>on the previous slide.</a:t>
            </a:r>
            <a:endParaRPr lang="en-US" dirty="0" smtClean="0"/>
          </a:p>
          <a:p>
            <a:pPr marL="514350" indent="-514350">
              <a:buFont typeface="+mj-lt"/>
              <a:buAutoNum type="arabicPeriod"/>
            </a:pPr>
            <a:r>
              <a:rPr lang="en-US" dirty="0" smtClean="0"/>
              <a:t>Each element in each source document SHALL have exactly one equivalent element in the destination document.</a:t>
            </a:r>
          </a:p>
          <a:p>
            <a:pPr marL="514350" indent="-514350">
              <a:buFont typeface="+mj-lt"/>
              <a:buAutoNum type="arabicPeriod"/>
            </a:pPr>
            <a:r>
              <a:rPr lang="en-US" dirty="0" smtClean="0"/>
              <a:t>Elements that are locally equal in the input documents (also known as matched elements) SHALL be copied into the merge output document once and the child elements from each input document merged in to this element as the parent.</a:t>
            </a:r>
          </a:p>
          <a:p>
            <a:pPr marL="514350" indent="-514350">
              <a:buFont typeface="+mj-lt"/>
              <a:buAutoNum type="arabicPeriod"/>
            </a:pPr>
            <a:endParaRPr lang="en-US" dirty="0" smtClean="0"/>
          </a:p>
          <a:p>
            <a:pPr marL="514350" indent="-514350">
              <a:buFont typeface="+mj-lt"/>
              <a:buAutoNum type="arabicPeriod"/>
            </a:pPr>
            <a:endParaRPr lang="en-US" dirty="0" smtClean="0"/>
          </a:p>
        </p:txBody>
      </p:sp>
    </p:spTree>
    <p:extLst>
      <p:ext uri="{BB962C8B-B14F-4D97-AF65-F5344CB8AC3E}">
        <p14:creationId xmlns:p14="http://schemas.microsoft.com/office/powerpoint/2010/main" val="319866391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Constraints on the merge process</a:t>
            </a:r>
            <a:endParaRPr lang="en-US" dirty="0"/>
          </a:p>
        </p:txBody>
      </p:sp>
      <p:sp>
        <p:nvSpPr>
          <p:cNvPr id="3" name="Content Placeholder 2"/>
          <p:cNvSpPr>
            <a:spLocks noGrp="1"/>
          </p:cNvSpPr>
          <p:nvPr>
            <p:ph idx="1"/>
          </p:nvPr>
        </p:nvSpPr>
        <p:spPr>
          <a:xfrm>
            <a:off x="457200" y="1600200"/>
            <a:ext cx="8229600" cy="4888345"/>
          </a:xfrm>
        </p:spPr>
        <p:txBody>
          <a:bodyPr>
            <a:normAutofit fontScale="47500" lnSpcReduction="20000"/>
          </a:bodyPr>
          <a:lstStyle/>
          <a:p>
            <a:pPr marL="514350" indent="-514350">
              <a:buFont typeface="+mj-lt"/>
              <a:buAutoNum type="arabicPeriod" startAt="6"/>
            </a:pPr>
            <a:r>
              <a:rPr lang="en-US" dirty="0" smtClean="0"/>
              <a:t>The local equality comparison of timed elements SHALL use </a:t>
            </a:r>
            <a:r>
              <a:rPr lang="en-US" dirty="0" smtClean="0"/>
              <a:t>normalized </a:t>
            </a:r>
            <a:r>
              <a:rPr lang="en-US" dirty="0" smtClean="0"/>
              <a:t>values of the </a:t>
            </a:r>
            <a:r>
              <a:rPr lang="en-US" dirty="0" smtClean="0">
                <a:latin typeface="Courier"/>
                <a:cs typeface="Courier"/>
              </a:rPr>
              <a:t>begin</a:t>
            </a:r>
            <a:r>
              <a:rPr lang="en-US" dirty="0" smtClean="0"/>
              <a:t> and </a:t>
            </a:r>
            <a:r>
              <a:rPr lang="en-US" dirty="0" smtClean="0">
                <a:latin typeface="Courier"/>
                <a:cs typeface="Courier"/>
              </a:rPr>
              <a:t>end</a:t>
            </a:r>
            <a:r>
              <a:rPr lang="en-US" dirty="0" smtClean="0"/>
              <a:t> attributes. The </a:t>
            </a:r>
            <a:r>
              <a:rPr lang="en-US" dirty="0" err="1" smtClean="0"/>
              <a:t>normalisation</a:t>
            </a:r>
            <a:r>
              <a:rPr lang="en-US" dirty="0" smtClean="0"/>
              <a:t> process SHALL preserve </a:t>
            </a:r>
            <a:r>
              <a:rPr lang="en-US" dirty="0" smtClean="0">
                <a:latin typeface="Courier"/>
                <a:cs typeface="Courier"/>
              </a:rPr>
              <a:t>begin</a:t>
            </a:r>
            <a:r>
              <a:rPr lang="en-US" dirty="0" smtClean="0"/>
              <a:t> and </a:t>
            </a:r>
            <a:r>
              <a:rPr lang="en-US" dirty="0" smtClean="0">
                <a:latin typeface="Courier"/>
                <a:cs typeface="Courier"/>
              </a:rPr>
              <a:t>end</a:t>
            </a:r>
            <a:r>
              <a:rPr lang="en-US" dirty="0" smtClean="0"/>
              <a:t> attribute values used as markers when </a:t>
            </a:r>
            <a:r>
              <a:rPr lang="en-US" dirty="0" err="1" smtClean="0">
                <a:latin typeface="Courier"/>
                <a:cs typeface="Courier"/>
              </a:rPr>
              <a:t>ttp:timeBase</a:t>
            </a:r>
            <a:r>
              <a:rPr lang="en-US" dirty="0" smtClean="0">
                <a:latin typeface="Courier"/>
                <a:cs typeface="Courier"/>
              </a:rPr>
              <a:t>="</a:t>
            </a:r>
            <a:r>
              <a:rPr lang="en-US" dirty="0" err="1" smtClean="0">
                <a:latin typeface="Courier"/>
                <a:cs typeface="Courier"/>
              </a:rPr>
              <a:t>smpte</a:t>
            </a:r>
            <a:r>
              <a:rPr lang="en-US" dirty="0" smtClean="0">
                <a:latin typeface="Courier"/>
                <a:cs typeface="Courier"/>
              </a:rPr>
              <a:t>" </a:t>
            </a:r>
            <a:r>
              <a:rPr lang="en-US" dirty="0" smtClean="0"/>
              <a:t>and </a:t>
            </a:r>
            <a:r>
              <a:rPr lang="en-US" dirty="0" err="1" smtClean="0">
                <a:latin typeface="Courier"/>
                <a:cs typeface="Courier"/>
              </a:rPr>
              <a:t>ttp:markerMode</a:t>
            </a:r>
            <a:r>
              <a:rPr lang="en-US" dirty="0" smtClean="0">
                <a:latin typeface="Courier"/>
                <a:cs typeface="Courier"/>
              </a:rPr>
              <a:t>="discontinuous"</a:t>
            </a:r>
            <a:r>
              <a:rPr lang="en-US" dirty="0" smtClean="0"/>
              <a:t>.</a:t>
            </a:r>
          </a:p>
          <a:p>
            <a:pPr marL="514350" indent="-514350">
              <a:buFont typeface="+mj-lt"/>
              <a:buAutoNum type="arabicPeriod" startAt="6"/>
            </a:pPr>
            <a:r>
              <a:rPr lang="en-US" dirty="0" smtClean="0"/>
              <a:t>In order to maintain equivalent presentation time values the </a:t>
            </a:r>
            <a:r>
              <a:rPr lang="en-US" dirty="0" err="1" smtClean="0"/>
              <a:t>merge_documents</a:t>
            </a:r>
            <a:r>
              <a:rPr lang="en-US" dirty="0" smtClean="0"/>
              <a:t> process SHALL modify the </a:t>
            </a:r>
            <a:r>
              <a:rPr lang="en-US" dirty="0" smtClean="0">
                <a:latin typeface="Courier"/>
                <a:cs typeface="Courier"/>
              </a:rPr>
              <a:t>begin</a:t>
            </a:r>
            <a:r>
              <a:rPr lang="en-US" dirty="0" smtClean="0"/>
              <a:t>, </a:t>
            </a:r>
            <a:r>
              <a:rPr lang="en-US" dirty="0" smtClean="0">
                <a:latin typeface="Courier"/>
                <a:cs typeface="Courier"/>
              </a:rPr>
              <a:t>end</a:t>
            </a:r>
            <a:r>
              <a:rPr lang="en-US" dirty="0" smtClean="0"/>
              <a:t> and </a:t>
            </a:r>
            <a:r>
              <a:rPr lang="en-US" dirty="0" err="1" smtClean="0">
                <a:latin typeface="Courier"/>
                <a:cs typeface="Courier"/>
              </a:rPr>
              <a:t>dur</a:t>
            </a:r>
            <a:r>
              <a:rPr lang="en-US" dirty="0" smtClean="0"/>
              <a:t> attributes if necessary for elements whose parent is a </a:t>
            </a:r>
            <a:r>
              <a:rPr lang="en-US" dirty="0" err="1" smtClean="0">
                <a:latin typeface="Courier"/>
                <a:cs typeface="Courier"/>
              </a:rPr>
              <a:t>seq</a:t>
            </a:r>
            <a:r>
              <a:rPr lang="en-US" dirty="0" smtClean="0"/>
              <a:t> time container. The </a:t>
            </a:r>
            <a:r>
              <a:rPr lang="en-US" dirty="0" err="1" smtClean="0"/>
              <a:t>merge_documents</a:t>
            </a:r>
            <a:r>
              <a:rPr lang="en-US" dirty="0" smtClean="0"/>
              <a:t> process MAY express equivalent end times using either </a:t>
            </a:r>
            <a:r>
              <a:rPr lang="en-US" dirty="0" smtClean="0">
                <a:latin typeface="Courier"/>
                <a:cs typeface="Courier"/>
              </a:rPr>
              <a:t>end</a:t>
            </a:r>
            <a:r>
              <a:rPr lang="en-US" dirty="0" smtClean="0"/>
              <a:t> or </a:t>
            </a:r>
            <a:r>
              <a:rPr lang="en-US" dirty="0" err="1" smtClean="0">
                <a:latin typeface="Courier"/>
                <a:cs typeface="Courier"/>
              </a:rPr>
              <a:t>dur</a:t>
            </a:r>
            <a:r>
              <a:rPr lang="en-US" dirty="0" smtClean="0"/>
              <a:t> attributes but SHALL NOT use apply both </a:t>
            </a:r>
            <a:r>
              <a:rPr lang="en-US" dirty="0" smtClean="0">
                <a:latin typeface="Courier"/>
                <a:cs typeface="Courier"/>
              </a:rPr>
              <a:t>end</a:t>
            </a:r>
            <a:r>
              <a:rPr lang="en-US" dirty="0" smtClean="0"/>
              <a:t> and </a:t>
            </a:r>
            <a:r>
              <a:rPr lang="en-US" dirty="0" err="1" smtClean="0">
                <a:latin typeface="Courier"/>
                <a:cs typeface="Courier"/>
              </a:rPr>
              <a:t>dur</a:t>
            </a:r>
            <a:r>
              <a:rPr lang="en-US" dirty="0" smtClean="0"/>
              <a:t> attributes to the same element. When </a:t>
            </a:r>
            <a:r>
              <a:rPr lang="en-US" dirty="0" err="1" smtClean="0">
                <a:latin typeface="Courier"/>
                <a:cs typeface="Courier"/>
              </a:rPr>
              <a:t>ttp:timeBase</a:t>
            </a:r>
            <a:r>
              <a:rPr lang="en-US" dirty="0" smtClean="0">
                <a:latin typeface="Courier"/>
                <a:cs typeface="Courier"/>
              </a:rPr>
              <a:t>="</a:t>
            </a:r>
            <a:r>
              <a:rPr lang="en-US" dirty="0" err="1" smtClean="0">
                <a:latin typeface="Courier"/>
                <a:cs typeface="Courier"/>
              </a:rPr>
              <a:t>smpte</a:t>
            </a:r>
            <a:r>
              <a:rPr lang="en-US" dirty="0" smtClean="0">
                <a:latin typeface="Courier"/>
                <a:cs typeface="Courier"/>
              </a:rPr>
              <a:t>" </a:t>
            </a:r>
            <a:r>
              <a:rPr lang="en-US" dirty="0" smtClean="0"/>
              <a:t>and </a:t>
            </a:r>
            <a:r>
              <a:rPr lang="en-US" dirty="0" err="1" smtClean="0">
                <a:latin typeface="Courier"/>
                <a:cs typeface="Courier"/>
              </a:rPr>
              <a:t>ttp:markerMode</a:t>
            </a:r>
            <a:r>
              <a:rPr lang="en-US" dirty="0" smtClean="0">
                <a:latin typeface="Courier"/>
                <a:cs typeface="Courier"/>
              </a:rPr>
              <a:t>="discontinuous"</a:t>
            </a:r>
            <a:r>
              <a:rPr lang="en-US" dirty="0" smtClean="0"/>
              <a:t> the </a:t>
            </a:r>
            <a:r>
              <a:rPr lang="en-US" dirty="0" smtClean="0">
                <a:latin typeface="Courier"/>
                <a:cs typeface="Courier"/>
              </a:rPr>
              <a:t>begin</a:t>
            </a:r>
            <a:r>
              <a:rPr lang="en-US" dirty="0" smtClean="0"/>
              <a:t> and </a:t>
            </a:r>
            <a:r>
              <a:rPr lang="en-US" dirty="0" smtClean="0">
                <a:latin typeface="Courier"/>
                <a:cs typeface="Courier"/>
              </a:rPr>
              <a:t>end</a:t>
            </a:r>
            <a:r>
              <a:rPr lang="en-US" dirty="0" smtClean="0"/>
              <a:t> attribute values SHALL NOT be modified.</a:t>
            </a:r>
          </a:p>
          <a:p>
            <a:pPr marL="514350" indent="-514350">
              <a:buFont typeface="+mj-lt"/>
              <a:buAutoNum type="arabicPeriod" startAt="6"/>
            </a:pPr>
            <a:r>
              <a:rPr lang="en-US" dirty="0" smtClean="0"/>
              <a:t>The merge process MAY </a:t>
            </a:r>
            <a:r>
              <a:rPr lang="en-US" dirty="0" smtClean="0"/>
              <a:t>normalize </a:t>
            </a:r>
            <a:r>
              <a:rPr lang="en-US" dirty="0" smtClean="0"/>
              <a:t>white space within documents to ensure that comparisons are equivalent. NOTE </a:t>
            </a:r>
            <a:r>
              <a:rPr lang="en-US" dirty="0" err="1" smtClean="0">
                <a:latin typeface="Courier"/>
                <a:cs typeface="Courier"/>
              </a:rPr>
              <a:t>xml:space</a:t>
            </a:r>
            <a:r>
              <a:rPr lang="en-US" dirty="0" smtClean="0"/>
              <a:t> is an attribute that is included in the equality tests for all elements.</a:t>
            </a:r>
          </a:p>
          <a:p>
            <a:pPr marL="514350" indent="-514350">
              <a:buFont typeface="+mj-lt"/>
              <a:buAutoNum type="arabicPeriod" startAt="6"/>
            </a:pPr>
            <a:r>
              <a:rPr lang="en-US" dirty="0" smtClean="0"/>
              <a:t>The merge process MAY use a deep equality test to establish equivalence across input documents of elements and their descendants to full depth using </a:t>
            </a:r>
            <a:r>
              <a:rPr lang="en-US" dirty="0" smtClean="0"/>
              <a:t>normalized </a:t>
            </a:r>
            <a:r>
              <a:rPr lang="en-US" dirty="0" smtClean="0"/>
              <a:t>times. If this test is true then the whole sub-tree may be copied once into the output document.</a:t>
            </a:r>
          </a:p>
          <a:p>
            <a:pPr marL="514350" indent="-514350">
              <a:buFont typeface="+mj-lt"/>
              <a:buAutoNum type="arabicPeriod" startAt="6"/>
            </a:pPr>
            <a:r>
              <a:rPr lang="en-US" dirty="0" smtClean="0"/>
              <a:t>If the </a:t>
            </a:r>
            <a:r>
              <a:rPr lang="en-US" dirty="0" err="1" smtClean="0"/>
              <a:t>merge_documents</a:t>
            </a:r>
            <a:r>
              <a:rPr lang="en-US" dirty="0" smtClean="0"/>
              <a:t> process detects that the output will not be a valid document then it SHALL terminate with an error. The merge process SHALL check maximum cardinality of elements within their parents. For example if the merge process would result in more than one layout element as a child of the </a:t>
            </a:r>
            <a:r>
              <a:rPr lang="en-US" dirty="0" err="1" smtClean="0">
                <a:latin typeface="Courier"/>
                <a:cs typeface="Courier"/>
              </a:rPr>
              <a:t>tt:head</a:t>
            </a:r>
            <a:r>
              <a:rPr lang="en-US" dirty="0" smtClean="0"/>
              <a:t> element then this will cause a terminating error. NOTE The elements whose maximum cardinality is 1 are </a:t>
            </a:r>
            <a:r>
              <a:rPr lang="en-US" dirty="0" err="1" smtClean="0">
                <a:latin typeface="Courier"/>
                <a:cs typeface="Courier"/>
              </a:rPr>
              <a:t>tt:tt</a:t>
            </a:r>
            <a:r>
              <a:rPr lang="en-US" dirty="0" smtClean="0"/>
              <a:t>, </a:t>
            </a:r>
            <a:r>
              <a:rPr lang="en-US" dirty="0" err="1" smtClean="0">
                <a:latin typeface="Courier"/>
                <a:cs typeface="Courier"/>
              </a:rPr>
              <a:t>tt:head</a:t>
            </a:r>
            <a:r>
              <a:rPr lang="en-US" dirty="0" smtClean="0"/>
              <a:t>, </a:t>
            </a:r>
            <a:r>
              <a:rPr lang="en-US" dirty="0" err="1" smtClean="0">
                <a:latin typeface="Courier"/>
                <a:cs typeface="Courier"/>
              </a:rPr>
              <a:t>tt:body</a:t>
            </a:r>
            <a:r>
              <a:rPr lang="en-US" dirty="0" smtClean="0"/>
              <a:t>, </a:t>
            </a:r>
            <a:r>
              <a:rPr lang="en-US" dirty="0" smtClean="0">
                <a:latin typeface="Courier"/>
                <a:cs typeface="Courier"/>
              </a:rPr>
              <a:t>layout</a:t>
            </a:r>
            <a:r>
              <a:rPr lang="en-US" dirty="0" smtClean="0"/>
              <a:t>, </a:t>
            </a:r>
            <a:r>
              <a:rPr lang="en-US" dirty="0" smtClean="0">
                <a:latin typeface="Courier"/>
                <a:cs typeface="Courier"/>
              </a:rPr>
              <a:t>styling</a:t>
            </a:r>
            <a:r>
              <a:rPr lang="en-US" dirty="0" smtClean="0"/>
              <a:t> and </a:t>
            </a:r>
            <a:r>
              <a:rPr lang="en-US" dirty="0" smtClean="0">
                <a:latin typeface="Courier"/>
                <a:cs typeface="Courier"/>
              </a:rPr>
              <a:t>animation</a:t>
            </a:r>
            <a:r>
              <a:rPr lang="en-US" dirty="0" smtClean="0"/>
              <a:t>.</a:t>
            </a:r>
          </a:p>
          <a:p>
            <a:pPr marL="514350" indent="-514350">
              <a:buFont typeface="+mj-lt"/>
              <a:buAutoNum type="arabicPeriod" startAt="6"/>
            </a:pPr>
            <a:r>
              <a:rPr lang="en-US" dirty="0" smtClean="0"/>
              <a:t>The result of providing identical input documents to the merge process SHALL be </a:t>
            </a:r>
            <a:r>
              <a:rPr lang="en-US" i="1" dirty="0" smtClean="0"/>
              <a:t>equivalent</a:t>
            </a:r>
            <a:r>
              <a:rPr lang="en-US" dirty="0" smtClean="0"/>
              <a:t> but is not required to be </a:t>
            </a:r>
            <a:r>
              <a:rPr lang="en-US" i="1" dirty="0" smtClean="0"/>
              <a:t>identical</a:t>
            </a:r>
            <a:r>
              <a:rPr lang="en-US" dirty="0" smtClean="0"/>
              <a:t> to that input document.</a:t>
            </a:r>
            <a:endParaRPr lang="en-US" dirty="0"/>
          </a:p>
        </p:txBody>
      </p:sp>
    </p:spTree>
    <p:extLst>
      <p:ext uri="{BB962C8B-B14F-4D97-AF65-F5344CB8AC3E}">
        <p14:creationId xmlns:p14="http://schemas.microsoft.com/office/powerpoint/2010/main" val="31986639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a:bodyPr>
          <a:lstStyle/>
          <a:p>
            <a:r>
              <a:rPr lang="en-GB" dirty="0" smtClean="0"/>
              <a:t>There are many scenarios in which TTML documents need to be synthesized from multiple other TTML documents</a:t>
            </a:r>
          </a:p>
          <a:p>
            <a:r>
              <a:rPr lang="en-GB" dirty="0" smtClean="0"/>
              <a:t>There are also scenarios in which TTML documents need to be split into smaller TTML documents.</a:t>
            </a:r>
          </a:p>
        </p:txBody>
      </p:sp>
    </p:spTree>
    <p:extLst>
      <p:ext uri="{BB962C8B-B14F-4D97-AF65-F5344CB8AC3E}">
        <p14:creationId xmlns:p14="http://schemas.microsoft.com/office/powerpoint/2010/main" val="1389444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group identifier?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Need to disambiguate documents that are </a:t>
            </a:r>
            <a:r>
              <a:rPr lang="en-US" i="1" dirty="0" smtClean="0"/>
              <a:t>not</a:t>
            </a:r>
            <a:r>
              <a:rPr lang="en-US" dirty="0" smtClean="0"/>
              <a:t> intended to be in combinable groups</a:t>
            </a:r>
          </a:p>
          <a:p>
            <a:r>
              <a:rPr lang="en-US" dirty="0" smtClean="0"/>
              <a:t>Helpful to stop processing as soon as possible</a:t>
            </a:r>
          </a:p>
          <a:p>
            <a:r>
              <a:rPr lang="en-US" dirty="0" smtClean="0"/>
              <a:t>Any difference in attributes on </a:t>
            </a:r>
            <a:r>
              <a:rPr lang="en-US" dirty="0" err="1" smtClean="0">
                <a:latin typeface="Courier"/>
                <a:cs typeface="Courier"/>
              </a:rPr>
              <a:t>tt:tt</a:t>
            </a:r>
            <a:r>
              <a:rPr lang="en-US" dirty="0" smtClean="0"/>
              <a:t> will do this since it results in the local equality test being false</a:t>
            </a:r>
          </a:p>
          <a:p>
            <a:r>
              <a:rPr lang="en-US" dirty="0" smtClean="0"/>
              <a:t>However many </a:t>
            </a:r>
            <a:r>
              <a:rPr lang="en-US" dirty="0" err="1" smtClean="0"/>
              <a:t>organisations</a:t>
            </a:r>
            <a:r>
              <a:rPr lang="en-US" dirty="0" smtClean="0"/>
              <a:t> will create documents whose </a:t>
            </a:r>
            <a:r>
              <a:rPr lang="en-US" dirty="0" err="1" smtClean="0">
                <a:latin typeface="Courier"/>
                <a:cs typeface="Courier"/>
              </a:rPr>
              <a:t>tt:tt</a:t>
            </a:r>
            <a:r>
              <a:rPr lang="en-US" dirty="0" smtClean="0"/>
              <a:t> attributes are always the same by default</a:t>
            </a:r>
          </a:p>
          <a:p>
            <a:r>
              <a:rPr lang="en-US" dirty="0" smtClean="0"/>
              <a:t>Adding a group identifier solves this</a:t>
            </a:r>
          </a:p>
          <a:p>
            <a:r>
              <a:rPr lang="en-US" dirty="0" smtClean="0"/>
              <a:t>It doesn’t need to have any effect on processing except when merging documents</a:t>
            </a:r>
          </a:p>
        </p:txBody>
      </p:sp>
    </p:spTree>
    <p:extLst>
      <p:ext uri="{BB962C8B-B14F-4D97-AF65-F5344CB8AC3E}">
        <p14:creationId xmlns:p14="http://schemas.microsoft.com/office/powerpoint/2010/main" val="384373930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of the group identifier</a:t>
            </a:r>
            <a:endParaRPr lang="en-US" dirty="0"/>
          </a:p>
        </p:txBody>
      </p:sp>
      <p:sp>
        <p:nvSpPr>
          <p:cNvPr id="3" name="Content Placeholder 2"/>
          <p:cNvSpPr>
            <a:spLocks noGrp="1"/>
          </p:cNvSpPr>
          <p:nvPr>
            <p:ph idx="1"/>
          </p:nvPr>
        </p:nvSpPr>
        <p:spPr>
          <a:xfrm>
            <a:off x="457200" y="1600201"/>
            <a:ext cx="8229600" cy="3433618"/>
          </a:xfrm>
        </p:spPr>
        <p:txBody>
          <a:bodyPr/>
          <a:lstStyle/>
          <a:p>
            <a:r>
              <a:rPr lang="en-US" dirty="0" smtClean="0"/>
              <a:t>Metadata attribute </a:t>
            </a:r>
            <a:r>
              <a:rPr lang="en-US" dirty="0" err="1" smtClean="0">
                <a:latin typeface="Courier"/>
                <a:cs typeface="Courier"/>
              </a:rPr>
              <a:t>ttm:documentGroup</a:t>
            </a:r>
            <a:endParaRPr lang="en-US" dirty="0" smtClean="0">
              <a:latin typeface="Courier"/>
              <a:cs typeface="Courier"/>
            </a:endParaRPr>
          </a:p>
          <a:p>
            <a:r>
              <a:rPr lang="en-US" dirty="0" smtClean="0"/>
              <a:t>Considered significant on the </a:t>
            </a:r>
            <a:r>
              <a:rPr lang="en-US" dirty="0" err="1" smtClean="0">
                <a:latin typeface="Courier"/>
                <a:cs typeface="Courier"/>
              </a:rPr>
              <a:t>tt:tt</a:t>
            </a:r>
            <a:r>
              <a:rPr lang="en-US" dirty="0" smtClean="0"/>
              <a:t> element only (but would result in non-matching anywhere it occurs)</a:t>
            </a:r>
          </a:p>
          <a:p>
            <a:r>
              <a:rPr lang="en-US" dirty="0" smtClean="0"/>
              <a:t>Optional</a:t>
            </a:r>
          </a:p>
          <a:p>
            <a:r>
              <a:rPr lang="en-US" dirty="0" smtClean="0"/>
              <a:t>Type: </a:t>
            </a:r>
            <a:r>
              <a:rPr lang="en-US" dirty="0" err="1" smtClean="0"/>
              <a:t>NCName</a:t>
            </a:r>
            <a:r>
              <a:rPr lang="en-US" dirty="0" smtClean="0"/>
              <a:t> from [XML Schema Part 2]</a:t>
            </a:r>
          </a:p>
          <a:p>
            <a:endParaRPr lang="en-US" dirty="0" smtClean="0"/>
          </a:p>
        </p:txBody>
      </p:sp>
      <p:sp>
        <p:nvSpPr>
          <p:cNvPr id="4" name="TextBox 3"/>
          <p:cNvSpPr txBox="1"/>
          <p:nvPr/>
        </p:nvSpPr>
        <p:spPr>
          <a:xfrm>
            <a:off x="935182" y="5172501"/>
            <a:ext cx="6661727" cy="461665"/>
          </a:xfrm>
          <a:prstGeom prst="rect">
            <a:avLst/>
          </a:prstGeom>
          <a:solidFill>
            <a:schemeClr val="bg1">
              <a:lumMod val="85000"/>
            </a:schemeClr>
          </a:solidFill>
          <a:ln w="3175" cmpd="sng"/>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err="1" smtClean="0">
                <a:latin typeface="Courier"/>
                <a:cs typeface="Courier"/>
              </a:rPr>
              <a:t>ttm:documentGroup</a:t>
            </a:r>
            <a:r>
              <a:rPr lang="en-US" sz="2400" dirty="0" smtClean="0">
                <a:latin typeface="Courier"/>
                <a:cs typeface="Courier"/>
              </a:rPr>
              <a:t> : &lt;</a:t>
            </a:r>
            <a:r>
              <a:rPr lang="en-US" sz="2400" dirty="0" err="1" smtClean="0">
                <a:latin typeface="Courier"/>
                <a:cs typeface="Courier"/>
              </a:rPr>
              <a:t>xsd:NCName</a:t>
            </a:r>
            <a:r>
              <a:rPr lang="en-US" sz="2400" dirty="0" smtClean="0">
                <a:latin typeface="Courier"/>
                <a:cs typeface="Courier"/>
              </a:rPr>
              <a:t>&gt;</a:t>
            </a:r>
          </a:p>
        </p:txBody>
      </p:sp>
    </p:spTree>
    <p:extLst>
      <p:ext uri="{BB962C8B-B14F-4D97-AF65-F5344CB8AC3E}">
        <p14:creationId xmlns:p14="http://schemas.microsoft.com/office/powerpoint/2010/main" val="3401488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r>
              <a:rPr lang="en-US" dirty="0" smtClean="0"/>
              <a:t>Add to TTML2 spec?</a:t>
            </a:r>
          </a:p>
          <a:p>
            <a:r>
              <a:rPr lang="en-US" dirty="0" smtClean="0"/>
              <a:t>Redraft </a:t>
            </a:r>
            <a:r>
              <a:rPr lang="en-US" dirty="0" smtClean="0"/>
              <a:t>algorithm</a:t>
            </a:r>
          </a:p>
          <a:p>
            <a:r>
              <a:rPr lang="en-US" dirty="0" smtClean="0"/>
              <a:t>Is it implementable?</a:t>
            </a:r>
          </a:p>
          <a:p>
            <a:pPr lvl="1"/>
            <a:r>
              <a:rPr lang="en-US" dirty="0" smtClean="0"/>
              <a:t>can’t work out how to meet the ordering constraints in XSLT – it can certainly be done in other languages</a:t>
            </a:r>
          </a:p>
          <a:p>
            <a:r>
              <a:rPr lang="en-US" dirty="0" smtClean="0"/>
              <a:t>Is it testable?</a:t>
            </a:r>
          </a:p>
          <a:p>
            <a:pPr lvl="1"/>
            <a:r>
              <a:rPr lang="en-US" dirty="0" smtClean="0"/>
              <a:t>I’ve written a list of tests</a:t>
            </a:r>
          </a:p>
        </p:txBody>
      </p:sp>
    </p:spTree>
    <p:extLst>
      <p:ext uri="{BB962C8B-B14F-4D97-AF65-F5344CB8AC3E}">
        <p14:creationId xmlns:p14="http://schemas.microsoft.com/office/powerpoint/2010/main" val="134588124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4" name="Text Placeholder 3"/>
          <p:cNvSpPr>
            <a:spLocks noGrp="1"/>
          </p:cNvSpPr>
          <p:nvPr>
            <p:ph type="body" idx="1"/>
          </p:nvPr>
        </p:nvSpPr>
        <p:spPr/>
        <p:txBody>
          <a:bodyPr/>
          <a:lstStyle/>
          <a:p>
            <a:endParaRPr lang="en-GB"/>
          </a:p>
        </p:txBody>
      </p:sp>
    </p:spTree>
    <p:extLst>
      <p:ext uri="{BB962C8B-B14F-4D97-AF65-F5344CB8AC3E}">
        <p14:creationId xmlns:p14="http://schemas.microsoft.com/office/powerpoint/2010/main" val="160689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use cases</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In a live authoring environment a sequence of short (time-bounded) documents may need to be accumulated into a longer document for re-play or archive.</a:t>
            </a:r>
          </a:p>
          <a:p>
            <a:r>
              <a:rPr lang="en-GB" dirty="0" smtClean="0"/>
              <a:t>In a distribution environment (e.g. for creating an MP4 file or a set of DASH resources) a sequence of documents may need to be realigned to different temporal boundaries, using some combination of splitting and combining documents.</a:t>
            </a:r>
          </a:p>
          <a:p>
            <a:r>
              <a:rPr lang="en-GB" dirty="0" smtClean="0"/>
              <a:t>In a prepared/advance authoring environment different authors may contribute different parts of a document, for combining later, e.g. a translator and a hard of hearing subtitler</a:t>
            </a:r>
            <a:r>
              <a:rPr lang="en-GB" dirty="0" smtClean="0"/>
              <a:t>.</a:t>
            </a:r>
            <a:endParaRPr lang="en-GB" dirty="0" smtClean="0"/>
          </a:p>
          <a:p>
            <a:endParaRPr lang="en-GB" dirty="0"/>
          </a:p>
        </p:txBody>
      </p:sp>
    </p:spTree>
    <p:extLst>
      <p:ext uri="{BB962C8B-B14F-4D97-AF65-F5344CB8AC3E}">
        <p14:creationId xmlns:p14="http://schemas.microsoft.com/office/powerpoint/2010/main" val="138944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Splitting documents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are many dimensions that can be provided to a ‘splitting’ algorithm, e.g. time, </a:t>
            </a:r>
            <a:r>
              <a:rPr lang="en-US" dirty="0" err="1" smtClean="0"/>
              <a:t>xml:lang</a:t>
            </a:r>
            <a:r>
              <a:rPr lang="en-US" dirty="0" smtClean="0"/>
              <a:t>, position etc.</a:t>
            </a:r>
          </a:p>
          <a:p>
            <a:r>
              <a:rPr lang="en-US" dirty="0" smtClean="0"/>
              <a:t>There are too many variables to allow us to define a single algorithm: it is use-case </a:t>
            </a:r>
            <a:r>
              <a:rPr lang="en-US" dirty="0" err="1" smtClean="0"/>
              <a:t>dependant</a:t>
            </a:r>
            <a:r>
              <a:rPr lang="en-US" dirty="0" smtClean="0"/>
              <a:t>. </a:t>
            </a:r>
          </a:p>
          <a:p>
            <a:r>
              <a:rPr lang="en-US" dirty="0" smtClean="0"/>
              <a:t>This problem is simple enough to implement without any spec guidance.</a:t>
            </a:r>
          </a:p>
          <a:p>
            <a:r>
              <a:rPr lang="en-US" dirty="0" smtClean="0"/>
              <a:t>However, it is likely to be a shared goal to allow documents that have been split to be recombined, so some guidance on constraints that apply to document sets to support recombination would be helpful in the TTML2 specification.</a:t>
            </a:r>
          </a:p>
        </p:txBody>
      </p:sp>
    </p:spTree>
    <p:extLst>
      <p:ext uri="{BB962C8B-B14F-4D97-AF65-F5344CB8AC3E}">
        <p14:creationId xmlns:p14="http://schemas.microsoft.com/office/powerpoint/2010/main" val="41734006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767775" y="819726"/>
            <a:ext cx="3255820" cy="1339274"/>
            <a:chOff x="767775" y="819726"/>
            <a:chExt cx="3255820" cy="1339274"/>
          </a:xfrm>
        </p:grpSpPr>
        <p:sp>
          <p:nvSpPr>
            <p:cNvPr id="4" name="Right Triangle 3"/>
            <p:cNvSpPr/>
            <p:nvPr/>
          </p:nvSpPr>
          <p:spPr>
            <a:xfrm>
              <a:off x="767776" y="1489363"/>
              <a:ext cx="681182" cy="669637"/>
            </a:xfrm>
            <a:prstGeom prst="r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Parallelogram 5"/>
            <p:cNvSpPr/>
            <p:nvPr/>
          </p:nvSpPr>
          <p:spPr>
            <a:xfrm>
              <a:off x="1448959" y="1489363"/>
              <a:ext cx="2574636" cy="669637"/>
            </a:xfrm>
            <a:prstGeom prst="parallelogram">
              <a:avLst>
                <a:gd name="adj" fmla="val 100861"/>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
          <p:nvSpPr>
            <p:cNvPr id="7" name="Right Triangle 6"/>
            <p:cNvSpPr/>
            <p:nvPr/>
          </p:nvSpPr>
          <p:spPr>
            <a:xfrm rot="16200000">
              <a:off x="3351071" y="1486475"/>
              <a:ext cx="669637" cy="675411"/>
            </a:xfrm>
            <a:prstGeom prst="rtTriangl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GB"/>
            </a:p>
          </p:txBody>
        </p:sp>
        <p:sp>
          <p:nvSpPr>
            <p:cNvPr id="8" name="Rectangle 7"/>
            <p:cNvSpPr/>
            <p:nvPr/>
          </p:nvSpPr>
          <p:spPr>
            <a:xfrm>
              <a:off x="2511139" y="819726"/>
              <a:ext cx="1512456" cy="6696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9" name="Right Triangle 8"/>
            <p:cNvSpPr/>
            <p:nvPr/>
          </p:nvSpPr>
          <p:spPr>
            <a:xfrm rot="18900000">
              <a:off x="975613" y="1024786"/>
              <a:ext cx="939001" cy="933231"/>
            </a:xfrm>
            <a:prstGeom prst="r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0" name="Rectangle 9"/>
            <p:cNvSpPr/>
            <p:nvPr/>
          </p:nvSpPr>
          <p:spPr>
            <a:xfrm>
              <a:off x="998683" y="819726"/>
              <a:ext cx="1512456" cy="66963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le 10"/>
            <p:cNvSpPr/>
            <p:nvPr/>
          </p:nvSpPr>
          <p:spPr>
            <a:xfrm>
              <a:off x="767775" y="819726"/>
              <a:ext cx="230907" cy="66963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grpSp>
      <p:grpSp>
        <p:nvGrpSpPr>
          <p:cNvPr id="30" name="Group 29"/>
          <p:cNvGrpSpPr/>
          <p:nvPr/>
        </p:nvGrpSpPr>
        <p:grpSpPr>
          <a:xfrm>
            <a:off x="692730" y="2807852"/>
            <a:ext cx="3764717" cy="3867728"/>
            <a:chOff x="692730" y="2807852"/>
            <a:chExt cx="3764717" cy="3867728"/>
          </a:xfrm>
        </p:grpSpPr>
        <p:sp>
          <p:nvSpPr>
            <p:cNvPr id="20" name="Right Triangle 19"/>
            <p:cNvSpPr/>
            <p:nvPr/>
          </p:nvSpPr>
          <p:spPr>
            <a:xfrm>
              <a:off x="2205186" y="3695048"/>
              <a:ext cx="681182" cy="669637"/>
            </a:xfrm>
            <a:prstGeom prst="r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Parallelogram 20"/>
            <p:cNvSpPr/>
            <p:nvPr/>
          </p:nvSpPr>
          <p:spPr>
            <a:xfrm>
              <a:off x="925945" y="5186216"/>
              <a:ext cx="2574636" cy="669637"/>
            </a:xfrm>
            <a:prstGeom prst="parallelogram">
              <a:avLst>
                <a:gd name="adj" fmla="val 100861"/>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
          <p:nvSpPr>
            <p:cNvPr id="22" name="Right Triangle 21"/>
            <p:cNvSpPr/>
            <p:nvPr/>
          </p:nvSpPr>
          <p:spPr>
            <a:xfrm rot="16200000">
              <a:off x="698501" y="6000172"/>
              <a:ext cx="669637" cy="681180"/>
            </a:xfrm>
            <a:prstGeom prst="rtTriangl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GB"/>
            </a:p>
          </p:txBody>
        </p:sp>
        <p:sp>
          <p:nvSpPr>
            <p:cNvPr id="23" name="Rectangle 22"/>
            <p:cNvSpPr/>
            <p:nvPr/>
          </p:nvSpPr>
          <p:spPr>
            <a:xfrm>
              <a:off x="692730" y="2807852"/>
              <a:ext cx="1512456" cy="6696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4" name="Right Triangle 23"/>
            <p:cNvSpPr/>
            <p:nvPr/>
          </p:nvSpPr>
          <p:spPr>
            <a:xfrm rot="18900000">
              <a:off x="885162" y="4057666"/>
              <a:ext cx="939001" cy="933231"/>
            </a:xfrm>
            <a:prstGeom prst="r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25" name="Rectangle 24"/>
            <p:cNvSpPr/>
            <p:nvPr/>
          </p:nvSpPr>
          <p:spPr>
            <a:xfrm>
              <a:off x="692730" y="3685307"/>
              <a:ext cx="1512456" cy="66963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6" name="Rectangle 25"/>
            <p:cNvSpPr/>
            <p:nvPr/>
          </p:nvSpPr>
          <p:spPr>
            <a:xfrm>
              <a:off x="695037" y="5186216"/>
              <a:ext cx="230907" cy="66963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
          <p:nvSpPr>
            <p:cNvPr id="27" name="Rectangle 26"/>
            <p:cNvSpPr/>
            <p:nvPr/>
          </p:nvSpPr>
          <p:spPr>
            <a:xfrm>
              <a:off x="2238921" y="2838921"/>
              <a:ext cx="2218526" cy="769441"/>
            </a:xfrm>
            <a:prstGeom prst="rect">
              <a:avLst/>
            </a:prstGeom>
            <a:noFill/>
          </p:spPr>
          <p:txBody>
            <a:bodyPr wrap="none" lIns="91440" tIns="45720" rIns="91440" bIns="45720">
              <a:spAutoFit/>
            </a:bodyPr>
            <a:lstStyle/>
            <a:p>
              <a:pPr algn="ctr"/>
              <a:r>
                <a:rPr lang="en-GB"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Colours?</a:t>
              </a:r>
              <a:endParaRPr lang="en-GB"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31" name="Group 30"/>
          <p:cNvGrpSpPr/>
          <p:nvPr/>
        </p:nvGrpSpPr>
        <p:grpSpPr>
          <a:xfrm>
            <a:off x="4603175" y="814062"/>
            <a:ext cx="4204971" cy="2608005"/>
            <a:chOff x="4603175" y="814062"/>
            <a:chExt cx="4204971" cy="2608005"/>
          </a:xfrm>
        </p:grpSpPr>
        <p:sp>
          <p:nvSpPr>
            <p:cNvPr id="13" name="Right Triangle 12"/>
            <p:cNvSpPr/>
            <p:nvPr/>
          </p:nvSpPr>
          <p:spPr>
            <a:xfrm>
              <a:off x="4603178" y="1824398"/>
              <a:ext cx="681182" cy="669637"/>
            </a:xfrm>
            <a:prstGeom prst="r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Parallelogram 13"/>
            <p:cNvSpPr/>
            <p:nvPr/>
          </p:nvSpPr>
          <p:spPr>
            <a:xfrm>
              <a:off x="4603178" y="2752430"/>
              <a:ext cx="2574636" cy="669637"/>
            </a:xfrm>
            <a:prstGeom prst="parallelogram">
              <a:avLst>
                <a:gd name="adj" fmla="val 100861"/>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
          <p:nvSpPr>
            <p:cNvPr id="15" name="Right Triangle 14"/>
            <p:cNvSpPr/>
            <p:nvPr/>
          </p:nvSpPr>
          <p:spPr>
            <a:xfrm rot="16200000">
              <a:off x="5282629" y="1826129"/>
              <a:ext cx="669637" cy="666174"/>
            </a:xfrm>
            <a:prstGeom prst="rtTriangl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GB"/>
            </a:p>
          </p:txBody>
        </p:sp>
        <p:sp>
          <p:nvSpPr>
            <p:cNvPr id="16" name="Rectangle 15"/>
            <p:cNvSpPr/>
            <p:nvPr/>
          </p:nvSpPr>
          <p:spPr>
            <a:xfrm>
              <a:off x="6346539" y="814062"/>
              <a:ext cx="1512456" cy="6696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7" name="Right Triangle 16"/>
            <p:cNvSpPr/>
            <p:nvPr/>
          </p:nvSpPr>
          <p:spPr>
            <a:xfrm rot="18900000">
              <a:off x="4811013" y="1359604"/>
              <a:ext cx="939001" cy="933231"/>
            </a:xfrm>
            <a:prstGeom prst="r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8" name="Rectangle 17"/>
            <p:cNvSpPr/>
            <p:nvPr/>
          </p:nvSpPr>
          <p:spPr>
            <a:xfrm>
              <a:off x="4834083" y="814062"/>
              <a:ext cx="1512456" cy="66963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9" name="Rectangle 18"/>
            <p:cNvSpPr/>
            <p:nvPr/>
          </p:nvSpPr>
          <p:spPr>
            <a:xfrm>
              <a:off x="4603175" y="814062"/>
              <a:ext cx="230907" cy="66963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
          <p:nvSpPr>
            <p:cNvPr id="28" name="Rectangle 27"/>
            <p:cNvSpPr/>
            <p:nvPr/>
          </p:nvSpPr>
          <p:spPr>
            <a:xfrm>
              <a:off x="6702031" y="1766822"/>
              <a:ext cx="2106115" cy="769441"/>
            </a:xfrm>
            <a:prstGeom prst="rect">
              <a:avLst/>
            </a:prstGeom>
            <a:noFill/>
          </p:spPr>
          <p:txBody>
            <a:bodyPr wrap="none" lIns="91440" tIns="45720" rIns="91440" bIns="45720">
              <a:spAutoFit/>
            </a:bodyPr>
            <a:lstStyle/>
            <a:p>
              <a:pPr algn="ctr"/>
              <a:r>
                <a:rPr lang="en-GB"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Shapes?</a:t>
              </a:r>
              <a:endParaRPr lang="en-GB"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32" name="TextBox 31"/>
          <p:cNvSpPr txBox="1"/>
          <p:nvPr/>
        </p:nvSpPr>
        <p:spPr>
          <a:xfrm>
            <a:off x="4576629" y="3948652"/>
            <a:ext cx="2932546" cy="646331"/>
          </a:xfrm>
          <a:prstGeom prst="rect">
            <a:avLst/>
          </a:prstGeom>
          <a:noFill/>
        </p:spPr>
        <p:txBody>
          <a:bodyPr wrap="square" rtlCol="0">
            <a:spAutoFit/>
          </a:bodyPr>
          <a:lstStyle/>
          <a:p>
            <a:r>
              <a:rPr lang="en-GB" dirty="0" smtClean="0"/>
              <a:t>We can’t say how TTML documents should be split…</a:t>
            </a:r>
            <a:endParaRPr lang="en-GB" dirty="0"/>
          </a:p>
        </p:txBody>
      </p:sp>
      <p:sp>
        <p:nvSpPr>
          <p:cNvPr id="33" name="TextBox 32"/>
          <p:cNvSpPr txBox="1"/>
          <p:nvPr/>
        </p:nvSpPr>
        <p:spPr>
          <a:xfrm>
            <a:off x="4729029" y="5013143"/>
            <a:ext cx="2932546" cy="923330"/>
          </a:xfrm>
          <a:prstGeom prst="rect">
            <a:avLst/>
          </a:prstGeom>
          <a:noFill/>
        </p:spPr>
        <p:txBody>
          <a:bodyPr wrap="square" rtlCol="0">
            <a:spAutoFit/>
          </a:bodyPr>
          <a:lstStyle/>
          <a:p>
            <a:r>
              <a:rPr lang="en-GB" dirty="0" smtClean="0"/>
              <a:t>… but we can say how they should be stuck together again…</a:t>
            </a:r>
            <a:endParaRPr lang="en-GB" dirty="0"/>
          </a:p>
        </p:txBody>
      </p:sp>
    </p:spTree>
    <p:extLst>
      <p:ext uri="{BB962C8B-B14F-4D97-AF65-F5344CB8AC3E}">
        <p14:creationId xmlns:p14="http://schemas.microsoft.com/office/powerpoint/2010/main" val="31831610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 observation about TTML structure</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In general…</a:t>
            </a:r>
          </a:p>
          <a:p>
            <a:r>
              <a:rPr lang="en-GB" dirty="0" smtClean="0"/>
              <a:t>Elements change </a:t>
            </a:r>
            <a:r>
              <a:rPr lang="en-GB" i="1" dirty="0" smtClean="0"/>
              <a:t>what</a:t>
            </a:r>
            <a:r>
              <a:rPr lang="en-GB" dirty="0" smtClean="0"/>
              <a:t> is presented</a:t>
            </a:r>
          </a:p>
          <a:p>
            <a:r>
              <a:rPr lang="en-GB" dirty="0" smtClean="0"/>
              <a:t>Attributes change </a:t>
            </a:r>
            <a:r>
              <a:rPr lang="en-GB" i="1" dirty="0" smtClean="0"/>
              <a:t>how </a:t>
            </a:r>
            <a:r>
              <a:rPr lang="en-GB" dirty="0" smtClean="0"/>
              <a:t>a content element is presented</a:t>
            </a:r>
          </a:p>
          <a:p>
            <a:pPr marL="0" indent="0">
              <a:buNone/>
            </a:pPr>
            <a:r>
              <a:rPr lang="en-GB" dirty="0" smtClean="0"/>
              <a:t>You might be able to pick pedantic holes in this, but the general point remains, especially since any added styling, animation or layout must somehow be referenced, usually by adding an attribute.</a:t>
            </a:r>
          </a:p>
          <a:p>
            <a:r>
              <a:rPr lang="en-GB" dirty="0" smtClean="0"/>
              <a:t>The strongest scenario where this rule is broken is when in-line animation or regions are specified.</a:t>
            </a:r>
          </a:p>
          <a:p>
            <a:pPr marL="0" indent="0">
              <a:buNone/>
            </a:pPr>
            <a:r>
              <a:rPr lang="en-GB" dirty="0" smtClean="0"/>
              <a:t>This rule doesn’t seem to have emerged due to any explicit design constraints, rather an emergent property of good design.</a:t>
            </a:r>
          </a:p>
          <a:p>
            <a:r>
              <a:rPr lang="en-GB" dirty="0" smtClean="0"/>
              <a:t>(Others here know the history of TTML better than me!)</a:t>
            </a:r>
            <a:endParaRPr lang="en-GB" dirty="0"/>
          </a:p>
        </p:txBody>
      </p:sp>
    </p:spTree>
    <p:extLst>
      <p:ext uri="{BB962C8B-B14F-4D97-AF65-F5344CB8AC3E}">
        <p14:creationId xmlns:p14="http://schemas.microsoft.com/office/powerpoint/2010/main" val="11129576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documents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Proposal is to do the following:</a:t>
            </a:r>
          </a:p>
          <a:p>
            <a:pPr marL="514350" indent="-514350">
              <a:buFont typeface="+mj-lt"/>
              <a:buAutoNum type="arabicPeriod"/>
            </a:pPr>
            <a:r>
              <a:rPr lang="en-US" dirty="0" smtClean="0"/>
              <a:t>Specify testable rules for documents within a single combinable group to allow for verification and validation, and to guide implementers of splitting algorithms.</a:t>
            </a:r>
          </a:p>
          <a:p>
            <a:pPr marL="514350" indent="-514350">
              <a:buFont typeface="+mj-lt"/>
              <a:buAutoNum type="arabicPeriod"/>
            </a:pPr>
            <a:r>
              <a:rPr lang="en-US" dirty="0" smtClean="0"/>
              <a:t>Specify constraints that apply to a </a:t>
            </a:r>
            <a:r>
              <a:rPr lang="en-US" dirty="0" err="1" smtClean="0"/>
              <a:t>merge_documents</a:t>
            </a:r>
            <a:r>
              <a:rPr lang="en-US" dirty="0" smtClean="0"/>
              <a:t> process, and describe the algorithm for that process.</a:t>
            </a:r>
          </a:p>
          <a:p>
            <a:pPr marL="514350" indent="-514350">
              <a:buFont typeface="+mj-lt"/>
              <a:buAutoNum type="arabicPeriod"/>
            </a:pPr>
            <a:r>
              <a:rPr lang="en-US" dirty="0" smtClean="0"/>
              <a:t>Specify a root level parameter attribute that can be used to disambiguate documents from different combinable groups.</a:t>
            </a:r>
            <a:endParaRPr lang="en-US" dirty="0"/>
          </a:p>
        </p:txBody>
      </p:sp>
    </p:spTree>
    <p:extLst>
      <p:ext uri="{BB962C8B-B14F-4D97-AF65-F5344CB8AC3E}">
        <p14:creationId xmlns:p14="http://schemas.microsoft.com/office/powerpoint/2010/main" val="18729749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Preferred characteristics of the merge process</a:t>
            </a:r>
            <a:endParaRPr lang="en-US" sz="3200" dirty="0"/>
          </a:p>
        </p:txBody>
      </p:sp>
      <p:sp>
        <p:nvSpPr>
          <p:cNvPr id="3" name="Content Placeholder 2"/>
          <p:cNvSpPr>
            <a:spLocks noGrp="1"/>
          </p:cNvSpPr>
          <p:nvPr>
            <p:ph idx="1"/>
          </p:nvPr>
        </p:nvSpPr>
        <p:spPr/>
        <p:txBody>
          <a:bodyPr>
            <a:normAutofit/>
          </a:bodyPr>
          <a:lstStyle/>
          <a:p>
            <a:r>
              <a:rPr lang="en-US" sz="2000" dirty="0" smtClean="0"/>
              <a:t>Output of merge process to be as </a:t>
            </a:r>
            <a:r>
              <a:rPr lang="en-US" sz="2000" dirty="0" err="1" smtClean="0"/>
              <a:t>presentationally</a:t>
            </a:r>
            <a:r>
              <a:rPr lang="en-US" sz="2000" dirty="0" smtClean="0"/>
              <a:t> equivalent as possible to the inputs, as though they were presented together.</a:t>
            </a:r>
          </a:p>
          <a:p>
            <a:r>
              <a:rPr lang="en-US" sz="2000" dirty="0" smtClean="0"/>
              <a:t>Work </a:t>
            </a:r>
            <a:r>
              <a:rPr lang="en-US" sz="2000" dirty="0" smtClean="0"/>
              <a:t>as much in the XML domain as possible, to allow algorithm to be extended locally (out of spec) to non-TTML-namespace elements.</a:t>
            </a:r>
          </a:p>
          <a:p>
            <a:r>
              <a:rPr lang="en-US" sz="2000" dirty="0" smtClean="0"/>
              <a:t>Match and merge at </a:t>
            </a:r>
            <a:r>
              <a:rPr lang="en-US" sz="2000" i="1" dirty="0" smtClean="0"/>
              <a:t>element</a:t>
            </a:r>
            <a:r>
              <a:rPr lang="en-US" sz="2000" dirty="0" smtClean="0"/>
              <a:t> level – attributes are expected to be identical on elements that are supposed to be matched.</a:t>
            </a:r>
          </a:p>
          <a:p>
            <a:pPr lvl="1"/>
            <a:r>
              <a:rPr lang="en-US" sz="1600" dirty="0" smtClean="0"/>
              <a:t>So this algorithm won’t support adding attributes to elements (even if they’re identified elements</a:t>
            </a:r>
            <a:r>
              <a:rPr lang="en-US" sz="1600" dirty="0" smtClean="0"/>
              <a:t>): this fits with the observation that in general, adding attributes changes </a:t>
            </a:r>
            <a:r>
              <a:rPr lang="en-US" sz="1600" i="1" dirty="0" smtClean="0"/>
              <a:t>how</a:t>
            </a:r>
            <a:r>
              <a:rPr lang="en-US" sz="1600" dirty="0" smtClean="0"/>
              <a:t> content is displayed, whereas adding elements changes </a:t>
            </a:r>
            <a:r>
              <a:rPr lang="en-US" sz="1600" i="1" dirty="0" smtClean="0"/>
              <a:t>what</a:t>
            </a:r>
            <a:r>
              <a:rPr lang="en-US" sz="1600" dirty="0" smtClean="0"/>
              <a:t> is displayed.</a:t>
            </a:r>
            <a:endParaRPr lang="en-US" sz="1600" dirty="0" smtClean="0"/>
          </a:p>
          <a:p>
            <a:r>
              <a:rPr lang="en-US" sz="2000" dirty="0" smtClean="0"/>
              <a:t>Obvious stuff:</a:t>
            </a:r>
          </a:p>
          <a:p>
            <a:pPr lvl="1"/>
            <a:r>
              <a:rPr lang="en-US" sz="1600" dirty="0" smtClean="0"/>
              <a:t>Algorithm </a:t>
            </a:r>
            <a:r>
              <a:rPr lang="en-US" sz="1600" dirty="0" smtClean="0"/>
              <a:t>to be deterministic.</a:t>
            </a:r>
          </a:p>
          <a:p>
            <a:pPr lvl="1"/>
            <a:r>
              <a:rPr lang="en-US" sz="1600" dirty="0" smtClean="0"/>
              <a:t>Algorithm to be implementable</a:t>
            </a:r>
            <a:r>
              <a:rPr lang="en-US" sz="1600" dirty="0" smtClean="0"/>
              <a:t>.</a:t>
            </a:r>
          </a:p>
          <a:p>
            <a:pPr lvl="1"/>
            <a:r>
              <a:rPr lang="en-US" sz="1600" dirty="0" smtClean="0"/>
              <a:t>Algorithm to be testable.</a:t>
            </a:r>
            <a:endParaRPr lang="en-US" sz="1600" dirty="0" smtClean="0"/>
          </a:p>
          <a:p>
            <a:endParaRPr lang="en-US" sz="2000" dirty="0"/>
          </a:p>
        </p:txBody>
      </p:sp>
    </p:spTree>
    <p:extLst>
      <p:ext uri="{BB962C8B-B14F-4D97-AF65-F5344CB8AC3E}">
        <p14:creationId xmlns:p14="http://schemas.microsoft.com/office/powerpoint/2010/main" val="3684703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Presentational equivalence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Temporal: begin, end and </a:t>
            </a:r>
            <a:r>
              <a:rPr lang="en-US" dirty="0" err="1" smtClean="0"/>
              <a:t>dur</a:t>
            </a:r>
            <a:r>
              <a:rPr lang="en-US" dirty="0" smtClean="0"/>
              <a:t> attribute values need to be considered carefully</a:t>
            </a:r>
          </a:p>
          <a:p>
            <a:pPr lvl="1"/>
            <a:r>
              <a:rPr lang="en-US" dirty="0" err="1" smtClean="0"/>
              <a:t>seq</a:t>
            </a:r>
            <a:r>
              <a:rPr lang="en-US" dirty="0" smtClean="0"/>
              <a:t> </a:t>
            </a:r>
            <a:r>
              <a:rPr lang="en-US" dirty="0" err="1" smtClean="0"/>
              <a:t>timeContainers</a:t>
            </a:r>
            <a:r>
              <a:rPr lang="en-US" dirty="0" smtClean="0"/>
              <a:t> cannot contain temporally overlapping children – merge process cannot break this rule!</a:t>
            </a:r>
          </a:p>
          <a:p>
            <a:pPr lvl="1"/>
            <a:r>
              <a:rPr lang="en-US" dirty="0" smtClean="0"/>
              <a:t>SMPTE discontinuous </a:t>
            </a:r>
            <a:r>
              <a:rPr lang="en-US" dirty="0" err="1" smtClean="0"/>
              <a:t>timecode</a:t>
            </a:r>
            <a:r>
              <a:rPr lang="en-US" dirty="0" smtClean="0"/>
              <a:t> acts as labels only and must not be changed.</a:t>
            </a:r>
          </a:p>
          <a:p>
            <a:r>
              <a:rPr lang="en-US" dirty="0" smtClean="0"/>
              <a:t>Everything else: document order</a:t>
            </a:r>
          </a:p>
          <a:p>
            <a:pPr lvl="1"/>
            <a:r>
              <a:rPr lang="en-US" dirty="0" smtClean="0"/>
              <a:t>spatial positioning is either well defined by region origin, extent and </a:t>
            </a:r>
            <a:r>
              <a:rPr lang="en-US" dirty="0" err="1" smtClean="0"/>
              <a:t>zIndex</a:t>
            </a:r>
            <a:r>
              <a:rPr lang="en-US" dirty="0" smtClean="0"/>
              <a:t>, or depends on document order.</a:t>
            </a:r>
          </a:p>
          <a:p>
            <a:pPr lvl="1"/>
            <a:r>
              <a:rPr lang="en-US" dirty="0" smtClean="0"/>
              <a:t>The relative document order of any two sibling elements  can be maintained.</a:t>
            </a:r>
          </a:p>
          <a:p>
            <a:pPr lvl="1"/>
            <a:r>
              <a:rPr lang="en-US" dirty="0" smtClean="0"/>
              <a:t>Adjacency of siblings can not necessarily be maintained – indeed the it may be a desired goal that siblings be interleaved.</a:t>
            </a:r>
          </a:p>
          <a:p>
            <a:r>
              <a:rPr lang="en-US" dirty="0" smtClean="0"/>
              <a:t>All elements including set, animate, metadata </a:t>
            </a:r>
            <a:r>
              <a:rPr lang="en-US" dirty="0" err="1" smtClean="0"/>
              <a:t>etc</a:t>
            </a:r>
            <a:r>
              <a:rPr lang="en-US" dirty="0" smtClean="0"/>
              <a:t> are defined in a way that permits combination already</a:t>
            </a:r>
          </a:p>
        </p:txBody>
      </p:sp>
    </p:spTree>
    <p:extLst>
      <p:ext uri="{BB962C8B-B14F-4D97-AF65-F5344CB8AC3E}">
        <p14:creationId xmlns:p14="http://schemas.microsoft.com/office/powerpoint/2010/main" val="3102987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3491</TotalTime>
  <Words>2234</Words>
  <Application>Microsoft Macintosh PowerPoint</Application>
  <PresentationFormat>On-screen Show (4:3)</PresentationFormat>
  <Paragraphs>232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Combining groups of documents</vt:lpstr>
      <vt:lpstr>Context</vt:lpstr>
      <vt:lpstr>Example use cases</vt:lpstr>
      <vt:lpstr> Splitting documents</vt:lpstr>
      <vt:lpstr>PowerPoint Presentation</vt:lpstr>
      <vt:lpstr>An observation about TTML structure</vt:lpstr>
      <vt:lpstr>Combining documents</vt:lpstr>
      <vt:lpstr>Preferred characteristics of the merge process</vt:lpstr>
      <vt:lpstr>Presentational equivalence</vt:lpstr>
      <vt:lpstr>xml:id</vt:lpstr>
      <vt:lpstr>Merge algorithm</vt:lpstr>
      <vt:lpstr>Rules for combinable documents</vt:lpstr>
      <vt:lpstr>Test for local equality</vt:lpstr>
      <vt:lpstr>seq timeContainers</vt:lpstr>
      <vt:lpstr>Normalizing temporal attributes</vt:lpstr>
      <vt:lpstr>Associative, not commutative</vt:lpstr>
      <vt:lpstr>Example</vt:lpstr>
      <vt:lpstr>Constraints on the merge process</vt:lpstr>
      <vt:lpstr>Constraints on the merge process</vt:lpstr>
      <vt:lpstr>Why a group identifier?</vt:lpstr>
      <vt:lpstr>Syntax of the group identifier</vt:lpstr>
      <vt:lpstr>Next steps</vt:lpstr>
      <vt:lpstr>Discussion</vt:lpstr>
    </vt:vector>
  </TitlesOfParts>
  <Company>BBC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Combining groups of documents</dc:title>
  <dc:creator>Nigel Megitt</dc:creator>
  <cp:lastModifiedBy>Nigel Megitt</cp:lastModifiedBy>
  <cp:revision>19</cp:revision>
  <dcterms:created xsi:type="dcterms:W3CDTF">2014-10-24T12:55:01Z</dcterms:created>
  <dcterms:modified xsi:type="dcterms:W3CDTF">2014-10-26T23:09:53Z</dcterms:modified>
</cp:coreProperties>
</file>