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5" r:id="rId1"/>
  </p:sldMasterIdLst>
  <p:notesMasterIdLst>
    <p:notesMasterId r:id="rId20"/>
  </p:notesMasterIdLst>
  <p:sldIdLst>
    <p:sldId id="256" r:id="rId2"/>
    <p:sldId id="258" r:id="rId3"/>
    <p:sldId id="327" r:id="rId4"/>
    <p:sldId id="328" r:id="rId5"/>
    <p:sldId id="257" r:id="rId6"/>
    <p:sldId id="330" r:id="rId7"/>
    <p:sldId id="331" r:id="rId8"/>
    <p:sldId id="332" r:id="rId9"/>
    <p:sldId id="333" r:id="rId10"/>
    <p:sldId id="334" r:id="rId11"/>
    <p:sldId id="341" r:id="rId12"/>
    <p:sldId id="335" r:id="rId13"/>
    <p:sldId id="336" r:id="rId14"/>
    <p:sldId id="337" r:id="rId15"/>
    <p:sldId id="338" r:id="rId16"/>
    <p:sldId id="339" r:id="rId17"/>
    <p:sldId id="340" r:id="rId18"/>
    <p:sldId id="34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20" autoAdjust="0"/>
  </p:normalViewPr>
  <p:slideViewPr>
    <p:cSldViewPr snapToGrid="0">
      <p:cViewPr varScale="1">
        <p:scale>
          <a:sx n="98" d="100"/>
          <a:sy n="98" d="100"/>
        </p:scale>
        <p:origin x="-18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Universe</c:v>
                </c:pt>
              </c:strCache>
            </c:strRef>
          </c:tx>
          <c:invertIfNegative val="0"/>
          <c:dLbls>
            <c:showLegendKey val="0"/>
            <c:showVal val="1"/>
            <c:showCatName val="0"/>
            <c:showSerName val="0"/>
            <c:showPercent val="0"/>
            <c:showBubbleSize val="0"/>
            <c:showLeaderLines val="0"/>
          </c:dLbls>
          <c:cat>
            <c:strRef>
              <c:f>Sheet1!$A$2:$A$7</c:f>
              <c:strCache>
                <c:ptCount val="6"/>
                <c:pt idx="0">
                  <c:v>Males 18-34</c:v>
                </c:pt>
                <c:pt idx="1">
                  <c:v>Females 18-34</c:v>
                </c:pt>
                <c:pt idx="2">
                  <c:v>Males 35-54</c:v>
                </c:pt>
                <c:pt idx="3">
                  <c:v>Females 35-54</c:v>
                </c:pt>
                <c:pt idx="4">
                  <c:v>Males 55+</c:v>
                </c:pt>
                <c:pt idx="5">
                  <c:v>Females 55+</c:v>
                </c:pt>
              </c:strCache>
            </c:strRef>
          </c:cat>
          <c:val>
            <c:numRef>
              <c:f>Sheet1!$B$2:$B$7</c:f>
              <c:numCache>
                <c:formatCode>0%</c:formatCode>
                <c:ptCount val="6"/>
                <c:pt idx="0">
                  <c:v>0.15</c:v>
                </c:pt>
                <c:pt idx="1">
                  <c:v>0.17</c:v>
                </c:pt>
                <c:pt idx="2">
                  <c:v>0.2</c:v>
                </c:pt>
                <c:pt idx="3">
                  <c:v>0.22</c:v>
                </c:pt>
                <c:pt idx="4">
                  <c:v>0.12</c:v>
                </c:pt>
                <c:pt idx="5">
                  <c:v>0.14</c:v>
                </c:pt>
              </c:numCache>
            </c:numRef>
          </c:val>
        </c:ser>
        <c:ser>
          <c:idx val="1"/>
          <c:order val="1"/>
          <c:tx>
            <c:strRef>
              <c:f>Sheet1!$C$1</c:f>
              <c:strCache>
                <c:ptCount val="1"/>
                <c:pt idx="0">
                  <c:v>Paneel</c:v>
                </c:pt>
              </c:strCache>
            </c:strRef>
          </c:tx>
          <c:invertIfNegative val="0"/>
          <c:dLbls>
            <c:showLegendKey val="0"/>
            <c:showVal val="1"/>
            <c:showCatName val="0"/>
            <c:showSerName val="0"/>
            <c:showPercent val="0"/>
            <c:showBubbleSize val="0"/>
            <c:showLeaderLines val="0"/>
          </c:dLbls>
          <c:cat>
            <c:strRef>
              <c:f>Sheet1!$A$2:$A$7</c:f>
              <c:strCache>
                <c:ptCount val="6"/>
                <c:pt idx="0">
                  <c:v>Males 18-34</c:v>
                </c:pt>
                <c:pt idx="1">
                  <c:v>Females 18-34</c:v>
                </c:pt>
                <c:pt idx="2">
                  <c:v>Males 35-54</c:v>
                </c:pt>
                <c:pt idx="3">
                  <c:v>Females 35-54</c:v>
                </c:pt>
                <c:pt idx="4">
                  <c:v>Males 55+</c:v>
                </c:pt>
                <c:pt idx="5">
                  <c:v>Females 55+</c:v>
                </c:pt>
              </c:strCache>
            </c:strRef>
          </c:cat>
          <c:val>
            <c:numRef>
              <c:f>Sheet1!$C$2:$C$7</c:f>
              <c:numCache>
                <c:formatCode>0%</c:formatCode>
                <c:ptCount val="6"/>
                <c:pt idx="0">
                  <c:v>0.18</c:v>
                </c:pt>
                <c:pt idx="1">
                  <c:v>0.21</c:v>
                </c:pt>
                <c:pt idx="2">
                  <c:v>0.19</c:v>
                </c:pt>
                <c:pt idx="3">
                  <c:v>0.18</c:v>
                </c:pt>
                <c:pt idx="4">
                  <c:v>0.13</c:v>
                </c:pt>
                <c:pt idx="5">
                  <c:v>0.11</c:v>
                </c:pt>
              </c:numCache>
            </c:numRef>
          </c:val>
        </c:ser>
        <c:dLbls>
          <c:showLegendKey val="0"/>
          <c:showVal val="0"/>
          <c:showCatName val="0"/>
          <c:showSerName val="0"/>
          <c:showPercent val="0"/>
          <c:showBubbleSize val="0"/>
        </c:dLbls>
        <c:gapWidth val="150"/>
        <c:axId val="2119534824"/>
        <c:axId val="2119537880"/>
      </c:barChart>
      <c:catAx>
        <c:axId val="2119534824"/>
        <c:scaling>
          <c:orientation val="minMax"/>
        </c:scaling>
        <c:delete val="0"/>
        <c:axPos val="b"/>
        <c:majorTickMark val="out"/>
        <c:minorTickMark val="none"/>
        <c:tickLblPos val="nextTo"/>
        <c:txPr>
          <a:bodyPr/>
          <a:lstStyle/>
          <a:p>
            <a:pPr>
              <a:defRPr sz="1400"/>
            </a:pPr>
            <a:endParaRPr lang="en-US"/>
          </a:p>
        </c:txPr>
        <c:crossAx val="2119537880"/>
        <c:crosses val="autoZero"/>
        <c:auto val="1"/>
        <c:lblAlgn val="ctr"/>
        <c:lblOffset val="100"/>
        <c:noMultiLvlLbl val="0"/>
      </c:catAx>
      <c:valAx>
        <c:axId val="2119537880"/>
        <c:scaling>
          <c:orientation val="minMax"/>
        </c:scaling>
        <c:delete val="0"/>
        <c:axPos val="l"/>
        <c:majorGridlines/>
        <c:numFmt formatCode="0%" sourceLinked="1"/>
        <c:majorTickMark val="out"/>
        <c:minorTickMark val="none"/>
        <c:tickLblPos val="nextTo"/>
        <c:crossAx val="2119534824"/>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Panel Page Views</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Sheet1!$A$2:$A$5</c:f>
              <c:strCache>
                <c:ptCount val="4"/>
                <c:pt idx="0">
                  <c:v>Website A</c:v>
                </c:pt>
                <c:pt idx="1">
                  <c:v>Wesite B</c:v>
                </c:pt>
                <c:pt idx="2">
                  <c:v>Website C</c:v>
                </c:pt>
                <c:pt idx="3">
                  <c:v>Website D</c:v>
                </c:pt>
              </c:strCache>
            </c:strRef>
          </c:cat>
          <c:val>
            <c:numRef>
              <c:f>Sheet1!$B$2:$B$5</c:f>
              <c:numCache>
                <c:formatCode>#,##0</c:formatCode>
                <c:ptCount val="4"/>
                <c:pt idx="0">
                  <c:v>3.5E6</c:v>
                </c:pt>
                <c:pt idx="1">
                  <c:v>2.0E6</c:v>
                </c:pt>
                <c:pt idx="2">
                  <c:v>5.0E6</c:v>
                </c:pt>
                <c:pt idx="3">
                  <c:v>4.25E6</c:v>
                </c:pt>
              </c:numCache>
            </c:numRef>
          </c:val>
        </c:ser>
        <c:ser>
          <c:idx val="1"/>
          <c:order val="1"/>
          <c:tx>
            <c:strRef>
              <c:f>Sheet1!$C$1</c:f>
              <c:strCache>
                <c:ptCount val="1"/>
                <c:pt idx="0">
                  <c:v>Census Beacon Hits</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Sheet1!$A$2:$A$5</c:f>
              <c:strCache>
                <c:ptCount val="4"/>
                <c:pt idx="0">
                  <c:v>Website A</c:v>
                </c:pt>
                <c:pt idx="1">
                  <c:v>Wesite B</c:v>
                </c:pt>
                <c:pt idx="2">
                  <c:v>Website C</c:v>
                </c:pt>
                <c:pt idx="3">
                  <c:v>Website D</c:v>
                </c:pt>
              </c:strCache>
            </c:strRef>
          </c:cat>
          <c:val>
            <c:numRef>
              <c:f>Sheet1!$C$2:$C$5</c:f>
              <c:numCache>
                <c:formatCode>#,##0</c:formatCode>
                <c:ptCount val="4"/>
                <c:pt idx="0">
                  <c:v>4.25E6</c:v>
                </c:pt>
                <c:pt idx="1">
                  <c:v>2.5E6</c:v>
                </c:pt>
                <c:pt idx="2">
                  <c:v>4.5E6</c:v>
                </c:pt>
                <c:pt idx="3">
                  <c:v>5.0E6</c:v>
                </c:pt>
              </c:numCache>
            </c:numRef>
          </c:val>
        </c:ser>
        <c:dLbls>
          <c:showLegendKey val="0"/>
          <c:showVal val="0"/>
          <c:showCatName val="0"/>
          <c:showSerName val="0"/>
          <c:showPercent val="0"/>
          <c:showBubbleSize val="0"/>
        </c:dLbls>
        <c:gapWidth val="150"/>
        <c:axId val="2119634904"/>
        <c:axId val="2119637880"/>
      </c:barChart>
      <c:catAx>
        <c:axId val="2119634904"/>
        <c:scaling>
          <c:orientation val="minMax"/>
        </c:scaling>
        <c:delete val="0"/>
        <c:axPos val="b"/>
        <c:majorTickMark val="out"/>
        <c:minorTickMark val="none"/>
        <c:tickLblPos val="nextTo"/>
        <c:crossAx val="2119637880"/>
        <c:crosses val="autoZero"/>
        <c:auto val="1"/>
        <c:lblAlgn val="ctr"/>
        <c:lblOffset val="100"/>
        <c:noMultiLvlLbl val="0"/>
      </c:catAx>
      <c:valAx>
        <c:axId val="2119637880"/>
        <c:scaling>
          <c:orientation val="minMax"/>
        </c:scaling>
        <c:delete val="0"/>
        <c:axPos val="l"/>
        <c:majorGridlines/>
        <c:numFmt formatCode="#,##0" sourceLinked="1"/>
        <c:majorTickMark val="out"/>
        <c:minorTickMark val="none"/>
        <c:tickLblPos val="nextTo"/>
        <c:crossAx val="2119634904"/>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Panel Page Views</c:v>
                </c:pt>
              </c:strCache>
            </c:strRef>
          </c:tx>
          <c:invertIfNegative val="0"/>
          <c:dLbls>
            <c:txPr>
              <a:bodyPr/>
              <a:lstStyle/>
              <a:p>
                <a:pPr>
                  <a:defRPr sz="1400"/>
                </a:pPr>
                <a:endParaRPr lang="en-US"/>
              </a:p>
            </c:txPr>
            <c:showLegendKey val="0"/>
            <c:showVal val="1"/>
            <c:showCatName val="0"/>
            <c:showSerName val="0"/>
            <c:showPercent val="0"/>
            <c:showBubbleSize val="0"/>
            <c:showLeaderLines val="0"/>
          </c:dLbls>
          <c:cat>
            <c:strRef>
              <c:f>Sheet1!$A$2:$A$5</c:f>
              <c:strCache>
                <c:ptCount val="4"/>
                <c:pt idx="0">
                  <c:v>Website A</c:v>
                </c:pt>
                <c:pt idx="1">
                  <c:v>Wesite B</c:v>
                </c:pt>
                <c:pt idx="2">
                  <c:v>Website C</c:v>
                </c:pt>
                <c:pt idx="3">
                  <c:v>Website D</c:v>
                </c:pt>
              </c:strCache>
            </c:strRef>
          </c:cat>
          <c:val>
            <c:numRef>
              <c:f>Sheet1!$B$2:$B$5</c:f>
              <c:numCache>
                <c:formatCode>#,##0</c:formatCode>
                <c:ptCount val="4"/>
                <c:pt idx="0">
                  <c:v>4.25E6</c:v>
                </c:pt>
                <c:pt idx="1">
                  <c:v>2.5E6</c:v>
                </c:pt>
                <c:pt idx="2">
                  <c:v>4.5E6</c:v>
                </c:pt>
                <c:pt idx="3">
                  <c:v>5.0E6</c:v>
                </c:pt>
              </c:numCache>
            </c:numRef>
          </c:val>
        </c:ser>
        <c:ser>
          <c:idx val="1"/>
          <c:order val="1"/>
          <c:tx>
            <c:strRef>
              <c:f>Sheet1!$C$1</c:f>
              <c:strCache>
                <c:ptCount val="1"/>
                <c:pt idx="0">
                  <c:v>Census Beacon Hits</c:v>
                </c:pt>
              </c:strCache>
            </c:strRef>
          </c:tx>
          <c:invertIfNegative val="0"/>
          <c:cat>
            <c:strRef>
              <c:f>Sheet1!$A$2:$A$5</c:f>
              <c:strCache>
                <c:ptCount val="4"/>
                <c:pt idx="0">
                  <c:v>Website A</c:v>
                </c:pt>
                <c:pt idx="1">
                  <c:v>Wesite B</c:v>
                </c:pt>
                <c:pt idx="2">
                  <c:v>Website C</c:v>
                </c:pt>
                <c:pt idx="3">
                  <c:v>Website D</c:v>
                </c:pt>
              </c:strCache>
            </c:strRef>
          </c:cat>
          <c:val>
            <c:numRef>
              <c:f>Sheet1!$C$2:$C$5</c:f>
              <c:numCache>
                <c:formatCode>#,##0</c:formatCode>
                <c:ptCount val="4"/>
                <c:pt idx="0">
                  <c:v>4.25E6</c:v>
                </c:pt>
                <c:pt idx="1">
                  <c:v>2.5E6</c:v>
                </c:pt>
                <c:pt idx="2">
                  <c:v>4.5E6</c:v>
                </c:pt>
                <c:pt idx="3">
                  <c:v>5.0E6</c:v>
                </c:pt>
              </c:numCache>
            </c:numRef>
          </c:val>
        </c:ser>
        <c:dLbls>
          <c:showLegendKey val="0"/>
          <c:showVal val="0"/>
          <c:showCatName val="0"/>
          <c:showSerName val="0"/>
          <c:showPercent val="0"/>
          <c:showBubbleSize val="0"/>
        </c:dLbls>
        <c:gapWidth val="150"/>
        <c:axId val="2119702024"/>
        <c:axId val="2119705000"/>
      </c:barChart>
      <c:catAx>
        <c:axId val="2119702024"/>
        <c:scaling>
          <c:orientation val="minMax"/>
        </c:scaling>
        <c:delete val="0"/>
        <c:axPos val="b"/>
        <c:majorTickMark val="out"/>
        <c:minorTickMark val="none"/>
        <c:tickLblPos val="nextTo"/>
        <c:crossAx val="2119705000"/>
        <c:crosses val="autoZero"/>
        <c:auto val="1"/>
        <c:lblAlgn val="ctr"/>
        <c:lblOffset val="100"/>
        <c:noMultiLvlLbl val="0"/>
      </c:catAx>
      <c:valAx>
        <c:axId val="2119705000"/>
        <c:scaling>
          <c:orientation val="minMax"/>
        </c:scaling>
        <c:delete val="0"/>
        <c:axPos val="l"/>
        <c:majorGridlines/>
        <c:numFmt formatCode="#,##0" sourceLinked="1"/>
        <c:majorTickMark val="out"/>
        <c:minorTickMark val="none"/>
        <c:tickLblPos val="nextTo"/>
        <c:crossAx val="2119702024"/>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F2D34B-5D44-9C40-B089-8F568DBE30F5}" type="datetimeFigureOut">
              <a:rPr lang="en-US" smtClean="0"/>
              <a:t>5/27/13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10F26F-CFE5-7843-A6B3-03F90F150428}" type="slidenum">
              <a:rPr lang="en-US" smtClean="0"/>
              <a:t>‹#›</a:t>
            </a:fld>
            <a:endParaRPr lang="en-US"/>
          </a:p>
        </p:txBody>
      </p:sp>
    </p:spTree>
    <p:extLst>
      <p:ext uri="{BB962C8B-B14F-4D97-AF65-F5344CB8AC3E}">
        <p14:creationId xmlns:p14="http://schemas.microsoft.com/office/powerpoint/2010/main" val="8816824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5652" t="60675" r="17294" b="-1608"/>
          <a:stretch/>
        </p:blipFill>
        <p:spPr>
          <a:xfrm>
            <a:off x="0" y="0"/>
            <a:ext cx="9144000" cy="4856480"/>
          </a:xfrm>
          <a:prstGeom prst="rect">
            <a:avLst/>
          </a:prstGeom>
        </p:spPr>
      </p:pic>
      <p:sp>
        <p:nvSpPr>
          <p:cNvPr id="12" name="Rectangle 11"/>
          <p:cNvSpPr/>
          <p:nvPr userDrawn="1"/>
        </p:nvSpPr>
        <p:spPr>
          <a:xfrm>
            <a:off x="0" y="3423586"/>
            <a:ext cx="9144000" cy="914400"/>
          </a:xfrm>
          <a:prstGeom prst="rect">
            <a:avLst/>
          </a:prstGeom>
          <a:solidFill>
            <a:schemeClr val="tx2">
              <a:lumMod val="50000"/>
              <a:alpha val="80000"/>
            </a:schemeClr>
          </a:solidFill>
          <a:ln>
            <a:noFill/>
          </a:ln>
        </p:spPr>
        <p:style>
          <a:lnRef idx="2">
            <a:schemeClr val="accent3"/>
          </a:lnRef>
          <a:fillRef idx="1">
            <a:schemeClr val="lt1"/>
          </a:fillRef>
          <a:effectRef idx="0">
            <a:schemeClr val="accent3"/>
          </a:effectRef>
          <a:fontRef idx="minor">
            <a:schemeClr val="dk1"/>
          </a:fontRef>
        </p:style>
        <p:txBody>
          <a:bodyPr lIns="91440" rtlCol="0" anchor="ctr"/>
          <a:lstStyle/>
          <a:p>
            <a:pPr algn="r"/>
            <a:endParaRPr lang="en-US" dirty="0"/>
          </a:p>
        </p:txBody>
      </p:sp>
      <p:sp>
        <p:nvSpPr>
          <p:cNvPr id="16" name="Rectangle 15"/>
          <p:cNvSpPr/>
          <p:nvPr userDrawn="1"/>
        </p:nvSpPr>
        <p:spPr>
          <a:xfrm>
            <a:off x="0" y="1810596"/>
            <a:ext cx="6268915" cy="1615272"/>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r"/>
            <a:endParaRPr lang="en-US" dirty="0"/>
          </a:p>
        </p:txBody>
      </p:sp>
      <p:sp>
        <p:nvSpPr>
          <p:cNvPr id="2" name="Title 1"/>
          <p:cNvSpPr>
            <a:spLocks noGrp="1"/>
          </p:cNvSpPr>
          <p:nvPr>
            <p:ph type="ctrTitle"/>
          </p:nvPr>
        </p:nvSpPr>
        <p:spPr>
          <a:xfrm>
            <a:off x="200024" y="1813203"/>
            <a:ext cx="6066567" cy="1612663"/>
          </a:xfrm>
        </p:spPr>
        <p:txBody>
          <a:bodyPr anchor="ctr">
            <a:noAutofit/>
          </a:bodyPr>
          <a:lstStyle>
            <a:lvl1pP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200025" y="3425867"/>
            <a:ext cx="8740311" cy="912119"/>
          </a:xfrm>
        </p:spPr>
        <p:txBody>
          <a:bodyPr anchor="ctr" anchorCtr="0">
            <a:noAutofit/>
          </a:bodyPr>
          <a:lstStyle>
            <a:lvl1pPr marL="0" indent="0" algn="l">
              <a:buNone/>
              <a:defRPr sz="16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3" name="Picture 14" descr="cS_newlogo_3inch"/>
          <p:cNvPicPr>
            <a:picLocks noChangeAspect="1" noChangeArrowheads="1"/>
          </p:cNvPicPr>
          <p:nvPr userDrawn="1"/>
        </p:nvPicPr>
        <p:blipFill>
          <a:blip r:embed="rId3" cstate="print"/>
          <a:srcRect/>
          <a:stretch>
            <a:fillRect/>
          </a:stretch>
        </p:blipFill>
        <p:spPr bwMode="auto">
          <a:xfrm>
            <a:off x="246063" y="6370638"/>
            <a:ext cx="1828800" cy="319087"/>
          </a:xfrm>
          <a:prstGeom prst="rect">
            <a:avLst/>
          </a:prstGeom>
          <a:noFill/>
          <a:ln w="9525">
            <a:noFill/>
            <a:miter lim="800000"/>
            <a:headEnd/>
            <a:tailEnd/>
          </a:ln>
        </p:spPr>
      </p:pic>
      <p:sp>
        <p:nvSpPr>
          <p:cNvPr id="14" name="Text Placeholder 13"/>
          <p:cNvSpPr>
            <a:spLocks noGrp="1"/>
          </p:cNvSpPr>
          <p:nvPr>
            <p:ph type="body" sz="quarter" idx="12" hasCustomPrompt="1"/>
          </p:nvPr>
        </p:nvSpPr>
        <p:spPr>
          <a:xfrm>
            <a:off x="203200" y="4737100"/>
            <a:ext cx="8737600" cy="1435608"/>
          </a:xfrm>
        </p:spPr>
        <p:txBody>
          <a:bodyPr>
            <a:noAutofit/>
          </a:bodyPr>
          <a:lstStyle>
            <a:lvl1pPr>
              <a:defRPr sz="1600"/>
            </a:lvl1pPr>
          </a:lstStyle>
          <a:p>
            <a:r>
              <a:rPr lang="en-US" dirty="0" smtClean="0"/>
              <a:t>Click to edit Master subtitle style</a:t>
            </a:r>
            <a:endParaRPr lang="en-US" dirty="0"/>
          </a:p>
        </p:txBody>
      </p:sp>
      <p:sp>
        <p:nvSpPr>
          <p:cNvPr id="10" name="Date Placeholder 3"/>
          <p:cNvSpPr txBox="1">
            <a:spLocks/>
          </p:cNvSpPr>
          <p:nvPr userDrawn="1"/>
        </p:nvSpPr>
        <p:spPr>
          <a:xfrm>
            <a:off x="2256693" y="6233141"/>
            <a:ext cx="1629507" cy="456584"/>
          </a:xfrm>
          <a:prstGeom prst="rect">
            <a:avLst/>
          </a:prstGeom>
        </p:spPr>
        <p:txBody>
          <a:bodyPr vert="horz" lIns="182880" tIns="45720" rIns="182880" bIns="45720" rtlCol="0" anchor="b" anchorCtr="0"/>
          <a:lstStyle>
            <a:defPPr>
              <a:defRPr lang="en-US"/>
            </a:defPPr>
            <a:lvl1pPr marL="0" algn="l" defTabSz="457200" rtl="0" eaLnBrk="1" latinLnBrk="0" hangingPunct="1">
              <a:defRPr lang="en-US" sz="700" b="0" kern="1200" smtClean="0">
                <a:solidFill>
                  <a:schemeClr val="tx1"/>
                </a:solidFill>
                <a:latin typeface="Arial" pitchFamily="34" charset="0"/>
                <a:ea typeface="Arial"/>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650"/>
              </a:lnSpc>
            </a:pPr>
            <a:r>
              <a:rPr lang="en-US" dirty="0" smtClean="0"/>
              <a:t>© comScore, Inc.    Proprietary.</a:t>
            </a:r>
            <a:endParaRPr lang="en-US" dirty="0"/>
          </a:p>
        </p:txBody>
      </p:sp>
    </p:spTree>
    <p:extLst>
      <p:ext uri="{BB962C8B-B14F-4D97-AF65-F5344CB8AC3E}">
        <p14:creationId xmlns:p14="http://schemas.microsoft.com/office/powerpoint/2010/main" val="4279561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column with top text">
    <p:spTree>
      <p:nvGrpSpPr>
        <p:cNvPr id="1" name=""/>
        <p:cNvGrpSpPr/>
        <p:nvPr/>
      </p:nvGrpSpPr>
      <p:grpSpPr>
        <a:xfrm>
          <a:off x="0" y="0"/>
          <a:ext cx="0" cy="0"/>
          <a:chOff x="0" y="0"/>
          <a:chExt cx="0" cy="0"/>
        </a:xfrm>
      </p:grpSpPr>
      <p:cxnSp>
        <p:nvCxnSpPr>
          <p:cNvPr id="15" name="Straight Connector 14"/>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22" name="Text Placeholder 7"/>
          <p:cNvSpPr>
            <a:spLocks noGrp="1"/>
          </p:cNvSpPr>
          <p:nvPr>
            <p:ph type="body" sz="quarter" idx="13"/>
          </p:nvPr>
        </p:nvSpPr>
        <p:spPr>
          <a:xfrm>
            <a:off x="203200" y="1117600"/>
            <a:ext cx="4267200" cy="905934"/>
          </a:xfrm>
        </p:spPr>
        <p:txBody>
          <a:bodyPr vert="horz" lIns="91440" tIns="45720" rIns="91440" bIns="45720" rtlCol="0">
            <a:normAutofit/>
          </a:bodyPr>
          <a:lstStyle>
            <a:lvl1pPr>
              <a:defRPr lang="en-US" sz="1400" dirty="0" smtClean="0">
                <a:solidFill>
                  <a:schemeClr val="tx1"/>
                </a:solidFill>
              </a:defRPr>
            </a:lvl1pPr>
            <a:lvl2pPr>
              <a:defRPr lang="en-US" sz="1400" dirty="0" smtClean="0">
                <a:solidFill>
                  <a:schemeClr val="tx1"/>
                </a:solidFill>
              </a:defRPr>
            </a:lvl2pPr>
            <a:lvl3pPr>
              <a:defRPr lang="en-US" sz="1100" dirty="0" smtClean="0">
                <a:solidFill>
                  <a:srgbClr val="2674BA"/>
                </a:solidFill>
              </a:defRPr>
            </a:lvl3pPr>
            <a:lvl4pPr>
              <a:defRPr lang="en-US" sz="1050" dirty="0" smtClean="0">
                <a:solidFill>
                  <a:schemeClr val="accent3"/>
                </a:solidFill>
              </a:defRPr>
            </a:lvl4pPr>
            <a:lvl5pPr>
              <a:defRPr lang="en-US" dirty="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1" name="Content Placeholder 6"/>
          <p:cNvSpPr>
            <a:spLocks noGrp="1"/>
          </p:cNvSpPr>
          <p:nvPr>
            <p:ph sz="quarter" idx="14"/>
          </p:nvPr>
        </p:nvSpPr>
        <p:spPr>
          <a:xfrm>
            <a:off x="203200" y="2023532"/>
            <a:ext cx="4267200" cy="414866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6"/>
          <p:cNvSpPr>
            <a:spLocks noGrp="1"/>
          </p:cNvSpPr>
          <p:nvPr>
            <p:ph sz="quarter" idx="18"/>
          </p:nvPr>
        </p:nvSpPr>
        <p:spPr>
          <a:xfrm>
            <a:off x="4673600" y="2023532"/>
            <a:ext cx="4267200" cy="414866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7"/>
          <p:cNvSpPr>
            <a:spLocks noGrp="1"/>
          </p:cNvSpPr>
          <p:nvPr>
            <p:ph type="body" sz="quarter" idx="19"/>
          </p:nvPr>
        </p:nvSpPr>
        <p:spPr>
          <a:xfrm>
            <a:off x="4673600" y="1117600"/>
            <a:ext cx="4267200" cy="905934"/>
          </a:xfrm>
        </p:spPr>
        <p:txBody>
          <a:bodyPr vert="horz" lIns="91440" tIns="45720" rIns="91440" bIns="45720" rtlCol="0">
            <a:normAutofit/>
          </a:bodyPr>
          <a:lstStyle>
            <a:lvl1pPr>
              <a:defRPr lang="en-US" sz="1400" dirty="0" smtClean="0">
                <a:solidFill>
                  <a:schemeClr val="tx1"/>
                </a:solidFill>
              </a:defRPr>
            </a:lvl1pPr>
            <a:lvl2pPr>
              <a:defRPr lang="en-US" sz="1400" dirty="0" smtClean="0">
                <a:solidFill>
                  <a:schemeClr val="tx1"/>
                </a:solidFill>
              </a:defRPr>
            </a:lvl2pPr>
            <a:lvl3pPr>
              <a:defRPr lang="en-US" sz="1100" dirty="0" smtClean="0">
                <a:solidFill>
                  <a:schemeClr val="bg2"/>
                </a:solidFill>
              </a:defRPr>
            </a:lvl3pPr>
            <a:lvl4pPr>
              <a:defRPr lang="en-US" sz="1050" dirty="0" smtClean="0">
                <a:solidFill>
                  <a:srgbClr val="F37A20"/>
                </a:solidFill>
              </a:defRPr>
            </a:lvl4pPr>
            <a:lvl5pPr>
              <a:defRPr lang="en-US" dirty="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5"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Tree>
    <p:extLst>
      <p:ext uri="{BB962C8B-B14F-4D97-AF65-F5344CB8AC3E}">
        <p14:creationId xmlns:p14="http://schemas.microsoft.com/office/powerpoint/2010/main" val="2116369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column with bottom text">
    <p:spTree>
      <p:nvGrpSpPr>
        <p:cNvPr id="1" name=""/>
        <p:cNvGrpSpPr/>
        <p:nvPr/>
      </p:nvGrpSpPr>
      <p:grpSpPr>
        <a:xfrm>
          <a:off x="0" y="0"/>
          <a:ext cx="0" cy="0"/>
          <a:chOff x="0" y="0"/>
          <a:chExt cx="0" cy="0"/>
        </a:xfrm>
      </p:grpSpPr>
      <p:cxnSp>
        <p:nvCxnSpPr>
          <p:cNvPr id="12" name="Straight Connector 11"/>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Content Placeholder 4"/>
          <p:cNvSpPr>
            <a:spLocks noGrp="1"/>
          </p:cNvSpPr>
          <p:nvPr>
            <p:ph sz="quarter" idx="19"/>
          </p:nvPr>
        </p:nvSpPr>
        <p:spPr>
          <a:xfrm>
            <a:off x="4673600" y="1117601"/>
            <a:ext cx="4267200" cy="4394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8"/>
          </p:nvPr>
        </p:nvSpPr>
        <p:spPr>
          <a:xfrm>
            <a:off x="203200" y="1117601"/>
            <a:ext cx="4267200" cy="4394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20"/>
          </p:nvPr>
        </p:nvSpPr>
        <p:spPr>
          <a:xfrm>
            <a:off x="203199" y="5516028"/>
            <a:ext cx="8737601" cy="451324"/>
          </a:xfrm>
          <a:solidFill>
            <a:schemeClr val="accent3"/>
          </a:solidFill>
        </p:spPr>
        <p:txBody>
          <a:bodyPr/>
          <a:lstStyle>
            <a:lvl1pPr algn="ctr">
              <a:defRPr b="0"/>
            </a:lvl1pPr>
          </a:lstStyle>
          <a:p>
            <a:pPr lvl="0"/>
            <a:r>
              <a:rPr lang="en-US" dirty="0" smtClean="0"/>
              <a:t>Click to edit Master text styles</a:t>
            </a:r>
          </a:p>
        </p:txBody>
      </p:sp>
      <p:sp>
        <p:nvSpPr>
          <p:cNvPr id="10" name="TextBox 9"/>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6"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3"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Tree>
    <p:extLst>
      <p:ext uri="{BB962C8B-B14F-4D97-AF65-F5344CB8AC3E}">
        <p14:creationId xmlns:p14="http://schemas.microsoft.com/office/powerpoint/2010/main" val="595609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column with left text">
    <p:spTree>
      <p:nvGrpSpPr>
        <p:cNvPr id="1" name=""/>
        <p:cNvGrpSpPr/>
        <p:nvPr/>
      </p:nvGrpSpPr>
      <p:grpSpPr>
        <a:xfrm>
          <a:off x="0" y="0"/>
          <a:ext cx="0" cy="0"/>
          <a:chOff x="0" y="0"/>
          <a:chExt cx="0" cy="0"/>
        </a:xfrm>
      </p:grpSpPr>
      <p:cxnSp>
        <p:nvCxnSpPr>
          <p:cNvPr id="9" name="Straight Connector 8"/>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ext Placeholder 7"/>
          <p:cNvSpPr>
            <a:spLocks noGrp="1"/>
          </p:cNvSpPr>
          <p:nvPr>
            <p:ph type="body" sz="quarter" idx="13"/>
          </p:nvPr>
        </p:nvSpPr>
        <p:spPr>
          <a:xfrm>
            <a:off x="203198" y="1117600"/>
            <a:ext cx="2779776" cy="5054599"/>
          </a:xfrm>
        </p:spPr>
        <p:txBody>
          <a:bodyPr vert="horz" lIns="91440" tIns="45720" rIns="91440" bIns="45720" rtlCol="0">
            <a:normAutofit/>
          </a:bodyPr>
          <a:lstStyle>
            <a:lvl1pPr>
              <a:defRPr lang="en-US" dirty="0" smtClean="0">
                <a:solidFill>
                  <a:schemeClr val="tx1"/>
                </a:solidFill>
              </a:defRPr>
            </a:lvl1pPr>
            <a:lvl2pPr>
              <a:defRPr lang="en-US" dirty="0" smtClean="0">
                <a:solidFill>
                  <a:schemeClr val="tx1"/>
                </a:solidFill>
              </a:defRPr>
            </a:lvl2pPr>
            <a:lvl3pPr>
              <a:defRPr lang="en-US" dirty="0" smtClean="0">
                <a:solidFill>
                  <a:schemeClr val="accent1"/>
                </a:solidFill>
              </a:defRPr>
            </a:lvl3pPr>
            <a:lvl4pPr>
              <a:defRPr lang="en-US" dirty="0" smtClean="0">
                <a:solidFill>
                  <a:schemeClr val="accent3"/>
                </a:solidFill>
              </a:defRPr>
            </a:lvl4pPr>
            <a:lvl5pPr>
              <a:defRPr lang="en-US" dirty="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5" name="Text Placeholder 2"/>
          <p:cNvSpPr>
            <a:spLocks noGrp="1"/>
          </p:cNvSpPr>
          <p:nvPr>
            <p:ph type="body" sz="quarter" idx="22"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1"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
        <p:nvSpPr>
          <p:cNvPr id="11" name="Content Placeholder 4"/>
          <p:cNvSpPr>
            <a:spLocks noGrp="1"/>
          </p:cNvSpPr>
          <p:nvPr>
            <p:ph sz="quarter" idx="19"/>
          </p:nvPr>
        </p:nvSpPr>
        <p:spPr>
          <a:xfrm>
            <a:off x="3183467" y="1117600"/>
            <a:ext cx="5757333" cy="5054599"/>
          </a:xfrm>
        </p:spPr>
        <p:txBody>
          <a:bodyPr/>
          <a:lstStyle>
            <a:lvl3pPr>
              <a:defRPr>
                <a:solidFill>
                  <a:schemeClr val="bg2"/>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36451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column">
    <p:spTree>
      <p:nvGrpSpPr>
        <p:cNvPr id="1" name=""/>
        <p:cNvGrpSpPr/>
        <p:nvPr/>
      </p:nvGrpSpPr>
      <p:grpSpPr>
        <a:xfrm>
          <a:off x="0" y="0"/>
          <a:ext cx="0" cy="0"/>
          <a:chOff x="0" y="0"/>
          <a:chExt cx="0" cy="0"/>
        </a:xfrm>
      </p:grpSpPr>
      <p:cxnSp>
        <p:nvCxnSpPr>
          <p:cNvPr id="11" name="Straight Connector 10"/>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quarter" idx="23"/>
          </p:nvPr>
        </p:nvSpPr>
        <p:spPr>
          <a:xfrm>
            <a:off x="3181768" y="1119673"/>
            <a:ext cx="2779712" cy="505252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7"/>
          <p:cNvSpPr>
            <a:spLocks noGrp="1"/>
          </p:cNvSpPr>
          <p:nvPr>
            <p:ph type="body" sz="quarter" idx="17"/>
          </p:nvPr>
        </p:nvSpPr>
        <p:spPr>
          <a:xfrm>
            <a:off x="6163733" y="1119673"/>
            <a:ext cx="2777066" cy="5052526"/>
          </a:xfrm>
        </p:spPr>
        <p:txBody>
          <a:bodyPr vert="horz" lIns="91440" tIns="45720" rIns="91440" bIns="45720" rtlCol="0">
            <a:normAutofit/>
          </a:bodyPr>
          <a:lstStyle>
            <a:lvl1pPr>
              <a:defRPr lang="en-US" dirty="0" smtClean="0">
                <a:solidFill>
                  <a:schemeClr val="tx1"/>
                </a:solidFill>
              </a:defRPr>
            </a:lvl1pPr>
            <a:lvl2pPr>
              <a:defRPr lang="en-US" dirty="0" smtClean="0">
                <a:solidFill>
                  <a:schemeClr val="tx1"/>
                </a:solidFill>
              </a:defRPr>
            </a:lvl2pPr>
            <a:lvl3pPr>
              <a:defRPr lang="en-US" dirty="0" smtClean="0">
                <a:solidFill>
                  <a:schemeClr val="accent1"/>
                </a:solidFill>
              </a:defRPr>
            </a:lvl3pPr>
            <a:lvl4pPr>
              <a:defRPr lang="en-US" dirty="0">
                <a:solidFill>
                  <a:schemeClr val="accent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5" name="Text Placeholder 2"/>
          <p:cNvSpPr>
            <a:spLocks noGrp="1"/>
          </p:cNvSpPr>
          <p:nvPr>
            <p:ph type="body" sz="quarter" idx="22"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1"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
        <p:nvSpPr>
          <p:cNvPr id="13" name="Text Placeholder 7"/>
          <p:cNvSpPr>
            <a:spLocks noGrp="1"/>
          </p:cNvSpPr>
          <p:nvPr>
            <p:ph type="body" sz="quarter" idx="24"/>
          </p:nvPr>
        </p:nvSpPr>
        <p:spPr>
          <a:xfrm>
            <a:off x="203200" y="1119673"/>
            <a:ext cx="2777066" cy="5052526"/>
          </a:xfrm>
        </p:spPr>
        <p:txBody>
          <a:bodyPr vert="horz" lIns="91440" tIns="45720" rIns="91440" bIns="45720" rtlCol="0">
            <a:normAutofit/>
          </a:bodyPr>
          <a:lstStyle>
            <a:lvl1pPr>
              <a:defRPr lang="en-US" dirty="0" smtClean="0">
                <a:solidFill>
                  <a:schemeClr val="tx1"/>
                </a:solidFill>
              </a:defRPr>
            </a:lvl1pPr>
            <a:lvl2pPr>
              <a:defRPr lang="en-US" dirty="0" smtClean="0">
                <a:solidFill>
                  <a:schemeClr val="tx1"/>
                </a:solidFill>
              </a:defRPr>
            </a:lvl2pPr>
            <a:lvl3pPr>
              <a:defRPr lang="en-US" dirty="0" smtClean="0">
                <a:solidFill>
                  <a:schemeClr val="accent1"/>
                </a:solidFill>
              </a:defRPr>
            </a:lvl3pPr>
            <a:lvl4pPr>
              <a:defRPr lang="en-US" dirty="0">
                <a:solidFill>
                  <a:schemeClr val="accent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36451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column with grey header">
    <p:spTree>
      <p:nvGrpSpPr>
        <p:cNvPr id="1" name=""/>
        <p:cNvGrpSpPr/>
        <p:nvPr/>
      </p:nvGrpSpPr>
      <p:grpSpPr>
        <a:xfrm>
          <a:off x="0" y="0"/>
          <a:ext cx="0" cy="0"/>
          <a:chOff x="0" y="0"/>
          <a:chExt cx="0" cy="0"/>
        </a:xfrm>
      </p:grpSpPr>
      <p:cxnSp>
        <p:nvCxnSpPr>
          <p:cNvPr id="11" name="Straight Connector 10"/>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quarter" idx="23"/>
          </p:nvPr>
        </p:nvSpPr>
        <p:spPr>
          <a:xfrm>
            <a:off x="3181769" y="1119673"/>
            <a:ext cx="2779776" cy="50525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descr="cS_Grey_Background_v2.png"/>
          <p:cNvPicPr>
            <a:picLocks noChangeAspect="1"/>
          </p:cNvPicPr>
          <p:nvPr userDrawn="1"/>
        </p:nvPicPr>
        <p:blipFill>
          <a:blip r:embed="rId2"/>
          <a:srcRect b="86666"/>
          <a:stretch>
            <a:fillRect/>
          </a:stretch>
        </p:blipFill>
        <p:spPr>
          <a:xfrm>
            <a:off x="0" y="0"/>
            <a:ext cx="9144000" cy="914400"/>
          </a:xfrm>
          <a:prstGeom prst="rect">
            <a:avLst/>
          </a:prstGeom>
        </p:spPr>
      </p:pic>
      <p:sp>
        <p:nvSpPr>
          <p:cNvPr id="9" name="Text Placeholder 7"/>
          <p:cNvSpPr>
            <a:spLocks noGrp="1"/>
          </p:cNvSpPr>
          <p:nvPr>
            <p:ph type="body" sz="quarter" idx="17"/>
          </p:nvPr>
        </p:nvSpPr>
        <p:spPr>
          <a:xfrm>
            <a:off x="6163733" y="1117600"/>
            <a:ext cx="2777066" cy="5054599"/>
          </a:xfrm>
        </p:spPr>
        <p:txBody>
          <a:bodyPr vert="horz" lIns="91440" tIns="45720" rIns="91440" bIns="45720" rtlCol="0">
            <a:normAutofit/>
          </a:bodyPr>
          <a:lstStyle>
            <a:lvl1pPr>
              <a:defRPr lang="en-US" dirty="0" smtClean="0">
                <a:solidFill>
                  <a:schemeClr val="tx1"/>
                </a:solidFill>
              </a:defRPr>
            </a:lvl1pPr>
            <a:lvl2pPr>
              <a:defRPr lang="en-US" dirty="0" smtClean="0">
                <a:solidFill>
                  <a:schemeClr val="tx1"/>
                </a:solidFill>
              </a:defRPr>
            </a:lvl2pPr>
            <a:lvl3pPr>
              <a:defRPr lang="en-US" dirty="0" smtClean="0">
                <a:solidFill>
                  <a:schemeClr val="bg2"/>
                </a:solidFill>
              </a:defRPr>
            </a:lvl3pPr>
            <a:lvl4pPr>
              <a:defRPr lang="en-US" dirty="0">
                <a:solidFill>
                  <a:schemeClr val="accent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5" name="Text Placeholder 2"/>
          <p:cNvSpPr>
            <a:spLocks noGrp="1"/>
          </p:cNvSpPr>
          <p:nvPr>
            <p:ph type="body" sz="quarter" idx="22"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1" name="Title 2"/>
          <p:cNvSpPr>
            <a:spLocks noGrp="1"/>
          </p:cNvSpPr>
          <p:nvPr>
            <p:ph type="title"/>
          </p:nvPr>
        </p:nvSpPr>
        <p:spPr>
          <a:xfrm>
            <a:off x="203200" y="0"/>
            <a:ext cx="8737600" cy="914400"/>
          </a:xfrm>
        </p:spPr>
        <p:txBody>
          <a:bodyPr anchor="ctr"/>
          <a:lstStyle>
            <a:lvl1pPr>
              <a:defRPr>
                <a:solidFill>
                  <a:srgbClr val="FFFFFF"/>
                </a:solidFill>
              </a:defRPr>
            </a:lvl1pPr>
          </a:lstStyle>
          <a:p>
            <a:r>
              <a:rPr lang="en-US" dirty="0" smtClean="0"/>
              <a:t>Click to edit Master title style</a:t>
            </a:r>
            <a:endParaRPr lang="en-US" dirty="0"/>
          </a:p>
        </p:txBody>
      </p:sp>
      <p:sp>
        <p:nvSpPr>
          <p:cNvPr id="14" name="Text Placeholder 7"/>
          <p:cNvSpPr>
            <a:spLocks noGrp="1"/>
          </p:cNvSpPr>
          <p:nvPr>
            <p:ph type="body" sz="quarter" idx="24"/>
          </p:nvPr>
        </p:nvSpPr>
        <p:spPr>
          <a:xfrm>
            <a:off x="203200" y="1117600"/>
            <a:ext cx="2777066" cy="5054599"/>
          </a:xfrm>
        </p:spPr>
        <p:txBody>
          <a:bodyPr vert="horz" lIns="91440" tIns="45720" rIns="91440" bIns="45720" rtlCol="0">
            <a:normAutofit/>
          </a:bodyPr>
          <a:lstStyle>
            <a:lvl1pPr>
              <a:defRPr lang="en-US" dirty="0" smtClean="0">
                <a:solidFill>
                  <a:schemeClr val="tx1"/>
                </a:solidFill>
              </a:defRPr>
            </a:lvl1pPr>
            <a:lvl2pPr>
              <a:defRPr lang="en-US" dirty="0" smtClean="0">
                <a:solidFill>
                  <a:schemeClr val="tx1"/>
                </a:solidFill>
              </a:defRPr>
            </a:lvl2pPr>
            <a:lvl3pPr>
              <a:defRPr lang="en-US" dirty="0" smtClean="0">
                <a:solidFill>
                  <a:schemeClr val="bg2"/>
                </a:solidFill>
              </a:defRPr>
            </a:lvl3pPr>
            <a:lvl4pPr>
              <a:defRPr lang="en-US" dirty="0">
                <a:solidFill>
                  <a:schemeClr val="accent3"/>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36451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column with background">
    <p:spTree>
      <p:nvGrpSpPr>
        <p:cNvPr id="1" name=""/>
        <p:cNvGrpSpPr/>
        <p:nvPr/>
      </p:nvGrpSpPr>
      <p:grpSpPr>
        <a:xfrm>
          <a:off x="0" y="0"/>
          <a:ext cx="0" cy="0"/>
          <a:chOff x="0" y="0"/>
          <a:chExt cx="0" cy="0"/>
        </a:xfrm>
      </p:grpSpPr>
      <p:cxnSp>
        <p:nvCxnSpPr>
          <p:cNvPr id="12" name="Straight Connector 11"/>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7" name="Picture 16" descr="cS_Grey_Background_v2.png"/>
          <p:cNvPicPr>
            <a:picLocks noChangeAspect="1"/>
          </p:cNvPicPr>
          <p:nvPr userDrawn="1"/>
        </p:nvPicPr>
        <p:blipFill>
          <a:blip r:embed="rId2"/>
          <a:srcRect b="10000"/>
          <a:stretch>
            <a:fillRect/>
          </a:stretch>
        </p:blipFill>
        <p:spPr>
          <a:xfrm>
            <a:off x="0" y="0"/>
            <a:ext cx="9144000" cy="6172200"/>
          </a:xfrm>
          <a:prstGeom prst="rect">
            <a:avLst/>
          </a:prstGeom>
        </p:spPr>
      </p:pic>
      <p:sp>
        <p:nvSpPr>
          <p:cNvPr id="11" name="Text Placeholder 4"/>
          <p:cNvSpPr>
            <a:spLocks noGrp="1"/>
          </p:cNvSpPr>
          <p:nvPr>
            <p:ph type="body" sz="quarter" idx="18" hasCustomPrompt="1"/>
          </p:nvPr>
        </p:nvSpPr>
        <p:spPr>
          <a:xfrm>
            <a:off x="1587" y="0"/>
            <a:ext cx="9142413" cy="6172200"/>
          </a:xfrm>
          <a:solidFill>
            <a:schemeClr val="bg2">
              <a:alpha val="80000"/>
            </a:schemeClr>
          </a:solidFill>
        </p:spPr>
        <p:txBody>
          <a:bodyPr vert="horz" lIns="182880" tIns="137160" rIns="91440" bIns="45720" rtlCol="0">
            <a:normAutofit/>
          </a:bodyPr>
          <a:lstStyle>
            <a:lvl1pPr>
              <a:defRPr lang="en-US" sz="1400" kern="1200" dirty="0" smtClean="0">
                <a:solidFill>
                  <a:schemeClr val="tx1"/>
                </a:solidFill>
                <a:cs typeface="Arial"/>
              </a:defRPr>
            </a:lvl1pPr>
          </a:lstStyle>
          <a:p>
            <a:pPr lvl="0" algn="l" defTabSz="457200" rtl="0" latinLnBrk="0"/>
            <a:r>
              <a:rPr lang="en-US" dirty="0" smtClean="0"/>
              <a:t> </a:t>
            </a:r>
          </a:p>
        </p:txBody>
      </p:sp>
      <p:sp>
        <p:nvSpPr>
          <p:cNvPr id="7" name="Content Placeholder 6"/>
          <p:cNvSpPr>
            <a:spLocks noGrp="1"/>
          </p:cNvSpPr>
          <p:nvPr>
            <p:ph sz="quarter" idx="14"/>
          </p:nvPr>
        </p:nvSpPr>
        <p:spPr>
          <a:xfrm>
            <a:off x="203200" y="1117600"/>
            <a:ext cx="8737600" cy="5054600"/>
          </a:xfrm>
        </p:spPr>
        <p:txBody>
          <a:bodyPr vert="horz" lIns="91440" tIns="45720" rIns="91440" bIns="45720" rtlCol="0">
            <a:normAutofit/>
          </a:bodyPr>
          <a:lstStyle>
            <a:lvl1pPr>
              <a:defRPr lang="en-US" dirty="0" smtClean="0">
                <a:solidFill>
                  <a:schemeClr val="bg1"/>
                </a:solidFill>
              </a:defRPr>
            </a:lvl1pPr>
            <a:lvl2pPr>
              <a:buClr>
                <a:schemeClr val="bg1"/>
              </a:buClr>
              <a:defRPr lang="en-US" sz="1800"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solidFill>
                  <a:srgbClr val="444444"/>
                </a:solidFill>
              </a:rPr>
              <a:pPr lvl="0"/>
              <a:t>‹#›</a:t>
            </a:fld>
            <a:endParaRPr lang="en-US" sz="1000" dirty="0">
              <a:solidFill>
                <a:srgbClr val="444444"/>
              </a:solidFill>
            </a:endParaRPr>
          </a:p>
        </p:txBody>
      </p:sp>
      <p:sp>
        <p:nvSpPr>
          <p:cNvPr id="14"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0" name="Title 2"/>
          <p:cNvSpPr>
            <a:spLocks noGrp="1"/>
          </p:cNvSpPr>
          <p:nvPr>
            <p:ph type="title"/>
          </p:nvPr>
        </p:nvSpPr>
        <p:spPr>
          <a:xfrm>
            <a:off x="203200" y="0"/>
            <a:ext cx="8737600" cy="914400"/>
          </a:xfrm>
        </p:spPr>
        <p:txBody>
          <a:bodyPr anchor="ct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48535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column with background">
    <p:spTree>
      <p:nvGrpSpPr>
        <p:cNvPr id="1" name=""/>
        <p:cNvGrpSpPr/>
        <p:nvPr/>
      </p:nvGrpSpPr>
      <p:grpSpPr>
        <a:xfrm>
          <a:off x="0" y="0"/>
          <a:ext cx="0" cy="0"/>
          <a:chOff x="0" y="0"/>
          <a:chExt cx="0" cy="0"/>
        </a:xfrm>
      </p:grpSpPr>
      <p:cxnSp>
        <p:nvCxnSpPr>
          <p:cNvPr id="11" name="Straight Connector 10"/>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4" name="Picture 13" descr="cS_Grey_Background_v2.png"/>
          <p:cNvPicPr>
            <a:picLocks noChangeAspect="1"/>
          </p:cNvPicPr>
          <p:nvPr userDrawn="1"/>
        </p:nvPicPr>
        <p:blipFill>
          <a:blip r:embed="rId2"/>
          <a:srcRect b="10000"/>
          <a:stretch>
            <a:fillRect/>
          </a:stretch>
        </p:blipFill>
        <p:spPr>
          <a:xfrm>
            <a:off x="0" y="0"/>
            <a:ext cx="9144000" cy="6172200"/>
          </a:xfrm>
          <a:prstGeom prst="rect">
            <a:avLst/>
          </a:prstGeom>
        </p:spPr>
      </p:pic>
      <p:sp>
        <p:nvSpPr>
          <p:cNvPr id="23" name="Text Placeholder 4"/>
          <p:cNvSpPr>
            <a:spLocks noGrp="1"/>
          </p:cNvSpPr>
          <p:nvPr>
            <p:ph type="body" sz="quarter" idx="19" hasCustomPrompt="1"/>
          </p:nvPr>
        </p:nvSpPr>
        <p:spPr>
          <a:xfrm>
            <a:off x="1587" y="0"/>
            <a:ext cx="9142413" cy="6172200"/>
          </a:xfrm>
          <a:solidFill>
            <a:schemeClr val="bg2">
              <a:alpha val="80000"/>
            </a:schemeClr>
          </a:solidFill>
        </p:spPr>
        <p:txBody>
          <a:bodyPr vert="horz" lIns="182880" tIns="137160" rIns="91440" bIns="45720" rtlCol="0">
            <a:normAutofit/>
          </a:bodyPr>
          <a:lstStyle>
            <a:lvl1pPr>
              <a:defRPr lang="en-US" sz="1400" kern="1200" dirty="0" smtClean="0">
                <a:solidFill>
                  <a:schemeClr val="tx1"/>
                </a:solidFill>
                <a:cs typeface="Arial"/>
              </a:defRPr>
            </a:lvl1pPr>
          </a:lstStyle>
          <a:p>
            <a:pPr lvl="0" algn="l" defTabSz="457200" rtl="0" latinLnBrk="0"/>
            <a:r>
              <a:rPr lang="en-US" dirty="0" smtClean="0"/>
              <a:t> </a:t>
            </a:r>
          </a:p>
        </p:txBody>
      </p:sp>
      <p:sp>
        <p:nvSpPr>
          <p:cNvPr id="13" name="TextBox 12"/>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solidFill>
                  <a:srgbClr val="444444"/>
                </a:solidFill>
              </a:rPr>
              <a:pPr lvl="0"/>
              <a:t>‹#›</a:t>
            </a:fld>
            <a:endParaRPr lang="en-US" sz="1000" dirty="0">
              <a:solidFill>
                <a:srgbClr val="444444"/>
              </a:solidFill>
            </a:endParaRPr>
          </a:p>
        </p:txBody>
      </p:sp>
      <p:sp>
        <p:nvSpPr>
          <p:cNvPr id="16"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2" name="Title 2"/>
          <p:cNvSpPr>
            <a:spLocks noGrp="1"/>
          </p:cNvSpPr>
          <p:nvPr>
            <p:ph type="title"/>
          </p:nvPr>
        </p:nvSpPr>
        <p:spPr>
          <a:xfrm>
            <a:off x="203200" y="0"/>
            <a:ext cx="8737600" cy="914400"/>
          </a:xfrm>
        </p:spPr>
        <p:txBody>
          <a:bodyPr anchor="ctr"/>
          <a:lstStyle>
            <a:lvl1pPr>
              <a:defRPr>
                <a:solidFill>
                  <a:srgbClr val="FFFFFF"/>
                </a:solidFill>
              </a:defRPr>
            </a:lvl1pPr>
          </a:lstStyle>
          <a:p>
            <a:r>
              <a:rPr lang="en-US" dirty="0" smtClean="0"/>
              <a:t>Click to edit Master title style</a:t>
            </a:r>
            <a:endParaRPr lang="en-US" dirty="0"/>
          </a:p>
        </p:txBody>
      </p:sp>
      <p:sp>
        <p:nvSpPr>
          <p:cNvPr id="15" name="Content Placeholder 6"/>
          <p:cNvSpPr>
            <a:spLocks noGrp="1"/>
          </p:cNvSpPr>
          <p:nvPr>
            <p:ph sz="quarter" idx="14"/>
          </p:nvPr>
        </p:nvSpPr>
        <p:spPr>
          <a:xfrm>
            <a:off x="203200" y="1117600"/>
            <a:ext cx="4270248" cy="5054600"/>
          </a:xfrm>
        </p:spPr>
        <p:txBody>
          <a:bodyPr vert="horz" lIns="91440" tIns="45720" rIns="91440" bIns="45720" rtlCol="0">
            <a:normAutofit/>
          </a:bodyPr>
          <a:lstStyle>
            <a:lvl1pPr>
              <a:defRPr lang="en-US" dirty="0" smtClean="0">
                <a:solidFill>
                  <a:schemeClr val="bg1"/>
                </a:solidFill>
              </a:defRPr>
            </a:lvl1pPr>
            <a:lvl2pPr>
              <a:buClr>
                <a:schemeClr val="bg1"/>
              </a:buClr>
              <a:defRPr lang="en-US" sz="1800"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6"/>
          <p:cNvSpPr>
            <a:spLocks noGrp="1"/>
          </p:cNvSpPr>
          <p:nvPr>
            <p:ph sz="quarter" idx="18"/>
          </p:nvPr>
        </p:nvSpPr>
        <p:spPr>
          <a:xfrm>
            <a:off x="4670566" y="1117600"/>
            <a:ext cx="4270248" cy="5054600"/>
          </a:xfrm>
        </p:spPr>
        <p:txBody>
          <a:bodyPr vert="horz" lIns="91440" tIns="45720" rIns="91440" bIns="45720" rtlCol="0">
            <a:normAutofit/>
          </a:bodyPr>
          <a:lstStyle>
            <a:lvl1pPr>
              <a:defRPr lang="en-US" dirty="0" smtClean="0">
                <a:solidFill>
                  <a:schemeClr val="bg1"/>
                </a:solidFill>
              </a:defRPr>
            </a:lvl1pPr>
            <a:lvl2pPr>
              <a:buClr>
                <a:schemeClr val="bg1"/>
              </a:buClr>
              <a:defRPr lang="en-US" sz="1800"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4836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4 1-column with background">
    <p:spTree>
      <p:nvGrpSpPr>
        <p:cNvPr id="1" name=""/>
        <p:cNvGrpSpPr/>
        <p:nvPr/>
      </p:nvGrpSpPr>
      <p:grpSpPr>
        <a:xfrm>
          <a:off x="0" y="0"/>
          <a:ext cx="0" cy="0"/>
          <a:chOff x="0" y="0"/>
          <a:chExt cx="0" cy="0"/>
        </a:xfrm>
      </p:grpSpPr>
      <p:cxnSp>
        <p:nvCxnSpPr>
          <p:cNvPr id="13" name="Straight Connector 12"/>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Picture 10" descr="cS_Grey_Background_v2.png"/>
          <p:cNvPicPr>
            <a:picLocks noChangeAspect="1"/>
          </p:cNvPicPr>
          <p:nvPr userDrawn="1"/>
        </p:nvPicPr>
        <p:blipFill>
          <a:blip r:embed="rId2"/>
          <a:srcRect t="13333" b="10000"/>
          <a:stretch>
            <a:fillRect/>
          </a:stretch>
        </p:blipFill>
        <p:spPr>
          <a:xfrm>
            <a:off x="0" y="914400"/>
            <a:ext cx="9144000" cy="5257800"/>
          </a:xfrm>
          <a:prstGeom prst="rect">
            <a:avLst/>
          </a:prstGeom>
        </p:spPr>
      </p:pic>
      <p:sp>
        <p:nvSpPr>
          <p:cNvPr id="14" name="Text Placeholder 4"/>
          <p:cNvSpPr>
            <a:spLocks noGrp="1"/>
          </p:cNvSpPr>
          <p:nvPr>
            <p:ph type="body" sz="quarter" idx="18" hasCustomPrompt="1"/>
          </p:nvPr>
        </p:nvSpPr>
        <p:spPr>
          <a:xfrm>
            <a:off x="1587" y="914400"/>
            <a:ext cx="9142413" cy="5257800"/>
          </a:xfrm>
          <a:solidFill>
            <a:schemeClr val="bg2">
              <a:alpha val="80000"/>
            </a:schemeClr>
          </a:solidFill>
        </p:spPr>
        <p:txBody>
          <a:bodyPr vert="horz" lIns="182880" tIns="137160" rIns="91440" bIns="45720" rtlCol="0">
            <a:normAutofit/>
          </a:bodyPr>
          <a:lstStyle>
            <a:lvl1pPr>
              <a:defRPr lang="en-US" sz="1400" kern="1200" dirty="0" smtClean="0">
                <a:solidFill>
                  <a:schemeClr val="tx1"/>
                </a:solidFill>
                <a:cs typeface="Arial"/>
              </a:defRPr>
            </a:lvl1pPr>
          </a:lstStyle>
          <a:p>
            <a:pPr lvl="0" algn="l" defTabSz="457200" rtl="0" latinLnBrk="0"/>
            <a:r>
              <a:rPr lang="en-US" dirty="0" smtClean="0"/>
              <a:t> </a:t>
            </a:r>
          </a:p>
        </p:txBody>
      </p:sp>
      <p:sp>
        <p:nvSpPr>
          <p:cNvPr id="10" name="TextBox 9"/>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5" name="Text Placeholder 2"/>
          <p:cNvSpPr>
            <a:spLocks noGrp="1"/>
          </p:cNvSpPr>
          <p:nvPr>
            <p:ph type="body" sz="quarter" idx="22"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19"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
        <p:nvSpPr>
          <p:cNvPr id="12" name="Content Placeholder 6"/>
          <p:cNvSpPr>
            <a:spLocks noGrp="1"/>
          </p:cNvSpPr>
          <p:nvPr>
            <p:ph sz="quarter" idx="23"/>
          </p:nvPr>
        </p:nvSpPr>
        <p:spPr>
          <a:xfrm>
            <a:off x="203199" y="1117600"/>
            <a:ext cx="8737137" cy="5054600"/>
          </a:xfrm>
        </p:spPr>
        <p:txBody>
          <a:bodyPr vert="horz" lIns="91440" tIns="45720" rIns="91440" bIns="45720" rtlCol="0">
            <a:normAutofit/>
          </a:bodyPr>
          <a:lstStyle>
            <a:lvl1pPr>
              <a:defRPr lang="en-US" dirty="0" smtClean="0">
                <a:solidFill>
                  <a:schemeClr val="bg1"/>
                </a:solidFill>
              </a:defRPr>
            </a:lvl1pPr>
            <a:lvl2pPr>
              <a:buClr>
                <a:schemeClr val="bg1"/>
              </a:buClr>
              <a:defRPr lang="en-US" sz="1800"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24090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4 2-column with background">
    <p:spTree>
      <p:nvGrpSpPr>
        <p:cNvPr id="1" name=""/>
        <p:cNvGrpSpPr/>
        <p:nvPr/>
      </p:nvGrpSpPr>
      <p:grpSpPr>
        <a:xfrm>
          <a:off x="0" y="0"/>
          <a:ext cx="0" cy="0"/>
          <a:chOff x="0" y="0"/>
          <a:chExt cx="0" cy="0"/>
        </a:xfrm>
      </p:grpSpPr>
      <p:cxnSp>
        <p:nvCxnSpPr>
          <p:cNvPr id="13" name="Straight Connector 12"/>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2" name="Picture 11" descr="cS_Grey_Background_v2.png"/>
          <p:cNvPicPr>
            <a:picLocks noChangeAspect="1"/>
          </p:cNvPicPr>
          <p:nvPr userDrawn="1"/>
        </p:nvPicPr>
        <p:blipFill>
          <a:blip r:embed="rId2"/>
          <a:srcRect t="13333" b="10000"/>
          <a:stretch>
            <a:fillRect/>
          </a:stretch>
        </p:blipFill>
        <p:spPr>
          <a:xfrm>
            <a:off x="0" y="914400"/>
            <a:ext cx="9144000" cy="5257800"/>
          </a:xfrm>
          <a:prstGeom prst="rect">
            <a:avLst/>
          </a:prstGeom>
        </p:spPr>
      </p:pic>
      <p:sp>
        <p:nvSpPr>
          <p:cNvPr id="22" name="Text Placeholder 4"/>
          <p:cNvSpPr>
            <a:spLocks noGrp="1"/>
          </p:cNvSpPr>
          <p:nvPr>
            <p:ph type="body" sz="quarter" idx="18" hasCustomPrompt="1"/>
          </p:nvPr>
        </p:nvSpPr>
        <p:spPr>
          <a:xfrm>
            <a:off x="1587" y="914400"/>
            <a:ext cx="9142413" cy="5257800"/>
          </a:xfrm>
          <a:solidFill>
            <a:schemeClr val="bg2">
              <a:alpha val="80000"/>
            </a:schemeClr>
          </a:solidFill>
        </p:spPr>
        <p:txBody>
          <a:bodyPr vert="horz" lIns="182880" tIns="137160" rIns="91440" bIns="45720" rtlCol="0">
            <a:normAutofit/>
          </a:bodyPr>
          <a:lstStyle>
            <a:lvl1pPr>
              <a:defRPr lang="en-US" sz="1400" kern="1200" dirty="0" smtClean="0">
                <a:solidFill>
                  <a:schemeClr val="tx1"/>
                </a:solidFill>
                <a:cs typeface="Arial"/>
              </a:defRPr>
            </a:lvl1pPr>
          </a:lstStyle>
          <a:p>
            <a:pPr lvl="0" algn="l" defTabSz="457200" rtl="0" latinLnBrk="0"/>
            <a:r>
              <a:rPr lang="en-US" dirty="0" smtClean="0"/>
              <a:t> </a:t>
            </a:r>
          </a:p>
        </p:txBody>
      </p:sp>
      <p:sp>
        <p:nvSpPr>
          <p:cNvPr id="11" name="TextBox 10"/>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7" name="Text Placeholder 2"/>
          <p:cNvSpPr>
            <a:spLocks noGrp="1"/>
          </p:cNvSpPr>
          <p:nvPr>
            <p:ph type="body" sz="quarter" idx="22"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1"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
        <p:nvSpPr>
          <p:cNvPr id="3" name="Content Placeholder 2"/>
          <p:cNvSpPr>
            <a:spLocks noGrp="1"/>
          </p:cNvSpPr>
          <p:nvPr>
            <p:ph sz="quarter" idx="23"/>
          </p:nvPr>
        </p:nvSpPr>
        <p:spPr>
          <a:xfrm>
            <a:off x="203238" y="1115261"/>
            <a:ext cx="4265613" cy="5056632"/>
          </a:xfrm>
        </p:spPr>
        <p:txBody>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Clr>
                <a:schemeClr val="bg1"/>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4"/>
          </p:nvPr>
        </p:nvSpPr>
        <p:spPr>
          <a:xfrm>
            <a:off x="4670699" y="1115261"/>
            <a:ext cx="4269637" cy="5056632"/>
          </a:xfrm>
        </p:spPr>
        <p:txBody>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Clr>
                <a:schemeClr val="bg1"/>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395474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4 3-column with background">
    <p:spTree>
      <p:nvGrpSpPr>
        <p:cNvPr id="1" name=""/>
        <p:cNvGrpSpPr/>
        <p:nvPr/>
      </p:nvGrpSpPr>
      <p:grpSpPr>
        <a:xfrm>
          <a:off x="0" y="0"/>
          <a:ext cx="0" cy="0"/>
          <a:chOff x="0" y="0"/>
          <a:chExt cx="0" cy="0"/>
        </a:xfrm>
      </p:grpSpPr>
      <p:cxnSp>
        <p:nvCxnSpPr>
          <p:cNvPr id="12" name="Straight Connector 11"/>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3" name="Picture 12" descr="cS_Grey_Background_v2.png"/>
          <p:cNvPicPr>
            <a:picLocks noChangeAspect="1"/>
          </p:cNvPicPr>
          <p:nvPr userDrawn="1"/>
        </p:nvPicPr>
        <p:blipFill>
          <a:blip r:embed="rId2"/>
          <a:srcRect t="13333" b="10000"/>
          <a:stretch>
            <a:fillRect/>
          </a:stretch>
        </p:blipFill>
        <p:spPr>
          <a:xfrm>
            <a:off x="0" y="914400"/>
            <a:ext cx="9144000" cy="5257800"/>
          </a:xfrm>
          <a:prstGeom prst="rect">
            <a:avLst/>
          </a:prstGeom>
        </p:spPr>
      </p:pic>
      <p:sp>
        <p:nvSpPr>
          <p:cNvPr id="15" name="Text Placeholder 4"/>
          <p:cNvSpPr>
            <a:spLocks noGrp="1"/>
          </p:cNvSpPr>
          <p:nvPr>
            <p:ph type="body" sz="quarter" idx="18" hasCustomPrompt="1"/>
          </p:nvPr>
        </p:nvSpPr>
        <p:spPr>
          <a:xfrm>
            <a:off x="1587" y="914400"/>
            <a:ext cx="9142413" cy="5257800"/>
          </a:xfrm>
          <a:solidFill>
            <a:schemeClr val="bg2">
              <a:alpha val="80000"/>
            </a:schemeClr>
          </a:solidFill>
        </p:spPr>
        <p:txBody>
          <a:bodyPr vert="horz" lIns="182880" tIns="137160" rIns="91440" bIns="45720" rtlCol="0">
            <a:normAutofit/>
          </a:bodyPr>
          <a:lstStyle>
            <a:lvl1pPr>
              <a:defRPr lang="en-US" sz="1400" kern="1200" dirty="0" smtClean="0">
                <a:solidFill>
                  <a:schemeClr val="tx1"/>
                </a:solidFill>
                <a:cs typeface="Arial"/>
              </a:defRPr>
            </a:lvl1pPr>
          </a:lstStyle>
          <a:p>
            <a:pPr lvl="0" algn="l" defTabSz="457200" rtl="0" latinLnBrk="0"/>
            <a:r>
              <a:rPr lang="en-US" dirty="0" smtClean="0"/>
              <a:t> </a:t>
            </a:r>
          </a:p>
        </p:txBody>
      </p:sp>
      <p:sp>
        <p:nvSpPr>
          <p:cNvPr id="11" name="TextBox 10"/>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7" name="Text Placeholder 2"/>
          <p:cNvSpPr>
            <a:spLocks noGrp="1"/>
          </p:cNvSpPr>
          <p:nvPr>
            <p:ph type="body" sz="quarter" idx="22"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1"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
        <p:nvSpPr>
          <p:cNvPr id="16" name="Content Placeholder 2"/>
          <p:cNvSpPr>
            <a:spLocks noGrp="1"/>
          </p:cNvSpPr>
          <p:nvPr>
            <p:ph sz="quarter" idx="24"/>
          </p:nvPr>
        </p:nvSpPr>
        <p:spPr>
          <a:xfrm>
            <a:off x="201612" y="1117825"/>
            <a:ext cx="2779776" cy="5056632"/>
          </a:xfrm>
        </p:spPr>
        <p:txBody>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Clr>
                <a:schemeClr val="bg1"/>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Content Placeholder 2"/>
          <p:cNvSpPr>
            <a:spLocks noGrp="1"/>
          </p:cNvSpPr>
          <p:nvPr>
            <p:ph sz="quarter" idx="25"/>
          </p:nvPr>
        </p:nvSpPr>
        <p:spPr>
          <a:xfrm>
            <a:off x="3181767" y="1117825"/>
            <a:ext cx="2779776" cy="5056632"/>
          </a:xfrm>
        </p:spPr>
        <p:txBody>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Clr>
                <a:schemeClr val="bg1"/>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Content Placeholder 2"/>
          <p:cNvSpPr>
            <a:spLocks noGrp="1"/>
          </p:cNvSpPr>
          <p:nvPr>
            <p:ph sz="quarter" idx="26"/>
          </p:nvPr>
        </p:nvSpPr>
        <p:spPr>
          <a:xfrm>
            <a:off x="6162796" y="1117825"/>
            <a:ext cx="2779776" cy="5056632"/>
          </a:xfrm>
        </p:spPr>
        <p:txBody>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Clr>
                <a:schemeClr val="bg1"/>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86768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1117" b="1117"/>
          <a:stretch/>
        </p:blipFill>
        <p:spPr>
          <a:xfrm>
            <a:off x="0" y="0"/>
            <a:ext cx="9144000" cy="6858000"/>
          </a:xfrm>
          <a:prstGeom prst="rect">
            <a:avLst/>
          </a:prstGeom>
        </p:spPr>
      </p:pic>
      <p:sp>
        <p:nvSpPr>
          <p:cNvPr id="19" name="Rectangle 18"/>
          <p:cNvSpPr/>
          <p:nvPr userDrawn="1"/>
        </p:nvSpPr>
        <p:spPr>
          <a:xfrm>
            <a:off x="-1" y="3421380"/>
            <a:ext cx="9144001" cy="159512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r"/>
            <a:endParaRPr lang="en-US" dirty="0"/>
          </a:p>
        </p:txBody>
      </p:sp>
      <p:sp>
        <p:nvSpPr>
          <p:cNvPr id="20" name="Title 1"/>
          <p:cNvSpPr>
            <a:spLocks noGrp="1"/>
          </p:cNvSpPr>
          <p:nvPr>
            <p:ph type="ctrTitle" hasCustomPrompt="1"/>
          </p:nvPr>
        </p:nvSpPr>
        <p:spPr>
          <a:xfrm>
            <a:off x="203201" y="1808480"/>
            <a:ext cx="8737600" cy="1612053"/>
          </a:xfrm>
        </p:spPr>
        <p:txBody>
          <a:bodyPr anchor="t">
            <a:noAutofit/>
          </a:bodyPr>
          <a:lstStyle>
            <a:lvl1pPr>
              <a:defRPr sz="4400" b="0" baseline="0">
                <a:solidFill>
                  <a:srgbClr val="FFFFFF"/>
                </a:solidFill>
              </a:defRPr>
            </a:lvl1pPr>
          </a:lstStyle>
          <a:p>
            <a:r>
              <a:rPr lang="en-US" dirty="0" smtClean="0"/>
              <a:t>Click to edit Master section divider style</a:t>
            </a:r>
            <a:endParaRPr lang="en-US" dirty="0"/>
          </a:p>
        </p:txBody>
      </p:sp>
      <p:sp>
        <p:nvSpPr>
          <p:cNvPr id="21" name="Subtitle 2"/>
          <p:cNvSpPr>
            <a:spLocks noGrp="1"/>
          </p:cNvSpPr>
          <p:nvPr>
            <p:ph type="subTitle" idx="1"/>
          </p:nvPr>
        </p:nvSpPr>
        <p:spPr>
          <a:xfrm>
            <a:off x="203200" y="3429000"/>
            <a:ext cx="8737600" cy="1587500"/>
          </a:xfrm>
        </p:spPr>
        <p:txBody>
          <a:bodyPr anchor="ctr">
            <a:noAutofit/>
          </a:bodyPr>
          <a:lstStyle>
            <a:lvl1pPr marL="0" indent="0" algn="l">
              <a:buNone/>
              <a:defRPr sz="16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9" name="Picture 8" descr="C:\Users\pgrote\AppData\Local\Microsoft\Windows\Temporary Internet Files\Content.Outlook\2EOQHKMT\cS_newlogo_1C_white.pn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0080" t="20958" b="50000"/>
          <a:stretch/>
        </p:blipFill>
        <p:spPr bwMode="auto">
          <a:xfrm>
            <a:off x="175902" y="6211632"/>
            <a:ext cx="2344888" cy="585216"/>
          </a:xfrm>
          <a:prstGeom prst="rect">
            <a:avLst/>
          </a:prstGeom>
          <a:noFill/>
          <a:extLst>
            <a:ext uri="{909E8E84-426E-40dd-AFC4-6F175D3DCCD1}">
              <a14:hiddenFill xmlns:a14="http://schemas.microsoft.com/office/drawing/2010/main">
                <a:solidFill>
                  <a:srgbClr val="FFFFFF"/>
                </a:solidFill>
              </a14:hiddenFill>
            </a:ext>
          </a:extLst>
        </p:spPr>
      </p:pic>
      <p:sp>
        <p:nvSpPr>
          <p:cNvPr id="8" name="Date Placeholder 3"/>
          <p:cNvSpPr txBox="1">
            <a:spLocks/>
          </p:cNvSpPr>
          <p:nvPr userDrawn="1"/>
        </p:nvSpPr>
        <p:spPr>
          <a:xfrm>
            <a:off x="2256693" y="6233141"/>
            <a:ext cx="1629507" cy="456584"/>
          </a:xfrm>
          <a:prstGeom prst="rect">
            <a:avLst/>
          </a:prstGeom>
        </p:spPr>
        <p:txBody>
          <a:bodyPr vert="horz" lIns="182880" tIns="45720" rIns="182880" bIns="45720" rtlCol="0" anchor="b" anchorCtr="0"/>
          <a:lstStyle>
            <a:defPPr>
              <a:defRPr lang="en-US"/>
            </a:defPPr>
            <a:lvl1pPr marL="0" algn="l" defTabSz="457200" rtl="0" eaLnBrk="1" latinLnBrk="0" hangingPunct="1">
              <a:defRPr lang="en-US" sz="700" b="0" kern="1200" smtClean="0">
                <a:solidFill>
                  <a:schemeClr val="tx1"/>
                </a:solidFill>
                <a:latin typeface="Arial" pitchFamily="34" charset="0"/>
                <a:ea typeface="Arial"/>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650"/>
              </a:lnSpc>
            </a:pPr>
            <a:r>
              <a:rPr lang="en-US" dirty="0" smtClean="0">
                <a:solidFill>
                  <a:schemeClr val="bg1"/>
                </a:solidFill>
              </a:rPr>
              <a:t>© comScore, Inc.    Proprietary.</a:t>
            </a:r>
            <a:endParaRPr lang="en-US" dirty="0">
              <a:solidFill>
                <a:schemeClr val="bg1"/>
              </a:solidFill>
            </a:endParaRPr>
          </a:p>
        </p:txBody>
      </p:sp>
    </p:spTree>
    <p:extLst>
      <p:ext uri="{BB962C8B-B14F-4D97-AF65-F5344CB8AC3E}">
        <p14:creationId xmlns:p14="http://schemas.microsoft.com/office/powerpoint/2010/main" val="6896102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2 1-column with background">
    <p:spTree>
      <p:nvGrpSpPr>
        <p:cNvPr id="1" name=""/>
        <p:cNvGrpSpPr/>
        <p:nvPr/>
      </p:nvGrpSpPr>
      <p:grpSpPr>
        <a:xfrm>
          <a:off x="0" y="0"/>
          <a:ext cx="0" cy="0"/>
          <a:chOff x="0" y="0"/>
          <a:chExt cx="0" cy="0"/>
        </a:xfrm>
      </p:grpSpPr>
      <p:cxnSp>
        <p:nvCxnSpPr>
          <p:cNvPr id="13" name="Straight Connector 12"/>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Picture 10" descr="cS_Grey_Background_v2.png"/>
          <p:cNvPicPr>
            <a:picLocks noChangeAspect="1"/>
          </p:cNvPicPr>
          <p:nvPr userDrawn="1"/>
        </p:nvPicPr>
        <p:blipFill>
          <a:blip r:embed="rId2"/>
          <a:srcRect t="26543" b="26790"/>
          <a:stretch>
            <a:fillRect/>
          </a:stretch>
        </p:blipFill>
        <p:spPr>
          <a:xfrm>
            <a:off x="0" y="1820333"/>
            <a:ext cx="9144000" cy="3200400"/>
          </a:xfrm>
          <a:prstGeom prst="rect">
            <a:avLst/>
          </a:prstGeom>
        </p:spPr>
      </p:pic>
      <p:sp>
        <p:nvSpPr>
          <p:cNvPr id="15" name="Text Placeholder 4"/>
          <p:cNvSpPr>
            <a:spLocks noGrp="1"/>
          </p:cNvSpPr>
          <p:nvPr>
            <p:ph type="body" sz="quarter" idx="18" hasCustomPrompt="1"/>
          </p:nvPr>
        </p:nvSpPr>
        <p:spPr>
          <a:xfrm>
            <a:off x="1587" y="1821558"/>
            <a:ext cx="9142413" cy="3200400"/>
          </a:xfrm>
          <a:solidFill>
            <a:schemeClr val="bg2">
              <a:alpha val="80000"/>
            </a:schemeClr>
          </a:solidFill>
        </p:spPr>
        <p:txBody>
          <a:bodyPr vert="horz" lIns="182880" tIns="137160" rIns="91440" bIns="45720" rtlCol="0">
            <a:normAutofit/>
          </a:bodyPr>
          <a:lstStyle>
            <a:lvl1pPr>
              <a:defRPr lang="en-US" sz="1400" kern="1200" dirty="0" smtClean="0">
                <a:solidFill>
                  <a:schemeClr val="tx1"/>
                </a:solidFill>
                <a:cs typeface="Arial"/>
              </a:defRPr>
            </a:lvl1pPr>
          </a:lstStyle>
          <a:p>
            <a:pPr lvl="0" algn="l" defTabSz="457200" rtl="0" latinLnBrk="0"/>
            <a:r>
              <a:rPr lang="en-US" dirty="0" smtClean="0"/>
              <a:t> </a:t>
            </a:r>
          </a:p>
        </p:txBody>
      </p:sp>
      <p:sp>
        <p:nvSpPr>
          <p:cNvPr id="10" name="TextBox 9"/>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6"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3"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
        <p:nvSpPr>
          <p:cNvPr id="12" name="Content Placeholder 6"/>
          <p:cNvSpPr>
            <a:spLocks noGrp="1"/>
          </p:cNvSpPr>
          <p:nvPr>
            <p:ph sz="quarter" idx="21"/>
          </p:nvPr>
        </p:nvSpPr>
        <p:spPr>
          <a:xfrm>
            <a:off x="203200" y="2022097"/>
            <a:ext cx="8737136" cy="2998636"/>
          </a:xfrm>
        </p:spPr>
        <p:txBody>
          <a:bodyPr vert="horz" lIns="91440" tIns="45720" rIns="91440" bIns="45720" rtlCol="0">
            <a:normAutofit/>
          </a:bodyPr>
          <a:lstStyle>
            <a:lvl1pPr>
              <a:defRPr lang="en-US" dirty="0" smtClean="0">
                <a:solidFill>
                  <a:schemeClr val="bg1"/>
                </a:solidFill>
              </a:defRPr>
            </a:lvl1pPr>
            <a:lvl2pPr>
              <a:buClr>
                <a:schemeClr val="bg1"/>
              </a:buClr>
              <a:defRPr lang="en-US" sz="1800"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52319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2 2-column with background">
    <p:spTree>
      <p:nvGrpSpPr>
        <p:cNvPr id="1" name=""/>
        <p:cNvGrpSpPr/>
        <p:nvPr/>
      </p:nvGrpSpPr>
      <p:grpSpPr>
        <a:xfrm>
          <a:off x="0" y="0"/>
          <a:ext cx="0" cy="0"/>
          <a:chOff x="0" y="0"/>
          <a:chExt cx="0" cy="0"/>
        </a:xfrm>
      </p:grpSpPr>
      <p:cxnSp>
        <p:nvCxnSpPr>
          <p:cNvPr id="11" name="Straight Connector 10"/>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2" name="Picture 11" descr="cS_Grey_Background_v2.png"/>
          <p:cNvPicPr>
            <a:picLocks noChangeAspect="1"/>
          </p:cNvPicPr>
          <p:nvPr userDrawn="1"/>
        </p:nvPicPr>
        <p:blipFill>
          <a:blip r:embed="rId2"/>
          <a:srcRect t="26543" b="26790"/>
          <a:stretch>
            <a:fillRect/>
          </a:stretch>
        </p:blipFill>
        <p:spPr>
          <a:xfrm>
            <a:off x="0" y="1820333"/>
            <a:ext cx="9144000" cy="3200400"/>
          </a:xfrm>
          <a:prstGeom prst="rect">
            <a:avLst/>
          </a:prstGeom>
        </p:spPr>
      </p:pic>
      <p:sp>
        <p:nvSpPr>
          <p:cNvPr id="20" name="Text Placeholder 4"/>
          <p:cNvSpPr>
            <a:spLocks noGrp="1"/>
          </p:cNvSpPr>
          <p:nvPr>
            <p:ph type="body" sz="quarter" idx="18" hasCustomPrompt="1"/>
          </p:nvPr>
        </p:nvSpPr>
        <p:spPr>
          <a:xfrm>
            <a:off x="1587" y="1821558"/>
            <a:ext cx="9142413" cy="3200400"/>
          </a:xfrm>
          <a:solidFill>
            <a:schemeClr val="bg2">
              <a:alpha val="80000"/>
            </a:schemeClr>
          </a:solidFill>
        </p:spPr>
        <p:txBody>
          <a:bodyPr vert="horz" lIns="182880" tIns="137160" rIns="91440" bIns="45720" rtlCol="0">
            <a:normAutofit/>
          </a:bodyPr>
          <a:lstStyle>
            <a:lvl1pPr>
              <a:defRPr lang="en-US" sz="1400" kern="1200" dirty="0" smtClean="0">
                <a:solidFill>
                  <a:schemeClr val="tx1"/>
                </a:solidFill>
                <a:cs typeface="Arial"/>
              </a:defRPr>
            </a:lvl1pPr>
          </a:lstStyle>
          <a:p>
            <a:pPr lvl="0" algn="l" defTabSz="457200" rtl="0" latinLnBrk="0"/>
            <a:r>
              <a:rPr lang="en-US" dirty="0" smtClean="0"/>
              <a:t> </a:t>
            </a:r>
          </a:p>
        </p:txBody>
      </p:sp>
      <p:sp>
        <p:nvSpPr>
          <p:cNvPr id="13" name="Content Placeholder 2"/>
          <p:cNvSpPr>
            <a:spLocks noGrp="1"/>
          </p:cNvSpPr>
          <p:nvPr>
            <p:ph sz="quarter" idx="24"/>
          </p:nvPr>
        </p:nvSpPr>
        <p:spPr>
          <a:xfrm>
            <a:off x="201613" y="2022097"/>
            <a:ext cx="4264879" cy="2999722"/>
          </a:xfrm>
        </p:spPr>
        <p:txBody>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Clr>
                <a:schemeClr val="bg1"/>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7" name="Text Placeholder 2"/>
          <p:cNvSpPr>
            <a:spLocks noGrp="1"/>
          </p:cNvSpPr>
          <p:nvPr>
            <p:ph type="body" sz="quarter" idx="23"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3"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
        <p:nvSpPr>
          <p:cNvPr id="14" name="Content Placeholder 2"/>
          <p:cNvSpPr>
            <a:spLocks noGrp="1"/>
          </p:cNvSpPr>
          <p:nvPr>
            <p:ph sz="quarter" idx="25"/>
          </p:nvPr>
        </p:nvSpPr>
        <p:spPr>
          <a:xfrm>
            <a:off x="4672265" y="2022097"/>
            <a:ext cx="4264879" cy="2999722"/>
          </a:xfrm>
        </p:spPr>
        <p:txBody>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Clr>
                <a:schemeClr val="bg1"/>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162246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2 3-column with background">
    <p:spTree>
      <p:nvGrpSpPr>
        <p:cNvPr id="1" name=""/>
        <p:cNvGrpSpPr/>
        <p:nvPr/>
      </p:nvGrpSpPr>
      <p:grpSpPr>
        <a:xfrm>
          <a:off x="0" y="0"/>
          <a:ext cx="0" cy="0"/>
          <a:chOff x="0" y="0"/>
          <a:chExt cx="0" cy="0"/>
        </a:xfrm>
      </p:grpSpPr>
      <p:cxnSp>
        <p:nvCxnSpPr>
          <p:cNvPr id="14" name="Straight Connector 13"/>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3" name="Picture 12" descr="cS_Grey_Background_v2.png"/>
          <p:cNvPicPr>
            <a:picLocks noChangeAspect="1"/>
          </p:cNvPicPr>
          <p:nvPr userDrawn="1"/>
        </p:nvPicPr>
        <p:blipFill>
          <a:blip r:embed="rId2"/>
          <a:srcRect t="26543" b="26790"/>
          <a:stretch>
            <a:fillRect/>
          </a:stretch>
        </p:blipFill>
        <p:spPr>
          <a:xfrm>
            <a:off x="0" y="1820333"/>
            <a:ext cx="9144000" cy="3200400"/>
          </a:xfrm>
          <a:prstGeom prst="rect">
            <a:avLst/>
          </a:prstGeom>
        </p:spPr>
      </p:pic>
      <p:sp>
        <p:nvSpPr>
          <p:cNvPr id="21" name="Text Placeholder 4"/>
          <p:cNvSpPr>
            <a:spLocks noGrp="1"/>
          </p:cNvSpPr>
          <p:nvPr>
            <p:ph type="body" sz="quarter" idx="18" hasCustomPrompt="1"/>
          </p:nvPr>
        </p:nvSpPr>
        <p:spPr>
          <a:xfrm>
            <a:off x="1587" y="1821558"/>
            <a:ext cx="9142413" cy="3200400"/>
          </a:xfrm>
          <a:solidFill>
            <a:schemeClr val="bg2">
              <a:alpha val="80000"/>
            </a:schemeClr>
          </a:solidFill>
        </p:spPr>
        <p:txBody>
          <a:bodyPr vert="horz" lIns="182880" tIns="137160" rIns="91440" bIns="45720" rtlCol="0">
            <a:normAutofit/>
          </a:bodyPr>
          <a:lstStyle>
            <a:lvl1pPr>
              <a:defRPr lang="en-US" sz="1400" kern="1200" dirty="0" smtClean="0">
                <a:solidFill>
                  <a:schemeClr val="tx1"/>
                </a:solidFill>
                <a:cs typeface="Arial"/>
              </a:defRPr>
            </a:lvl1pPr>
          </a:lstStyle>
          <a:p>
            <a:pPr lvl="0" algn="l" defTabSz="457200" rtl="0" latinLnBrk="0"/>
            <a:r>
              <a:rPr lang="en-US" dirty="0" smtClean="0"/>
              <a:t> </a:t>
            </a:r>
          </a:p>
        </p:txBody>
      </p:sp>
      <p:sp>
        <p:nvSpPr>
          <p:cNvPr id="12" name="TextBox 11"/>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8" name="Text Placeholder 2"/>
          <p:cNvSpPr>
            <a:spLocks noGrp="1"/>
          </p:cNvSpPr>
          <p:nvPr>
            <p:ph type="body" sz="quarter" idx="23"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4"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
        <p:nvSpPr>
          <p:cNvPr id="3" name="Content Placeholder 2"/>
          <p:cNvSpPr>
            <a:spLocks noGrp="1"/>
          </p:cNvSpPr>
          <p:nvPr>
            <p:ph sz="quarter" idx="24"/>
          </p:nvPr>
        </p:nvSpPr>
        <p:spPr>
          <a:xfrm>
            <a:off x="201613" y="2022097"/>
            <a:ext cx="2779776" cy="2999722"/>
          </a:xfrm>
        </p:spPr>
        <p:txBody>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Clr>
                <a:schemeClr val="bg1"/>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sz="quarter" idx="25"/>
          </p:nvPr>
        </p:nvSpPr>
        <p:spPr>
          <a:xfrm>
            <a:off x="3181768" y="2022097"/>
            <a:ext cx="2779776" cy="2999722"/>
          </a:xfrm>
        </p:spPr>
        <p:txBody>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Clr>
                <a:schemeClr val="bg1"/>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2"/>
          <p:cNvSpPr>
            <a:spLocks noGrp="1"/>
          </p:cNvSpPr>
          <p:nvPr>
            <p:ph sz="quarter" idx="26"/>
          </p:nvPr>
        </p:nvSpPr>
        <p:spPr>
          <a:xfrm>
            <a:off x="6162796" y="2022097"/>
            <a:ext cx="2779776" cy="2999722"/>
          </a:xfrm>
        </p:spPr>
        <p:txBody>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buClr>
                <a:schemeClr val="bg1"/>
              </a:buCl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024303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ctionary">
    <p:spTree>
      <p:nvGrpSpPr>
        <p:cNvPr id="1" name=""/>
        <p:cNvGrpSpPr/>
        <p:nvPr/>
      </p:nvGrpSpPr>
      <p:grpSpPr>
        <a:xfrm>
          <a:off x="0" y="0"/>
          <a:ext cx="0" cy="0"/>
          <a:chOff x="0" y="0"/>
          <a:chExt cx="0" cy="0"/>
        </a:xfrm>
      </p:grpSpPr>
      <p:cxnSp>
        <p:nvCxnSpPr>
          <p:cNvPr id="9" name="Straight Connector 8"/>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sz="quarter" idx="14"/>
          </p:nvPr>
        </p:nvSpPr>
        <p:spPr>
          <a:xfrm>
            <a:off x="203200" y="1117600"/>
            <a:ext cx="8737600" cy="5054600"/>
          </a:xfrm>
        </p:spPr>
        <p:txBody>
          <a:bodyPr vert="horz" lIns="91440" tIns="45720" rIns="91440" bIns="45720" rtlCol="0">
            <a:normAutofit/>
          </a:bodyPr>
          <a:lstStyle>
            <a:lvl1pPr>
              <a:defRPr lang="en-US" sz="1600" dirty="0" smtClean="0">
                <a:solidFill>
                  <a:schemeClr val="tx1"/>
                </a:solidFill>
              </a:defRPr>
            </a:lvl1pPr>
            <a:lvl2pPr>
              <a:spcBef>
                <a:spcPts val="0"/>
              </a:spcBef>
              <a:defRPr lang="en-US" sz="1600" b="0" dirty="0" smtClean="0">
                <a:solidFill>
                  <a:schemeClr val="tx1"/>
                </a:solidFill>
                <a:latin typeface="+mn-lt"/>
                <a:ea typeface="+mn-ea"/>
                <a:cs typeface="+mn-cs"/>
              </a:defRPr>
            </a:lvl2pPr>
            <a:lvl3pPr marL="347472" indent="-173736">
              <a:buClr>
                <a:schemeClr val="bg2"/>
              </a:buClr>
              <a:buFont typeface="Lucida Grande"/>
              <a:buChar char="-"/>
              <a:defRPr lang="en-US" sz="1400" b="1" dirty="0" smtClean="0">
                <a:solidFill>
                  <a:schemeClr val="tx1"/>
                </a:solidFill>
              </a:defRPr>
            </a:lvl3pPr>
            <a:lvl4pPr marL="521208" indent="-173736">
              <a:buClr>
                <a:schemeClr val="accent1"/>
              </a:buClr>
              <a:buFont typeface="Arial"/>
              <a:buChar char="•"/>
              <a:defRPr lang="en-US" sz="1400" b="0" dirty="0">
                <a:solidFill>
                  <a:schemeClr val="tx1"/>
                </a:solidFill>
              </a:defRPr>
            </a:lvl4pPr>
            <a:lvl5pPr marL="749808" indent="-228600">
              <a:spcAft>
                <a:spcPts val="0"/>
              </a:spcAft>
              <a:buClr>
                <a:schemeClr val="bg2"/>
              </a:buClr>
              <a:buFont typeface="+mj-lt"/>
              <a:buAutoNum type="arabicPeriod"/>
              <a:defRPr sz="1200" b="1">
                <a:solidFill>
                  <a:schemeClr val="tx1"/>
                </a:solidFill>
              </a:defRPr>
            </a:lvl5pPr>
            <a:lvl6pPr marL="868680" indent="-173736">
              <a:lnSpc>
                <a:spcPct val="120000"/>
              </a:lnSpc>
              <a:buClr>
                <a:schemeClr val="bg2"/>
              </a:buClr>
              <a:buFont typeface="+mj-lt"/>
              <a:buAutoNum type="alphaUcPeriod"/>
              <a:defRPr sz="1200">
                <a:solidFill>
                  <a:schemeClr val="tx1"/>
                </a:solidFill>
                <a:latin typeface="+mn-lt"/>
              </a:defRPr>
            </a:lvl6pPr>
            <a:lvl7pPr marL="1042416" indent="-173736">
              <a:lnSpc>
                <a:spcPct val="120000"/>
              </a:lnSpc>
              <a:buClr>
                <a:schemeClr val="bg2"/>
              </a:buClr>
              <a:buFont typeface="+mj-lt"/>
              <a:buAutoNum type="arabicParenR"/>
              <a:defRPr sz="1000" b="1">
                <a:solidFill>
                  <a:schemeClr val="tx1"/>
                </a:solidFill>
                <a:latin typeface="+mn-lt"/>
              </a:defRPr>
            </a:lvl7pPr>
            <a:lvl8pPr marL="1216152" indent="-173736">
              <a:lnSpc>
                <a:spcPct val="120000"/>
              </a:lnSpc>
              <a:buClr>
                <a:schemeClr val="accent1"/>
              </a:buClr>
              <a:buFont typeface="+mj-lt"/>
              <a:buAutoNum type="alphaLcPeriod"/>
              <a:defRPr sz="1000">
                <a:solidFill>
                  <a:schemeClr val="tx2"/>
                </a:solidFill>
                <a:latin typeface="+mn-lt"/>
              </a:defRPr>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endParaRPr lang="en-US" dirty="0"/>
          </a:p>
        </p:txBody>
      </p:sp>
      <p:sp>
        <p:nvSpPr>
          <p:cNvPr id="8" name="TextBox 7"/>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3"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19"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Tree>
    <p:extLst>
      <p:ext uri="{BB962C8B-B14F-4D97-AF65-F5344CB8AC3E}">
        <p14:creationId xmlns:p14="http://schemas.microsoft.com/office/powerpoint/2010/main" val="13752305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5652" t="60675" r="17294" b="-1608"/>
          <a:stretch/>
        </p:blipFill>
        <p:spPr>
          <a:xfrm>
            <a:off x="0" y="0"/>
            <a:ext cx="9144000" cy="4856480"/>
          </a:xfrm>
          <a:prstGeom prst="rect">
            <a:avLst/>
          </a:prstGeom>
        </p:spPr>
      </p:pic>
      <p:pic>
        <p:nvPicPr>
          <p:cNvPr id="13" name="Picture 14" descr="cS_newlogo_3inch"/>
          <p:cNvPicPr>
            <a:picLocks noChangeAspect="1" noChangeArrowheads="1"/>
          </p:cNvPicPr>
          <p:nvPr userDrawn="1"/>
        </p:nvPicPr>
        <p:blipFill>
          <a:blip r:embed="rId3" cstate="print"/>
          <a:srcRect/>
          <a:stretch>
            <a:fillRect/>
          </a:stretch>
        </p:blipFill>
        <p:spPr bwMode="auto">
          <a:xfrm>
            <a:off x="246063" y="6370638"/>
            <a:ext cx="1828800" cy="319087"/>
          </a:xfrm>
          <a:prstGeom prst="rect">
            <a:avLst/>
          </a:prstGeom>
          <a:noFill/>
          <a:ln w="9525">
            <a:noFill/>
            <a:miter lim="800000"/>
            <a:headEnd/>
            <a:tailEnd/>
          </a:ln>
        </p:spPr>
      </p:pic>
      <p:sp>
        <p:nvSpPr>
          <p:cNvPr id="14" name="Text Placeholder 13"/>
          <p:cNvSpPr>
            <a:spLocks noGrp="1"/>
          </p:cNvSpPr>
          <p:nvPr>
            <p:ph type="body" sz="quarter" idx="12" hasCustomPrompt="1"/>
          </p:nvPr>
        </p:nvSpPr>
        <p:spPr>
          <a:xfrm>
            <a:off x="203199" y="4737100"/>
            <a:ext cx="6062133" cy="1435608"/>
          </a:xfrm>
        </p:spPr>
        <p:txBody>
          <a:bodyPr>
            <a:noAutofit/>
          </a:bodyPr>
          <a:lstStyle>
            <a:lvl1pPr>
              <a:defRPr sz="1600"/>
            </a:lvl1pPr>
          </a:lstStyle>
          <a:p>
            <a:r>
              <a:rPr lang="en-US" dirty="0" smtClean="0"/>
              <a:t>Click to edit Master subtitle style</a:t>
            </a:r>
            <a:endParaRPr lang="en-US" dirty="0"/>
          </a:p>
        </p:txBody>
      </p:sp>
      <p:sp>
        <p:nvSpPr>
          <p:cNvPr id="12" name="Rectangle 11"/>
          <p:cNvSpPr/>
          <p:nvPr userDrawn="1"/>
        </p:nvSpPr>
        <p:spPr>
          <a:xfrm>
            <a:off x="0" y="3423586"/>
            <a:ext cx="9144000" cy="914400"/>
          </a:xfrm>
          <a:prstGeom prst="rect">
            <a:avLst/>
          </a:prstGeom>
          <a:solidFill>
            <a:srgbClr val="222222">
              <a:alpha val="80000"/>
            </a:srgbClr>
          </a:solidFill>
          <a:ln>
            <a:noFill/>
          </a:ln>
        </p:spPr>
        <p:style>
          <a:lnRef idx="2">
            <a:schemeClr val="accent3"/>
          </a:lnRef>
          <a:fillRef idx="1">
            <a:schemeClr val="lt1"/>
          </a:fillRef>
          <a:effectRef idx="0">
            <a:schemeClr val="accent3"/>
          </a:effectRef>
          <a:fontRef idx="minor">
            <a:schemeClr val="dk1"/>
          </a:fontRef>
        </p:style>
        <p:txBody>
          <a:bodyPr lIns="91440" rtlCol="0" anchor="ctr"/>
          <a:lstStyle/>
          <a:p>
            <a:pPr algn="r"/>
            <a:endParaRPr lang="en-US" dirty="0"/>
          </a:p>
        </p:txBody>
      </p:sp>
      <p:sp>
        <p:nvSpPr>
          <p:cNvPr id="16" name="Rectangle 15"/>
          <p:cNvSpPr/>
          <p:nvPr userDrawn="1"/>
        </p:nvSpPr>
        <p:spPr>
          <a:xfrm>
            <a:off x="0" y="1810596"/>
            <a:ext cx="6268915" cy="1609938"/>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r"/>
            <a:endParaRPr lang="en-US" dirty="0"/>
          </a:p>
        </p:txBody>
      </p:sp>
      <p:sp>
        <p:nvSpPr>
          <p:cNvPr id="17" name="Title 1"/>
          <p:cNvSpPr>
            <a:spLocks noGrp="1"/>
          </p:cNvSpPr>
          <p:nvPr>
            <p:ph type="ctrTitle"/>
          </p:nvPr>
        </p:nvSpPr>
        <p:spPr>
          <a:xfrm>
            <a:off x="200024" y="1811867"/>
            <a:ext cx="6065309" cy="1608665"/>
          </a:xfrm>
        </p:spPr>
        <p:txBody>
          <a:bodyPr anchor="ctr" anchorCtr="0">
            <a:noAutofit/>
          </a:bodyPr>
          <a:lstStyle>
            <a:lvl1pPr>
              <a:defRPr sz="4000"/>
            </a:lvl1pPr>
          </a:lstStyle>
          <a:p>
            <a:r>
              <a:rPr lang="en-US" dirty="0" smtClean="0"/>
              <a:t>Click to edit Master title style</a:t>
            </a:r>
            <a:endParaRPr lang="en-US" dirty="0"/>
          </a:p>
        </p:txBody>
      </p:sp>
      <p:sp>
        <p:nvSpPr>
          <p:cNvPr id="18" name="Subtitle 2"/>
          <p:cNvSpPr>
            <a:spLocks noGrp="1"/>
          </p:cNvSpPr>
          <p:nvPr>
            <p:ph type="subTitle" idx="1"/>
          </p:nvPr>
        </p:nvSpPr>
        <p:spPr>
          <a:xfrm>
            <a:off x="203199" y="3420533"/>
            <a:ext cx="8737601" cy="917453"/>
          </a:xfrm>
        </p:spPr>
        <p:txBody>
          <a:bodyPr anchor="ctr" anchorCtr="0">
            <a:noAutofit/>
          </a:bodyPr>
          <a:lstStyle>
            <a:lvl1pPr marL="0" indent="0" algn="l">
              <a:buNone/>
              <a:defRPr sz="16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9" name="Date Placeholder 3"/>
          <p:cNvSpPr txBox="1">
            <a:spLocks/>
          </p:cNvSpPr>
          <p:nvPr userDrawn="1"/>
        </p:nvSpPr>
        <p:spPr>
          <a:xfrm>
            <a:off x="2256693" y="6233141"/>
            <a:ext cx="1629507" cy="456584"/>
          </a:xfrm>
          <a:prstGeom prst="rect">
            <a:avLst/>
          </a:prstGeom>
        </p:spPr>
        <p:txBody>
          <a:bodyPr vert="horz" lIns="182880" tIns="45720" rIns="182880" bIns="45720" rtlCol="0" anchor="b" anchorCtr="0"/>
          <a:lstStyle>
            <a:defPPr>
              <a:defRPr lang="en-US"/>
            </a:defPPr>
            <a:lvl1pPr marL="0" algn="l" defTabSz="457200" rtl="0" eaLnBrk="1" latinLnBrk="0" hangingPunct="1">
              <a:defRPr lang="en-US" sz="700" b="0" kern="1200" smtClean="0">
                <a:solidFill>
                  <a:schemeClr val="tx1"/>
                </a:solidFill>
                <a:latin typeface="Arial" pitchFamily="34" charset="0"/>
                <a:ea typeface="Arial"/>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650"/>
              </a:lnSpc>
            </a:pPr>
            <a:r>
              <a:rPr lang="en-US" dirty="0" smtClean="0"/>
              <a:t>© comScore, Inc.    Proprietary.</a:t>
            </a:r>
            <a:endParaRPr lang="en-US" dirty="0"/>
          </a:p>
        </p:txBody>
      </p:sp>
      <p:pic>
        <p:nvPicPr>
          <p:cNvPr id="24" name="Picture 23" descr="Icon2.png"/>
          <p:cNvPicPr>
            <a:picLocks noChangeAspect="1"/>
          </p:cNvPicPr>
          <p:nvPr userDrawn="1"/>
        </p:nvPicPr>
        <p:blipFill>
          <a:blip r:embed="rId4"/>
          <a:stretch>
            <a:fillRect/>
          </a:stretch>
        </p:blipFill>
        <p:spPr>
          <a:xfrm>
            <a:off x="6472759" y="4969339"/>
            <a:ext cx="228600" cy="228600"/>
          </a:xfrm>
          <a:prstGeom prst="rect">
            <a:avLst/>
          </a:prstGeom>
        </p:spPr>
      </p:pic>
      <p:sp>
        <p:nvSpPr>
          <p:cNvPr id="29" name="TextBox 28"/>
          <p:cNvSpPr txBox="1"/>
          <p:nvPr userDrawn="1"/>
        </p:nvSpPr>
        <p:spPr>
          <a:xfrm>
            <a:off x="6700523" y="4709603"/>
            <a:ext cx="2240280" cy="253916"/>
          </a:xfrm>
          <a:prstGeom prst="rect">
            <a:avLst/>
          </a:prstGeom>
          <a:noFill/>
        </p:spPr>
        <p:txBody>
          <a:bodyPr wrap="square" rtlCol="0" anchor="t">
            <a:spAutoFit/>
          </a:bodyPr>
          <a:lstStyle/>
          <a:p>
            <a:r>
              <a:rPr lang="en-US" sz="1050" u="none" dirty="0" err="1" smtClean="0">
                <a:solidFill>
                  <a:schemeClr val="accent2"/>
                </a:solidFill>
              </a:rPr>
              <a:t>www.comscore.co</a:t>
            </a:r>
            <a:r>
              <a:rPr lang="en-US" sz="1050" u="none" baseline="0" dirty="0" err="1" smtClean="0">
                <a:solidFill>
                  <a:schemeClr val="accent2"/>
                </a:solidFill>
              </a:rPr>
              <a:t>m</a:t>
            </a:r>
            <a:r>
              <a:rPr lang="en-US" sz="1050" u="none" baseline="0" dirty="0" smtClean="0">
                <a:solidFill>
                  <a:schemeClr val="accent2"/>
                </a:solidFill>
              </a:rPr>
              <a:t>   </a:t>
            </a:r>
            <a:endParaRPr lang="en-US" sz="1050" u="none" dirty="0">
              <a:solidFill>
                <a:schemeClr val="accent2"/>
              </a:solidFill>
            </a:endParaRPr>
          </a:p>
        </p:txBody>
      </p:sp>
      <p:sp>
        <p:nvSpPr>
          <p:cNvPr id="30" name="TextBox 29"/>
          <p:cNvSpPr txBox="1"/>
          <p:nvPr userDrawn="1"/>
        </p:nvSpPr>
        <p:spPr>
          <a:xfrm>
            <a:off x="6700523" y="4963604"/>
            <a:ext cx="2240280" cy="253916"/>
          </a:xfrm>
          <a:prstGeom prst="rect">
            <a:avLst/>
          </a:prstGeom>
          <a:noFill/>
        </p:spPr>
        <p:txBody>
          <a:bodyPr wrap="square" rtlCol="0">
            <a:spAutoFit/>
          </a:bodyPr>
          <a:lstStyle/>
          <a:p>
            <a:r>
              <a:rPr lang="en-US" sz="1050" u="none" dirty="0" smtClean="0">
                <a:solidFill>
                  <a:srgbClr val="33ADD6"/>
                </a:solidFill>
              </a:rPr>
              <a:t>www.facebook.com/comscoreinc </a:t>
            </a:r>
            <a:endParaRPr lang="en-US" sz="1050" u="none" dirty="0">
              <a:solidFill>
                <a:srgbClr val="33ADD6"/>
              </a:solidFill>
            </a:endParaRPr>
          </a:p>
        </p:txBody>
      </p:sp>
      <p:sp>
        <p:nvSpPr>
          <p:cNvPr id="31" name="TextBox 30"/>
          <p:cNvSpPr txBox="1"/>
          <p:nvPr userDrawn="1"/>
        </p:nvSpPr>
        <p:spPr>
          <a:xfrm>
            <a:off x="6700523" y="5217605"/>
            <a:ext cx="2240280" cy="253916"/>
          </a:xfrm>
          <a:prstGeom prst="rect">
            <a:avLst/>
          </a:prstGeom>
          <a:noFill/>
        </p:spPr>
        <p:txBody>
          <a:bodyPr wrap="square" rtlCol="0">
            <a:spAutoFit/>
          </a:bodyPr>
          <a:lstStyle/>
          <a:p>
            <a:r>
              <a:rPr lang="en-US" sz="1050" u="none" dirty="0" smtClean="0">
                <a:solidFill>
                  <a:srgbClr val="33ADD6"/>
                </a:solidFill>
              </a:rPr>
              <a:t>@comScore</a:t>
            </a:r>
            <a:endParaRPr lang="en-US" sz="1050" u="none" dirty="0">
              <a:solidFill>
                <a:srgbClr val="33ADD6"/>
              </a:solidFill>
            </a:endParaRPr>
          </a:p>
        </p:txBody>
      </p:sp>
      <p:pic>
        <p:nvPicPr>
          <p:cNvPr id="21" name="Picture 20" descr="Globe.png"/>
          <p:cNvPicPr>
            <a:picLocks noChangeAspect="1"/>
          </p:cNvPicPr>
          <p:nvPr userDrawn="1"/>
        </p:nvPicPr>
        <p:blipFill>
          <a:blip r:embed="rId5"/>
          <a:stretch>
            <a:fillRect/>
          </a:stretch>
        </p:blipFill>
        <p:spPr>
          <a:xfrm>
            <a:off x="6468202" y="4704088"/>
            <a:ext cx="237728" cy="243824"/>
          </a:xfrm>
          <a:prstGeom prst="rect">
            <a:avLst/>
          </a:prstGeom>
        </p:spPr>
      </p:pic>
      <p:pic>
        <p:nvPicPr>
          <p:cNvPr id="2" name="Picture 1" descr="twitter-bird-light-bgs.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397494" y="5166387"/>
            <a:ext cx="381000" cy="381000"/>
          </a:xfrm>
          <a:prstGeom prst="rect">
            <a:avLst/>
          </a:prstGeom>
        </p:spPr>
      </p:pic>
    </p:spTree>
    <p:extLst>
      <p:ext uri="{BB962C8B-B14F-4D97-AF65-F5344CB8AC3E}">
        <p14:creationId xmlns:p14="http://schemas.microsoft.com/office/powerpoint/2010/main" val="427956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21" name="Picture 20"/>
          <p:cNvPicPr>
            <a:picLocks/>
          </p:cNvPicPr>
          <p:nvPr userDrawn="1"/>
        </p:nvPicPr>
        <p:blipFill rotWithShape="1">
          <a:blip r:embed="rId2" cstate="print">
            <a:extLst>
              <a:ext uri="{28A0092B-C50C-407E-A947-70E740481C1C}">
                <a14:useLocalDpi xmlns:a14="http://schemas.microsoft.com/office/drawing/2010/main" val="0"/>
              </a:ext>
            </a:extLst>
          </a:blip>
          <a:srcRect l="32095" t="-43870" r="15921" b="66799"/>
          <a:stretch/>
        </p:blipFill>
        <p:spPr>
          <a:xfrm rot="16200000" flipH="1">
            <a:off x="1485900" y="-1485900"/>
            <a:ext cx="6172200" cy="9144000"/>
          </a:xfrm>
          <a:prstGeom prst="rect">
            <a:avLst/>
          </a:prstGeom>
        </p:spPr>
      </p:pic>
      <p:cxnSp>
        <p:nvCxnSpPr>
          <p:cNvPr id="17" name="Straight Connector 16"/>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4" descr="cS_newlogo_3inch"/>
          <p:cNvPicPr>
            <a:picLocks noChangeAspect="1" noChangeArrowheads="1"/>
          </p:cNvPicPr>
          <p:nvPr userDrawn="1"/>
        </p:nvPicPr>
        <p:blipFill>
          <a:blip r:embed="rId3" cstate="print"/>
          <a:srcRect/>
          <a:stretch>
            <a:fillRect/>
          </a:stretch>
        </p:blipFill>
        <p:spPr bwMode="auto">
          <a:xfrm>
            <a:off x="246063" y="6370638"/>
            <a:ext cx="1828800" cy="319087"/>
          </a:xfrm>
          <a:prstGeom prst="rect">
            <a:avLst/>
          </a:prstGeom>
          <a:noFill/>
          <a:ln w="9525">
            <a:noFill/>
            <a:miter lim="800000"/>
            <a:headEnd/>
            <a:tailEnd/>
          </a:ln>
        </p:spPr>
      </p:pic>
      <p:sp>
        <p:nvSpPr>
          <p:cNvPr id="2" name="TextBox 1"/>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3"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2" name="Title 2"/>
          <p:cNvSpPr>
            <a:spLocks noGrp="1"/>
          </p:cNvSpPr>
          <p:nvPr>
            <p:ph type="title"/>
          </p:nvPr>
        </p:nvSpPr>
        <p:spPr>
          <a:xfrm>
            <a:off x="203200" y="-1"/>
            <a:ext cx="8737600" cy="914400"/>
          </a:xfrm>
        </p:spPr>
        <p:txBody>
          <a:bodyPr anchor="ctr"/>
          <a:lstStyle/>
          <a:p>
            <a:r>
              <a:rPr lang="en-US" dirty="0" smtClean="0"/>
              <a:t>Click to edit Master title style</a:t>
            </a:r>
            <a:endParaRPr lang="en-US" dirty="0"/>
          </a:p>
        </p:txBody>
      </p:sp>
      <p:sp>
        <p:nvSpPr>
          <p:cNvPr id="23" name="Content Placeholder 6"/>
          <p:cNvSpPr>
            <a:spLocks noGrp="1"/>
          </p:cNvSpPr>
          <p:nvPr>
            <p:ph sz="quarter" idx="14"/>
          </p:nvPr>
        </p:nvSpPr>
        <p:spPr>
          <a:xfrm>
            <a:off x="203200" y="1117600"/>
            <a:ext cx="5760720" cy="5054600"/>
          </a:xfrm>
        </p:spPr>
        <p:txBody>
          <a:bodyPr vert="horz" lIns="91440" tIns="45720" rIns="91440" bIns="45720" rtlCol="0">
            <a:normAutofit/>
          </a:bodyPr>
          <a:lstStyle>
            <a:lvl1pPr>
              <a:defRPr lang="en-US" dirty="0" smtClean="0"/>
            </a:lvl1pPr>
            <a:lvl2pPr>
              <a:defRPr lang="en-US" dirty="0" smtClean="0"/>
            </a:lvl2pPr>
            <a:lvl3pPr marL="347472" indent="0">
              <a:defRPr lang="en-US" dirty="0" smtClean="0"/>
            </a:lvl3pPr>
            <a:lvl4pPr>
              <a:defRPr lang="en-US" dirty="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86033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s and callouts">
    <p:bg>
      <p:bgRef idx="1001">
        <a:schemeClr val="bg1"/>
      </p:bgRef>
    </p:bg>
    <p:spTree>
      <p:nvGrpSpPr>
        <p:cNvPr id="1" name=""/>
        <p:cNvGrpSpPr/>
        <p:nvPr/>
      </p:nvGrpSpPr>
      <p:grpSpPr>
        <a:xfrm>
          <a:off x="0" y="0"/>
          <a:ext cx="0" cy="0"/>
          <a:chOff x="0" y="0"/>
          <a:chExt cx="0" cy="0"/>
        </a:xfrm>
      </p:grpSpPr>
      <p:cxnSp>
        <p:nvCxnSpPr>
          <p:cNvPr id="10" name="Straight Connector 9"/>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2" name="Picture 11" descr="Grey_Bottom_Emblem.png"/>
          <p:cNvPicPr>
            <a:picLocks noChangeAspect="1"/>
          </p:cNvPicPr>
          <p:nvPr userDrawn="1"/>
        </p:nvPicPr>
        <p:blipFill>
          <a:blip r:embed="rId2"/>
          <a:stretch>
            <a:fillRect/>
          </a:stretch>
        </p:blipFill>
        <p:spPr>
          <a:xfrm>
            <a:off x="0" y="1600200"/>
            <a:ext cx="9144000" cy="4572000"/>
          </a:xfrm>
          <a:prstGeom prst="rect">
            <a:avLst/>
          </a:prstGeom>
        </p:spPr>
      </p:pic>
      <p:sp>
        <p:nvSpPr>
          <p:cNvPr id="16" name="Text Placeholder 4"/>
          <p:cNvSpPr>
            <a:spLocks noGrp="1"/>
          </p:cNvSpPr>
          <p:nvPr>
            <p:ph type="body" sz="quarter" idx="15" hasCustomPrompt="1"/>
          </p:nvPr>
        </p:nvSpPr>
        <p:spPr>
          <a:xfrm>
            <a:off x="0" y="0"/>
            <a:ext cx="9142413" cy="6172200"/>
          </a:xfrm>
          <a:solidFill>
            <a:schemeClr val="accent3">
              <a:alpha val="90000"/>
            </a:schemeClr>
          </a:solidFill>
        </p:spPr>
        <p:txBody>
          <a:bodyPr vert="horz" lIns="182880" tIns="137160" rIns="91440" bIns="45720" rtlCol="0">
            <a:normAutofit/>
          </a:bodyPr>
          <a:lstStyle>
            <a:lvl1pPr>
              <a:defRPr lang="en-US" sz="1400" kern="1200" dirty="0" smtClean="0">
                <a:solidFill>
                  <a:srgbClr val="FFFFFF"/>
                </a:solidFill>
                <a:cs typeface="Arial"/>
              </a:defRPr>
            </a:lvl1pPr>
          </a:lstStyle>
          <a:p>
            <a:pPr lvl="0" algn="l" defTabSz="457200" rtl="0" latinLnBrk="0"/>
            <a:r>
              <a:rPr lang="en-US" dirty="0" smtClean="0"/>
              <a:t> </a:t>
            </a:r>
          </a:p>
        </p:txBody>
      </p:sp>
      <p:sp>
        <p:nvSpPr>
          <p:cNvPr id="11" name="TextBox 10"/>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solidFill>
                  <a:srgbClr val="444444"/>
                </a:solidFill>
              </a:rPr>
              <a:pPr lvl="0"/>
              <a:t>‹#›</a:t>
            </a:fld>
            <a:endParaRPr lang="en-US" sz="1000" dirty="0">
              <a:solidFill>
                <a:srgbClr val="444444"/>
              </a:solidFill>
            </a:endParaRPr>
          </a:p>
        </p:txBody>
      </p:sp>
      <p:sp>
        <p:nvSpPr>
          <p:cNvPr id="13"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7" name="Content Placeholder 6"/>
          <p:cNvSpPr>
            <a:spLocks noGrp="1"/>
          </p:cNvSpPr>
          <p:nvPr>
            <p:ph sz="quarter" idx="14"/>
          </p:nvPr>
        </p:nvSpPr>
        <p:spPr>
          <a:xfrm>
            <a:off x="203200" y="1117600"/>
            <a:ext cx="8737600" cy="5054600"/>
          </a:xfrm>
        </p:spPr>
        <p:txBody>
          <a:bodyPr vert="horz" lIns="91440" tIns="45720" rIns="91440" bIns="45720" rtlCol="0">
            <a:normAutofit/>
          </a:bodyPr>
          <a:lstStyle>
            <a:lvl1pPr>
              <a:spcBef>
                <a:spcPts val="1200"/>
              </a:spcBef>
              <a:defRPr lang="en-US" sz="4500" dirty="0" smtClean="0">
                <a:solidFill>
                  <a:schemeClr val="bg1"/>
                </a:solidFill>
              </a:defRPr>
            </a:lvl1pPr>
            <a:lvl2pPr indent="-347472">
              <a:spcBef>
                <a:spcPts val="600"/>
              </a:spcBef>
              <a:buClr>
                <a:schemeClr val="bg1"/>
              </a:buClr>
              <a:buFont typeface="Wingdings" charset="2"/>
              <a:buChar char="§"/>
              <a:defRPr lang="en-US" sz="2800" b="0" baseline="0" dirty="0" smtClean="0">
                <a:solidFill>
                  <a:schemeClr val="bg1"/>
                </a:solidFill>
              </a:defRPr>
            </a:lvl2pPr>
            <a:lvl3pPr marL="173736" indent="-347472">
              <a:spcBef>
                <a:spcPts val="300"/>
              </a:spcBef>
              <a:buFont typeface="Wingdings" charset="2"/>
              <a:buChar char="§"/>
              <a:defRPr lang="en-US" sz="2800"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US" dirty="0" smtClean="0"/>
              <a:t>Click to edit Master text styles</a:t>
            </a:r>
          </a:p>
          <a:p>
            <a:pPr lvl="1"/>
            <a:r>
              <a:rPr lang="en-US" dirty="0" smtClean="0"/>
              <a:t>Second level</a:t>
            </a:r>
          </a:p>
        </p:txBody>
      </p:sp>
      <p:sp>
        <p:nvSpPr>
          <p:cNvPr id="20" name="Title 2"/>
          <p:cNvSpPr>
            <a:spLocks noGrp="1"/>
          </p:cNvSpPr>
          <p:nvPr>
            <p:ph type="title"/>
          </p:nvPr>
        </p:nvSpPr>
        <p:spPr>
          <a:xfrm>
            <a:off x="203200" y="0"/>
            <a:ext cx="8737600" cy="914400"/>
          </a:xfrm>
        </p:spPr>
        <p:txBody>
          <a:bodyPr anchor="ctr"/>
          <a:lstStyle>
            <a:lvl1pPr>
              <a:defRPr>
                <a:solidFill>
                  <a:srgbClr val="FFFFF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4853581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column">
    <p:spTree>
      <p:nvGrpSpPr>
        <p:cNvPr id="1" name=""/>
        <p:cNvGrpSpPr/>
        <p:nvPr/>
      </p:nvGrpSpPr>
      <p:grpSpPr>
        <a:xfrm>
          <a:off x="0" y="0"/>
          <a:ext cx="0" cy="0"/>
          <a:chOff x="0" y="0"/>
          <a:chExt cx="0" cy="0"/>
        </a:xfrm>
      </p:grpSpPr>
      <p:cxnSp>
        <p:nvCxnSpPr>
          <p:cNvPr id="9" name="Straight Connector 8"/>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Content Placeholder 6"/>
          <p:cNvSpPr>
            <a:spLocks noGrp="1"/>
          </p:cNvSpPr>
          <p:nvPr>
            <p:ph sz="quarter" idx="14"/>
          </p:nvPr>
        </p:nvSpPr>
        <p:spPr>
          <a:xfrm>
            <a:off x="203200" y="1117600"/>
            <a:ext cx="8737600" cy="5054600"/>
          </a:xfrm>
        </p:spPr>
        <p:txBody>
          <a:bodyPr vert="horz" lIns="91440" tIns="45720" rIns="91440" bIns="45720" rtlCol="0">
            <a:normAutofit/>
          </a:bodyPr>
          <a:lstStyle>
            <a:lvl1pPr>
              <a:defRPr lang="en-US" dirty="0" smtClean="0"/>
            </a:lvl1pPr>
            <a:lvl2pPr>
              <a:defRPr lang="en-US" dirty="0" smtClean="0"/>
            </a:lvl2pPr>
            <a:lvl3pPr marL="347472" indent="0">
              <a:defRPr lang="en-US" dirty="0" smtClean="0"/>
            </a:lvl3pPr>
            <a:lvl4pPr>
              <a:defRPr lang="en-US" dirty="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3"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19"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Tree>
    <p:extLst>
      <p:ext uri="{BB962C8B-B14F-4D97-AF65-F5344CB8AC3E}">
        <p14:creationId xmlns:p14="http://schemas.microsoft.com/office/powerpoint/2010/main" val="137523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column with grey header">
    <p:spTree>
      <p:nvGrpSpPr>
        <p:cNvPr id="1" name=""/>
        <p:cNvGrpSpPr/>
        <p:nvPr/>
      </p:nvGrpSpPr>
      <p:grpSpPr>
        <a:xfrm>
          <a:off x="0" y="0"/>
          <a:ext cx="0" cy="0"/>
          <a:chOff x="0" y="0"/>
          <a:chExt cx="0" cy="0"/>
        </a:xfrm>
      </p:grpSpPr>
      <p:cxnSp>
        <p:nvCxnSpPr>
          <p:cNvPr id="9" name="Straight Connector 8"/>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descr="cS_Grey_Background_v2.png"/>
          <p:cNvPicPr>
            <a:picLocks noChangeAspect="1"/>
          </p:cNvPicPr>
          <p:nvPr userDrawn="1"/>
        </p:nvPicPr>
        <p:blipFill>
          <a:blip r:embed="rId2"/>
          <a:srcRect b="86666"/>
          <a:stretch>
            <a:fillRect/>
          </a:stretch>
        </p:blipFill>
        <p:spPr>
          <a:xfrm>
            <a:off x="0" y="0"/>
            <a:ext cx="9144000" cy="914400"/>
          </a:xfrm>
          <a:prstGeom prst="rect">
            <a:avLst/>
          </a:prstGeom>
        </p:spPr>
      </p:pic>
      <p:sp>
        <p:nvSpPr>
          <p:cNvPr id="8" name="TextBox 7"/>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3"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19" name="Title 2"/>
          <p:cNvSpPr>
            <a:spLocks noGrp="1"/>
          </p:cNvSpPr>
          <p:nvPr>
            <p:ph type="title"/>
          </p:nvPr>
        </p:nvSpPr>
        <p:spPr>
          <a:xfrm>
            <a:off x="203200" y="0"/>
            <a:ext cx="8737600" cy="914400"/>
          </a:xfrm>
        </p:spPr>
        <p:txBody>
          <a:bodyPr anchor="ctr"/>
          <a:lstStyle>
            <a:lvl1pPr>
              <a:defRPr>
                <a:solidFill>
                  <a:schemeClr val="bg1"/>
                </a:solidFill>
              </a:defRPr>
            </a:lvl1pPr>
          </a:lstStyle>
          <a:p>
            <a:r>
              <a:rPr lang="en-US" dirty="0" smtClean="0"/>
              <a:t>Click to edit Master title style</a:t>
            </a:r>
            <a:endParaRPr lang="en-US" dirty="0"/>
          </a:p>
        </p:txBody>
      </p:sp>
      <p:sp>
        <p:nvSpPr>
          <p:cNvPr id="12" name="Content Placeholder 6"/>
          <p:cNvSpPr>
            <a:spLocks noGrp="1"/>
          </p:cNvSpPr>
          <p:nvPr>
            <p:ph sz="quarter" idx="14"/>
          </p:nvPr>
        </p:nvSpPr>
        <p:spPr>
          <a:xfrm>
            <a:off x="203200" y="1117600"/>
            <a:ext cx="8737600" cy="5054600"/>
          </a:xfrm>
        </p:spPr>
        <p:txBody>
          <a:bodyPr vert="horz" lIns="91440" tIns="45720" rIns="91440" bIns="45720" rtlCol="0">
            <a:normAutofit/>
          </a:bodyPr>
          <a:lstStyle>
            <a:lvl1pPr>
              <a:defRPr lang="en-US" dirty="0" smtClean="0"/>
            </a:lvl1pPr>
            <a:lvl2pPr>
              <a:defRPr lang="en-US" dirty="0" smtClean="0"/>
            </a:lvl2pPr>
            <a:lvl3pPr marL="347472" indent="0">
              <a:defRPr lang="en-US" dirty="0" smtClean="0"/>
            </a:lvl3pPr>
            <a:lvl4pPr>
              <a:defRPr lang="en-US" dirty="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7523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column with top text">
    <p:spTree>
      <p:nvGrpSpPr>
        <p:cNvPr id="1" name=""/>
        <p:cNvGrpSpPr/>
        <p:nvPr/>
      </p:nvGrpSpPr>
      <p:grpSpPr>
        <a:xfrm>
          <a:off x="0" y="0"/>
          <a:ext cx="0" cy="0"/>
          <a:chOff x="0" y="0"/>
          <a:chExt cx="0" cy="0"/>
        </a:xfrm>
      </p:grpSpPr>
      <p:cxnSp>
        <p:nvCxnSpPr>
          <p:cNvPr id="10" name="Straight Connector 9"/>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22" name="Text Placeholder 7"/>
          <p:cNvSpPr>
            <a:spLocks noGrp="1"/>
          </p:cNvSpPr>
          <p:nvPr>
            <p:ph type="body" sz="quarter" idx="13"/>
          </p:nvPr>
        </p:nvSpPr>
        <p:spPr>
          <a:xfrm>
            <a:off x="203200" y="1117599"/>
            <a:ext cx="8737600" cy="905933"/>
          </a:xfrm>
        </p:spPr>
        <p:txBody>
          <a:bodyPr vert="horz" lIns="91440" tIns="45720" rIns="91440" bIns="45720" rtlCol="0">
            <a:normAutofit/>
          </a:bodyPr>
          <a:lstStyle>
            <a:lvl1pPr>
              <a:defRPr lang="en-US" sz="1400" dirty="0" smtClean="0">
                <a:solidFill>
                  <a:schemeClr val="tx1"/>
                </a:solidFill>
              </a:defRPr>
            </a:lvl1pPr>
            <a:lvl2pPr>
              <a:defRPr lang="en-US" sz="1400" dirty="0" smtClean="0">
                <a:solidFill>
                  <a:schemeClr val="tx1"/>
                </a:solidFill>
              </a:defRPr>
            </a:lvl2pPr>
            <a:lvl3pPr>
              <a:defRPr lang="en-US" sz="1200" dirty="0" smtClean="0">
                <a:solidFill>
                  <a:schemeClr val="accent1"/>
                </a:solidFill>
              </a:defRPr>
            </a:lvl3pPr>
            <a:lvl4pPr>
              <a:defRPr lang="en-US" sz="1000" dirty="0" smtClean="0">
                <a:solidFill>
                  <a:schemeClr val="accent3"/>
                </a:solidFill>
              </a:defRPr>
            </a:lvl4pPr>
            <a:lvl5pPr>
              <a:defRPr lang="en-US" dirty="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
        <p:nvSpPr>
          <p:cNvPr id="11" name="Content Placeholder 6"/>
          <p:cNvSpPr>
            <a:spLocks noGrp="1"/>
          </p:cNvSpPr>
          <p:nvPr>
            <p:ph sz="quarter" idx="14"/>
          </p:nvPr>
        </p:nvSpPr>
        <p:spPr>
          <a:xfrm>
            <a:off x="203200" y="2023533"/>
            <a:ext cx="8737600" cy="4148666"/>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
        <p:nvSpPr>
          <p:cNvPr id="21" name="Title 2"/>
          <p:cNvSpPr>
            <a:spLocks noGrp="1"/>
          </p:cNvSpPr>
          <p:nvPr>
            <p:ph type="title"/>
          </p:nvPr>
        </p:nvSpPr>
        <p:spPr>
          <a:xfrm>
            <a:off x="203200" y="0"/>
            <a:ext cx="8737600" cy="914400"/>
          </a:xfrm>
        </p:spPr>
        <p:txBody>
          <a:bodyPr anchor="ctr"/>
          <a:lstStyle/>
          <a:p>
            <a:r>
              <a:rPr lang="en-US" dirty="0" smtClean="0"/>
              <a:t>Click to edit Master title style</a:t>
            </a:r>
            <a:endParaRPr lang="en-US" dirty="0"/>
          </a:p>
        </p:txBody>
      </p:sp>
    </p:spTree>
    <p:extLst>
      <p:ext uri="{BB962C8B-B14F-4D97-AF65-F5344CB8AC3E}">
        <p14:creationId xmlns:p14="http://schemas.microsoft.com/office/powerpoint/2010/main" val="211636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column">
    <p:spTree>
      <p:nvGrpSpPr>
        <p:cNvPr id="1" name=""/>
        <p:cNvGrpSpPr/>
        <p:nvPr/>
      </p:nvGrpSpPr>
      <p:grpSpPr>
        <a:xfrm>
          <a:off x="0" y="0"/>
          <a:ext cx="0" cy="0"/>
          <a:chOff x="0" y="0"/>
          <a:chExt cx="0" cy="0"/>
        </a:xfrm>
      </p:grpSpPr>
      <p:cxnSp>
        <p:nvCxnSpPr>
          <p:cNvPr id="10" name="Straight Connector 9"/>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8" name="Content Placeholder 4"/>
          <p:cNvSpPr>
            <a:spLocks noGrp="1"/>
          </p:cNvSpPr>
          <p:nvPr>
            <p:ph sz="quarter" idx="19"/>
          </p:nvPr>
        </p:nvSpPr>
        <p:spPr>
          <a:xfrm>
            <a:off x="4673600" y="1117600"/>
            <a:ext cx="4267200" cy="5054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8"/>
          </p:nvPr>
        </p:nvSpPr>
        <p:spPr>
          <a:xfrm>
            <a:off x="203200" y="1117600"/>
            <a:ext cx="4267200" cy="5054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2" name="Title 2"/>
          <p:cNvSpPr>
            <a:spLocks noGrp="1"/>
          </p:cNvSpPr>
          <p:nvPr>
            <p:ph type="title"/>
          </p:nvPr>
        </p:nvSpPr>
        <p:spPr>
          <a:xfrm>
            <a:off x="203200" y="0"/>
            <a:ext cx="8737600" cy="914400"/>
          </a:xfrm>
        </p:spPr>
        <p:txBody>
          <a:bodyPr anchor="ctr"/>
          <a:lstStyle>
            <a:lvl1pPr>
              <a:defRPr>
                <a:solidFill>
                  <a:schemeClr val="tx1"/>
                </a:solidFill>
              </a:defRPr>
            </a:lvl1pPr>
          </a:lstStyle>
          <a:p>
            <a:r>
              <a:rPr lang="en-US" dirty="0" smtClean="0"/>
              <a:t>Click to edit Master title style</a:t>
            </a:r>
            <a:endParaRPr lang="en-US" dirty="0"/>
          </a:p>
        </p:txBody>
      </p:sp>
      <p:sp>
        <p:nvSpPr>
          <p:cNvPr id="14"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Tree>
    <p:extLst>
      <p:ext uri="{BB962C8B-B14F-4D97-AF65-F5344CB8AC3E}">
        <p14:creationId xmlns:p14="http://schemas.microsoft.com/office/powerpoint/2010/main" val="595609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column with grey header">
    <p:spTree>
      <p:nvGrpSpPr>
        <p:cNvPr id="1" name=""/>
        <p:cNvGrpSpPr/>
        <p:nvPr/>
      </p:nvGrpSpPr>
      <p:grpSpPr>
        <a:xfrm>
          <a:off x="0" y="0"/>
          <a:ext cx="0" cy="0"/>
          <a:chOff x="0" y="0"/>
          <a:chExt cx="0" cy="0"/>
        </a:xfrm>
      </p:grpSpPr>
      <p:cxnSp>
        <p:nvCxnSpPr>
          <p:cNvPr id="10" name="Straight Connector 9"/>
          <p:cNvCxnSpPr/>
          <p:nvPr userDrawn="1"/>
        </p:nvCxnSpPr>
        <p:spPr>
          <a:xfrm>
            <a:off x="0" y="6195040"/>
            <a:ext cx="9144000" cy="1588"/>
          </a:xfrm>
          <a:prstGeom prst="line">
            <a:avLst/>
          </a:prstGeom>
          <a:ln w="38100" cap="flat" cmpd="sng" algn="ctr">
            <a:solidFill>
              <a:schemeClr val="bg1">
                <a:lumMod val="9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6172095"/>
            <a:ext cx="9144000" cy="1588"/>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1" name="Picture 10" descr="cS_Grey_Background_v2.png"/>
          <p:cNvPicPr>
            <a:picLocks noChangeAspect="1"/>
          </p:cNvPicPr>
          <p:nvPr userDrawn="1"/>
        </p:nvPicPr>
        <p:blipFill>
          <a:blip r:embed="rId2"/>
          <a:srcRect b="86666"/>
          <a:stretch>
            <a:fillRect/>
          </a:stretch>
        </p:blipFill>
        <p:spPr>
          <a:xfrm>
            <a:off x="0" y="0"/>
            <a:ext cx="9144000" cy="914400"/>
          </a:xfrm>
          <a:prstGeom prst="rect">
            <a:avLst/>
          </a:prstGeom>
        </p:spPr>
      </p:pic>
      <p:sp>
        <p:nvSpPr>
          <p:cNvPr id="18" name="Content Placeholder 4"/>
          <p:cNvSpPr>
            <a:spLocks noGrp="1"/>
          </p:cNvSpPr>
          <p:nvPr>
            <p:ph sz="quarter" idx="19"/>
          </p:nvPr>
        </p:nvSpPr>
        <p:spPr>
          <a:xfrm>
            <a:off x="4673600" y="1117600"/>
            <a:ext cx="4267200" cy="5054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8"/>
          </p:nvPr>
        </p:nvSpPr>
        <p:spPr>
          <a:xfrm>
            <a:off x="203200" y="1117600"/>
            <a:ext cx="4267200" cy="5054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userDrawn="1"/>
        </p:nvSpPr>
        <p:spPr>
          <a:xfrm>
            <a:off x="8414238" y="6332909"/>
            <a:ext cx="729762" cy="356815"/>
          </a:xfrm>
          <a:prstGeom prst="rect">
            <a:avLst/>
          </a:prstGeom>
        </p:spPr>
        <p:txBody>
          <a:bodyPr vert="horz" lIns="182880" tIns="45720" rIns="182880" bIns="45720" rtlCol="0" anchor="b" anchorCtr="0"/>
          <a:lstStyle>
            <a:defPPr>
              <a:defRPr lang="en-US"/>
            </a:defPPr>
            <a:lvl1pPr algn="r">
              <a:defRPr lang="en-US" sz="800" smtClean="0">
                <a:solidFill>
                  <a:srgbClr val="444444"/>
                </a:solidFill>
                <a:cs typeface="Arial"/>
              </a:defRPr>
            </a:lvl1pPr>
          </a:lstStyle>
          <a:p>
            <a:pPr lvl="0"/>
            <a:fld id="{CA2E1E93-11B9-464E-AF21-E2369226A36F}" type="slidenum">
              <a:rPr lang="en-US" sz="1000" smtClean="0"/>
              <a:pPr lvl="0"/>
              <a:t>‹#›</a:t>
            </a:fld>
            <a:endParaRPr lang="en-US" sz="1000" dirty="0"/>
          </a:p>
        </p:txBody>
      </p:sp>
      <p:sp>
        <p:nvSpPr>
          <p:cNvPr id="12" name="Title 2"/>
          <p:cNvSpPr>
            <a:spLocks noGrp="1"/>
          </p:cNvSpPr>
          <p:nvPr>
            <p:ph type="title"/>
          </p:nvPr>
        </p:nvSpPr>
        <p:spPr>
          <a:xfrm>
            <a:off x="203200" y="0"/>
            <a:ext cx="8737600" cy="914400"/>
          </a:xfrm>
        </p:spPr>
        <p:txBody>
          <a:bodyPr anchor="ctr"/>
          <a:lstStyle>
            <a:lvl1pPr>
              <a:defRPr>
                <a:solidFill>
                  <a:schemeClr val="bg1"/>
                </a:solidFill>
              </a:defRPr>
            </a:lvl1pPr>
          </a:lstStyle>
          <a:p>
            <a:r>
              <a:rPr lang="en-US" dirty="0" smtClean="0"/>
              <a:t>Click to edit Master title style</a:t>
            </a:r>
            <a:endParaRPr lang="en-US" dirty="0"/>
          </a:p>
        </p:txBody>
      </p:sp>
      <p:sp>
        <p:nvSpPr>
          <p:cNvPr id="14" name="Text Placeholder 2"/>
          <p:cNvSpPr>
            <a:spLocks noGrp="1"/>
          </p:cNvSpPr>
          <p:nvPr>
            <p:ph type="body" sz="quarter" idx="17" hasCustomPrompt="1"/>
          </p:nvPr>
        </p:nvSpPr>
        <p:spPr>
          <a:xfrm>
            <a:off x="3930162" y="6231467"/>
            <a:ext cx="4431324" cy="457200"/>
          </a:xfrm>
        </p:spPr>
        <p:txBody>
          <a:bodyPr vert="horz" lIns="182880" tIns="45720" rIns="182880" bIns="45720" rtlCol="0" anchor="b" anchorCtr="0"/>
          <a:lstStyle>
            <a:lvl1pPr>
              <a:defRPr lang="en-US" sz="700" b="0" kern="1200" dirty="0">
                <a:solidFill>
                  <a:schemeClr val="tx1"/>
                </a:solidFill>
                <a:latin typeface="Arial" pitchFamily="34" charset="0"/>
                <a:ea typeface="Arial"/>
                <a:cs typeface="Arial"/>
              </a:defRPr>
            </a:lvl1pPr>
          </a:lstStyle>
          <a:p>
            <a:pPr lvl="0" algn="l" defTabSz="457200" rtl="0" latinLnBrk="0">
              <a:lnSpc>
                <a:spcPts val="650"/>
              </a:lnSpc>
            </a:pPr>
            <a:r>
              <a:rPr lang="en-US" dirty="0" smtClean="0"/>
              <a:t>Click to enter footnote</a:t>
            </a:r>
            <a:endParaRPr lang="en-US" dirty="0"/>
          </a:p>
        </p:txBody>
      </p:sp>
    </p:spTree>
    <p:extLst>
      <p:ext uri="{BB962C8B-B14F-4D97-AF65-F5344CB8AC3E}">
        <p14:creationId xmlns:p14="http://schemas.microsoft.com/office/powerpoint/2010/main" val="595609763"/>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theme" Target="../theme/theme1.xml"/><Relationship Id="rId26" Type="http://schemas.openxmlformats.org/officeDocument/2006/relationships/image" Target="../media/image1.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Date Placeholder 3"/>
          <p:cNvSpPr txBox="1">
            <a:spLocks/>
          </p:cNvSpPr>
          <p:nvPr/>
        </p:nvSpPr>
        <p:spPr>
          <a:xfrm>
            <a:off x="2256693" y="6233141"/>
            <a:ext cx="1629507" cy="456584"/>
          </a:xfrm>
          <a:prstGeom prst="rect">
            <a:avLst/>
          </a:prstGeom>
        </p:spPr>
        <p:txBody>
          <a:bodyPr vert="horz" lIns="182880" tIns="45720" rIns="182880" bIns="45720" rtlCol="0" anchor="b" anchorCtr="0"/>
          <a:lstStyle>
            <a:defPPr>
              <a:defRPr lang="en-US"/>
            </a:defPPr>
            <a:lvl1pPr marL="0" algn="l" defTabSz="457200" rtl="0" eaLnBrk="1" latinLnBrk="0" hangingPunct="1">
              <a:defRPr lang="en-US" sz="700" b="0" kern="1200" smtClean="0">
                <a:solidFill>
                  <a:schemeClr val="tx1"/>
                </a:solidFill>
                <a:latin typeface="Arial" pitchFamily="34" charset="0"/>
                <a:ea typeface="Arial"/>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650"/>
              </a:lnSpc>
            </a:pPr>
            <a:r>
              <a:rPr lang="en-US" dirty="0" smtClean="0"/>
              <a:t>© comScore, Inc.    Proprietary.</a:t>
            </a:r>
            <a:endParaRPr lang="en-US" dirty="0"/>
          </a:p>
        </p:txBody>
      </p:sp>
      <p:sp>
        <p:nvSpPr>
          <p:cNvPr id="2" name="Title Placeholder 1"/>
          <p:cNvSpPr>
            <a:spLocks noGrp="1"/>
          </p:cNvSpPr>
          <p:nvPr>
            <p:ph type="title"/>
          </p:nvPr>
        </p:nvSpPr>
        <p:spPr>
          <a:xfrm>
            <a:off x="203200" y="0"/>
            <a:ext cx="8737600" cy="914400"/>
          </a:xfrm>
          <a:prstGeom prst="rect">
            <a:avLst/>
          </a:prstGeom>
        </p:spPr>
        <p:txBody>
          <a:bodyPr vert="horz" lIns="91440" tIns="0" rIns="91440" bIns="45720" rtlCol="0" anchor="ctr" anchorCtr="0">
            <a:noAutofit/>
          </a:bodyPr>
          <a:lstStyle/>
          <a:p>
            <a:r>
              <a:rPr lang="en-US" dirty="0" smtClean="0"/>
              <a:t>Click to edit Master title style</a:t>
            </a:r>
            <a:endParaRPr lang="en-US" dirty="0"/>
          </a:p>
        </p:txBody>
      </p:sp>
      <p:pic>
        <p:nvPicPr>
          <p:cNvPr id="7" name="Picture 14" descr="cS_newlogo_3inch"/>
          <p:cNvPicPr>
            <a:picLocks noChangeAspect="1" noChangeArrowheads="1"/>
          </p:cNvPicPr>
          <p:nvPr/>
        </p:nvPicPr>
        <p:blipFill>
          <a:blip r:embed="rId26" cstate="print"/>
          <a:srcRect/>
          <a:stretch>
            <a:fillRect/>
          </a:stretch>
        </p:blipFill>
        <p:spPr bwMode="auto">
          <a:xfrm>
            <a:off x="246063" y="6370638"/>
            <a:ext cx="1828800" cy="319087"/>
          </a:xfrm>
          <a:prstGeom prst="rect">
            <a:avLst/>
          </a:prstGeom>
          <a:noFill/>
          <a:ln w="9525">
            <a:noFill/>
            <a:miter lim="800000"/>
            <a:headEnd/>
            <a:tailEnd/>
          </a:ln>
        </p:spPr>
      </p:pic>
      <p:sp>
        <p:nvSpPr>
          <p:cNvPr id="14" name="Text Placeholder 13"/>
          <p:cNvSpPr>
            <a:spLocks noGrp="1"/>
          </p:cNvSpPr>
          <p:nvPr>
            <p:ph type="body" idx="1"/>
          </p:nvPr>
        </p:nvSpPr>
        <p:spPr>
          <a:xfrm>
            <a:off x="203200" y="1158875"/>
            <a:ext cx="8737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18" r:id="rId1"/>
    <p:sldLayoutId id="2147483832" r:id="rId2"/>
    <p:sldLayoutId id="2147483833" r:id="rId3"/>
    <p:sldLayoutId id="2147483868" r:id="rId4"/>
    <p:sldLayoutId id="2147483873" r:id="rId5"/>
    <p:sldLayoutId id="2147483875" r:id="rId6"/>
    <p:sldLayoutId id="2147483871" r:id="rId7"/>
    <p:sldLayoutId id="2147483849" r:id="rId8"/>
    <p:sldLayoutId id="2147483876" r:id="rId9"/>
    <p:sldLayoutId id="2147483872" r:id="rId10"/>
    <p:sldLayoutId id="2147483869" r:id="rId11"/>
    <p:sldLayoutId id="2147483852" r:id="rId12"/>
    <p:sldLayoutId id="2147483874" r:id="rId13"/>
    <p:sldLayoutId id="2147483877" r:id="rId14"/>
    <p:sldLayoutId id="2147483845" r:id="rId15"/>
    <p:sldLayoutId id="2147483846" r:id="rId16"/>
    <p:sldLayoutId id="2147483847" r:id="rId17"/>
    <p:sldLayoutId id="2147483850" r:id="rId18"/>
    <p:sldLayoutId id="2147483853" r:id="rId19"/>
    <p:sldLayoutId id="2147483859" r:id="rId20"/>
    <p:sldLayoutId id="2147483862" r:id="rId21"/>
    <p:sldLayoutId id="2147483865" r:id="rId22"/>
    <p:sldLayoutId id="2147483878" r:id="rId23"/>
    <p:sldLayoutId id="2147483870" r:id="rId24"/>
  </p:sldLayoutIdLst>
  <p:timing>
    <p:tnLst>
      <p:par>
        <p:cTn xmlns:p14="http://schemas.microsoft.com/office/powerpoint/2010/main" id="1" dur="indefinite" restart="never" nodeType="tmRoot"/>
      </p:par>
    </p:tnLst>
  </p:timing>
  <p:hf sldNum="0" hdr="0" ftr="0"/>
  <p:txStyles>
    <p:titleStyle>
      <a:lvl1pPr eaLnBrk="1" hangingPunct="1">
        <a:defRPr sz="2000" b="1">
          <a:solidFill>
            <a:schemeClr val="tx2"/>
          </a:solidFill>
          <a:latin typeface="+mn-lt"/>
          <a:cs typeface="Arial"/>
        </a:defRPr>
      </a:lvl1pPr>
    </p:titleStyle>
    <p:bodyStyle>
      <a:lvl1pPr marL="0" indent="0" eaLnBrk="1" hangingPunct="1">
        <a:lnSpc>
          <a:spcPct val="120000"/>
        </a:lnSpc>
        <a:spcBef>
          <a:spcPts val="600"/>
        </a:spcBef>
        <a:defRPr lang="en-US" sz="1800" b="1" dirty="0" smtClean="0">
          <a:solidFill>
            <a:schemeClr val="tx2"/>
          </a:solidFill>
          <a:latin typeface="+mn-lt"/>
          <a:ea typeface="+mn-ea"/>
          <a:cs typeface="+mn-cs"/>
        </a:defRPr>
      </a:lvl1pPr>
      <a:lvl2pPr marL="347472" indent="-176213" eaLnBrk="1" hangingPunct="1">
        <a:lnSpc>
          <a:spcPct val="120000"/>
        </a:lnSpc>
        <a:spcBef>
          <a:spcPts val="300"/>
        </a:spcBef>
        <a:buClr>
          <a:schemeClr val="accent1"/>
        </a:buClr>
        <a:buFont typeface="Wingdings" pitchFamily="2" charset="2"/>
        <a:buChar char="§"/>
        <a:defRPr lang="en-US" sz="1800" b="0" dirty="0" smtClean="0">
          <a:solidFill>
            <a:schemeClr val="tx2"/>
          </a:solidFill>
          <a:latin typeface="+mn-lt"/>
          <a:ea typeface="+mn-ea"/>
          <a:cs typeface="+mn-cs"/>
        </a:defRPr>
      </a:lvl2pPr>
      <a:lvl3pPr marL="347472" indent="0" eaLnBrk="1" hangingPunct="1">
        <a:lnSpc>
          <a:spcPct val="120000"/>
        </a:lnSpc>
        <a:spcBef>
          <a:spcPts val="300"/>
        </a:spcBef>
        <a:buClrTx/>
        <a:buFontTx/>
        <a:buNone/>
        <a:defRPr lang="en-US" sz="1400" b="0" dirty="0" smtClean="0">
          <a:solidFill>
            <a:srgbClr val="2674BA"/>
          </a:solidFill>
          <a:latin typeface="+mn-lt"/>
          <a:ea typeface="+mn-ea"/>
          <a:cs typeface="+mn-cs"/>
        </a:defRPr>
      </a:lvl3pPr>
      <a:lvl4pPr marL="0" indent="0" eaLnBrk="1" hangingPunct="1">
        <a:lnSpc>
          <a:spcPct val="120000"/>
        </a:lnSpc>
        <a:spcBef>
          <a:spcPts val="300"/>
        </a:spcBef>
        <a:buFontTx/>
        <a:buNone/>
        <a:tabLst/>
        <a:defRPr lang="en-US" sz="1200" b="1" i="0" dirty="0" smtClean="0">
          <a:solidFill>
            <a:schemeClr val="accent3"/>
          </a:solidFill>
          <a:latin typeface="+mn-lt"/>
          <a:ea typeface="+mn-ea"/>
          <a:cs typeface="+mn-cs"/>
        </a:defRPr>
      </a:lvl4pPr>
      <a:lvl5pPr marL="0" indent="0" algn="l" rtl="0" eaLnBrk="1" fontAlgn="base" hangingPunct="1">
        <a:lnSpc>
          <a:spcPct val="120000"/>
        </a:lnSpc>
        <a:spcBef>
          <a:spcPct val="0"/>
        </a:spcBef>
        <a:spcAft>
          <a:spcPts val="300"/>
        </a:spcAft>
        <a:buClr>
          <a:srgbClr val="000000"/>
        </a:buClr>
        <a:buFontTx/>
        <a:buNone/>
        <a:tabLst>
          <a:tab pos="1262063" algn="l"/>
        </a:tabLst>
        <a:defRPr lang="en-US" sz="1200" b="0" dirty="0">
          <a:solidFill>
            <a:schemeClr val="tx2"/>
          </a:solidFill>
          <a:latin typeface="+mn-lt"/>
          <a:ea typeface="+mn-ea"/>
          <a:cs typeface="+mn-cs"/>
        </a:defRPr>
      </a:lvl5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100" dirty="0" smtClean="0"/>
              <a:t>Presentation to W3C on Audience Measurement</a:t>
            </a:r>
            <a:endParaRPr lang="en-US" sz="3100" dirty="0"/>
          </a:p>
        </p:txBody>
      </p:sp>
      <p:sp>
        <p:nvSpPr>
          <p:cNvPr id="3" name="Subtitle 2"/>
          <p:cNvSpPr>
            <a:spLocks noGrp="1"/>
          </p:cNvSpPr>
          <p:nvPr>
            <p:ph type="subTitle" idx="1"/>
          </p:nvPr>
        </p:nvSpPr>
        <p:spPr/>
        <p:txBody>
          <a:bodyPr/>
          <a:lstStyle/>
          <a:p>
            <a:endParaRPr lang="en-US" dirty="0"/>
          </a:p>
        </p:txBody>
      </p:sp>
      <p:sp>
        <p:nvSpPr>
          <p:cNvPr id="4" name="Text Placeholder 3"/>
          <p:cNvSpPr>
            <a:spLocks noGrp="1"/>
          </p:cNvSpPr>
          <p:nvPr>
            <p:ph type="body" sz="quarter" idx="12"/>
          </p:nvPr>
        </p:nvSpPr>
        <p:spPr/>
        <p:txBody>
          <a:bodyPr/>
          <a:lstStyle/>
          <a:p>
            <a:pPr lvl="0">
              <a:spcBef>
                <a:spcPts val="0"/>
              </a:spcBef>
            </a:pPr>
            <a:r>
              <a:rPr lang="en-US" sz="1800" dirty="0" smtClean="0">
                <a:solidFill>
                  <a:srgbClr val="444444"/>
                </a:solidFill>
              </a:rPr>
              <a:t>Josh Chasin; Chief Research Officer</a:t>
            </a:r>
            <a:r>
              <a:rPr lang="en-US" sz="1800" b="0" dirty="0" smtClean="0">
                <a:solidFill>
                  <a:srgbClr val="444444"/>
                </a:solidFill>
              </a:rPr>
              <a:t>| May 6, 2013</a:t>
            </a:r>
            <a:endParaRPr lang="en-US" sz="1800" b="0" dirty="0">
              <a:solidFill>
                <a:srgbClr val="444444"/>
              </a:solidFill>
            </a:endParaRPr>
          </a:p>
        </p:txBody>
      </p:sp>
    </p:spTree>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solidFill>
            <a:schemeClr val="accent5">
              <a:alpha val="90000"/>
            </a:schemeClr>
          </a:solidFill>
        </p:spPr>
        <p:txBody>
          <a:bodyPr/>
          <a:lstStyle/>
          <a:p>
            <a:endParaRPr lang="en-US"/>
          </a:p>
        </p:txBody>
      </p:sp>
      <p:sp>
        <p:nvSpPr>
          <p:cNvPr id="8" name="Text Placeholder 7"/>
          <p:cNvSpPr>
            <a:spLocks noGrp="1"/>
          </p:cNvSpPr>
          <p:nvPr>
            <p:ph type="body" sz="quarter" idx="17"/>
          </p:nvPr>
        </p:nvSpPr>
        <p:spPr/>
        <p:txBody>
          <a:bodyPr/>
          <a:lstStyle/>
          <a:p>
            <a:endParaRPr lang="en-US"/>
          </a:p>
        </p:txBody>
      </p:sp>
      <p:sp>
        <p:nvSpPr>
          <p:cNvPr id="6" name="Content Placeholder 5"/>
          <p:cNvSpPr>
            <a:spLocks noGrp="1"/>
          </p:cNvSpPr>
          <p:nvPr>
            <p:ph sz="quarter" idx="14"/>
          </p:nvPr>
        </p:nvSpPr>
        <p:spPr/>
        <p:txBody>
          <a:bodyPr>
            <a:normAutofit fontScale="77500" lnSpcReduction="20000"/>
          </a:bodyPr>
          <a:lstStyle/>
          <a:p>
            <a:r>
              <a:rPr lang="en-US" dirty="0" smtClean="0"/>
              <a:t>We know empirically how many census beacon hits (analogous to Page Views) were generated at sites A, B, C, and D</a:t>
            </a:r>
          </a:p>
          <a:p>
            <a:r>
              <a:rPr lang="en-US" dirty="0" smtClean="0"/>
              <a:t>We can thus weight the panelists such that after weighting, the panel projections for Page Views match the known counts for census beacon hits</a:t>
            </a:r>
            <a:endParaRPr lang="en-US" dirty="0"/>
          </a:p>
        </p:txBody>
      </p:sp>
      <p:sp>
        <p:nvSpPr>
          <p:cNvPr id="5" name="Title 4"/>
          <p:cNvSpPr>
            <a:spLocks noGrp="1"/>
          </p:cNvSpPr>
          <p:nvPr>
            <p:ph type="title"/>
          </p:nvPr>
        </p:nvSpPr>
        <p:spPr/>
        <p:txBody>
          <a:bodyPr/>
          <a:lstStyle/>
          <a:p>
            <a:r>
              <a:rPr lang="en-US" dirty="0" smtClean="0"/>
              <a:t>Calibrating the Panel to Census Digital Data</a:t>
            </a:r>
            <a:endParaRPr lang="en-US" dirty="0"/>
          </a:p>
        </p:txBody>
      </p:sp>
    </p:spTree>
    <p:extLst>
      <p:ext uri="{BB962C8B-B14F-4D97-AF65-F5344CB8AC3E}">
        <p14:creationId xmlns:p14="http://schemas.microsoft.com/office/powerpoint/2010/main" val="142417924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p:txBody>
          <a:bodyPr/>
          <a:lstStyle/>
          <a:p>
            <a:endParaRPr lang="en-US"/>
          </a:p>
        </p:txBody>
      </p:sp>
      <p:sp>
        <p:nvSpPr>
          <p:cNvPr id="6" name="Title 5"/>
          <p:cNvSpPr>
            <a:spLocks noGrp="1"/>
          </p:cNvSpPr>
          <p:nvPr>
            <p:ph type="title"/>
          </p:nvPr>
        </p:nvSpPr>
        <p:spPr/>
        <p:txBody>
          <a:bodyPr/>
          <a:lstStyle/>
          <a:p>
            <a:r>
              <a:rPr lang="en-US" dirty="0" smtClean="0"/>
              <a:t>CALIBRATED Panel-Only Page Views Versus Census Beacon Hits</a:t>
            </a:r>
            <a:endParaRPr lang="en-US" dirty="0"/>
          </a:p>
        </p:txBody>
      </p:sp>
      <p:graphicFrame>
        <p:nvGraphicFramePr>
          <p:cNvPr id="9" name="Content Placeholder 8"/>
          <p:cNvGraphicFramePr>
            <a:graphicFrameLocks noGrp="1"/>
          </p:cNvGraphicFramePr>
          <p:nvPr>
            <p:ph sz="quarter" idx="14"/>
            <p:extLst>
              <p:ext uri="{D42A27DB-BD31-4B8C-83A1-F6EECF244321}">
                <p14:modId xmlns:p14="http://schemas.microsoft.com/office/powerpoint/2010/main" val="2299611196"/>
              </p:ext>
            </p:extLst>
          </p:nvPr>
        </p:nvGraphicFramePr>
        <p:xfrm>
          <a:off x="203200" y="1117600"/>
          <a:ext cx="8737600" cy="505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4788929"/>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Integrating Panel Data and Census Data</a:t>
            </a:r>
            <a:endParaRPr lang="en-US" dirty="0"/>
          </a:p>
        </p:txBody>
      </p:sp>
      <p:sp>
        <p:nvSpPr>
          <p:cNvPr id="3" name="Subtitle 2"/>
          <p:cNvSpPr>
            <a:spLocks noGrp="1"/>
          </p:cNvSpPr>
          <p:nvPr>
            <p:ph type="subTitle" idx="1"/>
          </p:nvPr>
        </p:nvSpPr>
        <p:spPr>
          <a:xfrm>
            <a:off x="203200" y="3429000"/>
            <a:ext cx="8737600" cy="1587500"/>
          </a:xfrm>
        </p:spPr>
        <p:txBody>
          <a:bodyPr/>
          <a:lstStyle/>
          <a:p>
            <a:r>
              <a:rPr lang="en-US" sz="2800" dirty="0" smtClean="0"/>
              <a:t>Strategy 2: Hybrid Integration</a:t>
            </a:r>
            <a:endParaRPr lang="en-US" sz="2800" dirty="0"/>
          </a:p>
        </p:txBody>
      </p:sp>
    </p:spTree>
    <p:extLst>
      <p:ext uri="{BB962C8B-B14F-4D97-AF65-F5344CB8AC3E}">
        <p14:creationId xmlns:p14="http://schemas.microsoft.com/office/powerpoint/2010/main" val="237725219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a:solidFill>
            <a:schemeClr val="accent4">
              <a:alpha val="90000"/>
            </a:schemeClr>
          </a:solidFill>
        </p:spPr>
        <p:txBody>
          <a:bodyPr/>
          <a:lstStyle/>
          <a:p>
            <a:endParaRPr lang="en-US" dirty="0"/>
          </a:p>
        </p:txBody>
      </p:sp>
      <p:sp>
        <p:nvSpPr>
          <p:cNvPr id="7" name="Text Placeholder 6"/>
          <p:cNvSpPr>
            <a:spLocks noGrp="1"/>
          </p:cNvSpPr>
          <p:nvPr>
            <p:ph type="body" sz="quarter" idx="17"/>
          </p:nvPr>
        </p:nvSpPr>
        <p:spPr/>
        <p:txBody>
          <a:bodyPr/>
          <a:lstStyle/>
          <a:p>
            <a:endParaRPr lang="en-US"/>
          </a:p>
        </p:txBody>
      </p:sp>
      <p:sp>
        <p:nvSpPr>
          <p:cNvPr id="5" name="Content Placeholder 4"/>
          <p:cNvSpPr>
            <a:spLocks noGrp="1"/>
          </p:cNvSpPr>
          <p:nvPr>
            <p:ph sz="quarter" idx="14"/>
          </p:nvPr>
        </p:nvSpPr>
        <p:spPr/>
        <p:txBody>
          <a:bodyPr>
            <a:normAutofit fontScale="70000" lnSpcReduction="20000"/>
          </a:bodyPr>
          <a:lstStyle/>
          <a:p>
            <a:r>
              <a:rPr lang="en-US" sz="5100" dirty="0" smtClean="0"/>
              <a:t>“Imagine </a:t>
            </a:r>
            <a:r>
              <a:rPr lang="en-US" sz="5100" dirty="0"/>
              <a:t>my surprise when I came to the IAB and discovered that the main audience measurement companies are still relying on </a:t>
            </a:r>
            <a:r>
              <a:rPr lang="en-US" sz="5100" dirty="0" smtClean="0"/>
              <a:t>panels, </a:t>
            </a:r>
            <a:r>
              <a:rPr lang="en-US" sz="5100" dirty="0"/>
              <a:t>a media-measurement technique invented for the radio industry exactly seven decades </a:t>
            </a:r>
            <a:r>
              <a:rPr lang="en-US" sz="5100" dirty="0" smtClean="0"/>
              <a:t>ago, </a:t>
            </a:r>
            <a:r>
              <a:rPr lang="en-US" sz="5100" dirty="0"/>
              <a:t>to quantify the Internet</a:t>
            </a:r>
            <a:r>
              <a:rPr lang="en-US" sz="5100" dirty="0" smtClean="0"/>
              <a:t>.”</a:t>
            </a:r>
          </a:p>
          <a:p>
            <a:r>
              <a:rPr lang="en-US" sz="3400" dirty="0" smtClean="0"/>
              <a:t>--Randall Rothenberg; CEO, US IAB; Open letter to comScore and Nielsen, April 20, 2007</a:t>
            </a:r>
            <a:endParaRPr lang="en-US" sz="3400" dirty="0"/>
          </a:p>
        </p:txBody>
      </p:sp>
      <p:sp>
        <p:nvSpPr>
          <p:cNvPr id="4" name="Title 3"/>
          <p:cNvSpPr>
            <a:spLocks noGrp="1"/>
          </p:cNvSpPr>
          <p:nvPr>
            <p:ph type="title"/>
          </p:nvPr>
        </p:nvSpPr>
        <p:spPr/>
        <p:txBody>
          <a:bodyPr/>
          <a:lstStyle/>
          <a:p>
            <a:r>
              <a:rPr lang="en-US" dirty="0" smtClean="0"/>
              <a:t>The Industry Has Demanded That Audience Measurement Companies Integrate Site-Centric Data Into the Audience Measurement Process</a:t>
            </a:r>
            <a:endParaRPr lang="en-US" dirty="0"/>
          </a:p>
        </p:txBody>
      </p:sp>
    </p:spTree>
    <p:extLst>
      <p:ext uri="{BB962C8B-B14F-4D97-AF65-F5344CB8AC3E}">
        <p14:creationId xmlns:p14="http://schemas.microsoft.com/office/powerpoint/2010/main" val="334488615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solidFill>
            <a:schemeClr val="accent1">
              <a:alpha val="90000"/>
            </a:schemeClr>
          </a:solidFill>
        </p:spPr>
        <p:txBody>
          <a:bodyPr/>
          <a:lstStyle/>
          <a:p>
            <a:endParaRPr lang="en-US" dirty="0"/>
          </a:p>
        </p:txBody>
      </p:sp>
      <p:sp>
        <p:nvSpPr>
          <p:cNvPr id="3" name="Text Placeholder 2"/>
          <p:cNvSpPr>
            <a:spLocks noGrp="1"/>
          </p:cNvSpPr>
          <p:nvPr>
            <p:ph type="body" sz="quarter" idx="17"/>
          </p:nvPr>
        </p:nvSpPr>
        <p:spPr/>
        <p:txBody>
          <a:bodyPr/>
          <a:lstStyle/>
          <a:p>
            <a:endParaRPr lang="en-US"/>
          </a:p>
        </p:txBody>
      </p:sp>
      <p:sp>
        <p:nvSpPr>
          <p:cNvPr id="4" name="Content Placeholder 3"/>
          <p:cNvSpPr>
            <a:spLocks noGrp="1"/>
          </p:cNvSpPr>
          <p:nvPr>
            <p:ph sz="quarter" idx="14"/>
          </p:nvPr>
        </p:nvSpPr>
        <p:spPr>
          <a:xfrm>
            <a:off x="203200" y="1392767"/>
            <a:ext cx="8737600" cy="5054600"/>
          </a:xfrm>
        </p:spPr>
        <p:txBody>
          <a:bodyPr/>
          <a:lstStyle/>
          <a:p>
            <a:r>
              <a:rPr lang="en-US" dirty="0" smtClean="0"/>
              <a:t>But site-centric </a:t>
            </a:r>
            <a:r>
              <a:rPr lang="en-US" dirty="0"/>
              <a:t>a</a:t>
            </a:r>
            <a:r>
              <a:rPr lang="en-US" dirty="0" smtClean="0"/>
              <a:t>udience </a:t>
            </a:r>
            <a:r>
              <a:rPr lang="en-US" dirty="0"/>
              <a:t>m</a:t>
            </a:r>
            <a:r>
              <a:rPr lang="en-US" dirty="0" smtClean="0"/>
              <a:t>easurement is cookie-based, and audiences are comprised of persons</a:t>
            </a:r>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79834529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p:txBody>
          <a:bodyPr/>
          <a:lstStyle/>
          <a:p>
            <a:endParaRPr lang="en-US"/>
          </a:p>
        </p:txBody>
      </p:sp>
      <p:sp>
        <p:nvSpPr>
          <p:cNvPr id="6" name="Title 5"/>
          <p:cNvSpPr>
            <a:spLocks noGrp="1"/>
          </p:cNvSpPr>
          <p:nvPr>
            <p:ph type="title"/>
          </p:nvPr>
        </p:nvSpPr>
        <p:spPr/>
        <p:txBody>
          <a:bodyPr/>
          <a:lstStyle/>
          <a:p>
            <a:r>
              <a:rPr lang="en-US" dirty="0" smtClean="0"/>
              <a:t>Integration of Cookie Data and Panel Data to Size Website Audiences</a:t>
            </a:r>
            <a:endParaRPr lang="en-US" dirty="0"/>
          </a:p>
        </p:txBody>
      </p:sp>
      <p:sp>
        <p:nvSpPr>
          <p:cNvPr id="7" name="Content Placeholder 6"/>
          <p:cNvSpPr>
            <a:spLocks noGrp="1"/>
          </p:cNvSpPr>
          <p:nvPr>
            <p:ph sz="quarter" idx="14"/>
          </p:nvPr>
        </p:nvSpPr>
        <p:spPr/>
        <p:txBody>
          <a:bodyPr/>
          <a:lstStyle/>
          <a:p>
            <a:r>
              <a:rPr lang="en-US" dirty="0" smtClean="0"/>
              <a:t>Given a publisher tags content for the measurement company (let’s call that company, “comScore”)</a:t>
            </a:r>
          </a:p>
          <a:p>
            <a:r>
              <a:rPr lang="en-US" dirty="0" smtClean="0"/>
              <a:t>Step 1: Count comScore census cookies observed at that site in a month</a:t>
            </a:r>
          </a:p>
          <a:p>
            <a:pPr lvl="1"/>
            <a:r>
              <a:rPr lang="en-US" dirty="0" smtClean="0"/>
              <a:t>Allocate by country (that is, in creating the US audience, limit analysis to US cookies only)</a:t>
            </a:r>
          </a:p>
          <a:p>
            <a:pPr lvl="1"/>
            <a:r>
              <a:rPr lang="en-US" dirty="0" smtClean="0"/>
              <a:t>Eliminate bots, spiders etc. (known IAB lists, plus active filtration)</a:t>
            </a:r>
          </a:p>
          <a:p>
            <a:pPr lvl="1"/>
            <a:r>
              <a:rPr lang="en-US" dirty="0" smtClean="0"/>
              <a:t>Net result: in-country filtered cookies (let’s call it, 3 million cookies)</a:t>
            </a:r>
          </a:p>
          <a:p>
            <a:r>
              <a:rPr lang="en-US" dirty="0" smtClean="0"/>
              <a:t>Step 2: Observe cookies per person from the panel</a:t>
            </a:r>
          </a:p>
          <a:p>
            <a:pPr lvl="1"/>
            <a:r>
              <a:rPr lang="en-US" dirty="0" smtClean="0"/>
              <a:t>Among panelists, research company can see cookie behavior</a:t>
            </a:r>
          </a:p>
          <a:p>
            <a:pPr lvl="1"/>
            <a:r>
              <a:rPr lang="en-US" dirty="0" smtClean="0"/>
              <a:t>Develop a panel-based cookies-per-person metric (let’s call this 1.5)</a:t>
            </a:r>
          </a:p>
          <a:p>
            <a:r>
              <a:rPr lang="en-US" dirty="0" smtClean="0"/>
              <a:t>Step 3: Reported audience is (census filtered cookies) / (Cookies per person)</a:t>
            </a:r>
          </a:p>
          <a:p>
            <a:pPr lvl="1"/>
            <a:r>
              <a:rPr lang="en-US" dirty="0" smtClean="0"/>
              <a:t>In this case, 3 million / 1.5 = 2 million persons</a:t>
            </a:r>
          </a:p>
          <a:p>
            <a:pPr lvl="1"/>
            <a:endParaRPr lang="en-US" dirty="0" smtClean="0"/>
          </a:p>
          <a:p>
            <a:endParaRPr lang="en-US" dirty="0"/>
          </a:p>
        </p:txBody>
      </p:sp>
    </p:spTree>
    <p:extLst>
      <p:ext uri="{BB962C8B-B14F-4D97-AF65-F5344CB8AC3E}">
        <p14:creationId xmlns:p14="http://schemas.microsoft.com/office/powerpoint/2010/main" val="219537848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solidFill>
            <a:schemeClr val="accent5">
              <a:alpha val="90000"/>
            </a:schemeClr>
          </a:solidFill>
        </p:spPr>
        <p:txBody>
          <a:bodyPr/>
          <a:lstStyle/>
          <a:p>
            <a:endParaRPr lang="en-US" dirty="0"/>
          </a:p>
        </p:txBody>
      </p:sp>
      <p:sp>
        <p:nvSpPr>
          <p:cNvPr id="6" name="Text Placeholder 5"/>
          <p:cNvSpPr>
            <a:spLocks noGrp="1"/>
          </p:cNvSpPr>
          <p:nvPr>
            <p:ph type="body" sz="quarter" idx="17"/>
          </p:nvPr>
        </p:nvSpPr>
        <p:spPr/>
        <p:txBody>
          <a:bodyPr/>
          <a:lstStyle/>
          <a:p>
            <a:endParaRPr lang="en-US"/>
          </a:p>
        </p:txBody>
      </p:sp>
      <p:sp>
        <p:nvSpPr>
          <p:cNvPr id="4" name="Content Placeholder 3"/>
          <p:cNvSpPr>
            <a:spLocks noGrp="1"/>
          </p:cNvSpPr>
          <p:nvPr>
            <p:ph sz="quarter" idx="14"/>
          </p:nvPr>
        </p:nvSpPr>
        <p:spPr/>
        <p:txBody>
          <a:bodyPr>
            <a:normAutofit fontScale="70000" lnSpcReduction="20000"/>
          </a:bodyPr>
          <a:lstStyle/>
          <a:p>
            <a:pPr marL="685800" indent="-685800">
              <a:buFont typeface="Arial"/>
              <a:buChar char="•"/>
            </a:pPr>
            <a:r>
              <a:rPr lang="en-US" dirty="0" smtClean="0"/>
              <a:t>Demographics come entirely from the panel</a:t>
            </a:r>
          </a:p>
          <a:p>
            <a:pPr marL="685800" indent="-685800">
              <a:buFont typeface="Arial"/>
              <a:buChar char="•"/>
            </a:pPr>
            <a:r>
              <a:rPr lang="en-US" dirty="0" smtClean="0"/>
              <a:t>Suppose the panel (post-weighting and calibration, if applicable) tells us that 20% of the site’s audience is female 25-54</a:t>
            </a:r>
          </a:p>
          <a:p>
            <a:pPr marL="685800" indent="-685800">
              <a:buFont typeface="Arial"/>
              <a:buChar char="•"/>
            </a:pPr>
            <a:r>
              <a:rPr lang="en-US" dirty="0" smtClean="0"/>
              <a:t>Apply the % composition from the panel (20%) to the site’s total projected audience (2 million, previous slide), or 400,000 women 25-54</a:t>
            </a:r>
          </a:p>
        </p:txBody>
      </p:sp>
      <p:sp>
        <p:nvSpPr>
          <p:cNvPr id="3" name="Title 2"/>
          <p:cNvSpPr>
            <a:spLocks noGrp="1"/>
          </p:cNvSpPr>
          <p:nvPr>
            <p:ph type="title"/>
          </p:nvPr>
        </p:nvSpPr>
        <p:spPr/>
        <p:txBody>
          <a:bodyPr/>
          <a:lstStyle/>
          <a:p>
            <a:r>
              <a:rPr lang="en-US" dirty="0" smtClean="0"/>
              <a:t>So Where Do Demographics Come From?</a:t>
            </a:r>
            <a:endParaRPr lang="en-US" dirty="0"/>
          </a:p>
        </p:txBody>
      </p:sp>
    </p:spTree>
    <p:extLst>
      <p:ext uri="{BB962C8B-B14F-4D97-AF65-F5344CB8AC3E}">
        <p14:creationId xmlns:p14="http://schemas.microsoft.com/office/powerpoint/2010/main" val="385614973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p:txBody>
          <a:bodyPr/>
          <a:lstStyle/>
          <a:p>
            <a:endParaRPr lang="en-US"/>
          </a:p>
        </p:txBody>
      </p:sp>
      <p:sp>
        <p:nvSpPr>
          <p:cNvPr id="6" name="Text Placeholder 5"/>
          <p:cNvSpPr>
            <a:spLocks noGrp="1"/>
          </p:cNvSpPr>
          <p:nvPr>
            <p:ph type="body" sz="quarter" idx="17"/>
          </p:nvPr>
        </p:nvSpPr>
        <p:spPr/>
        <p:txBody>
          <a:bodyPr/>
          <a:lstStyle/>
          <a:p>
            <a:endParaRPr lang="en-US"/>
          </a:p>
        </p:txBody>
      </p:sp>
      <p:sp>
        <p:nvSpPr>
          <p:cNvPr id="4" name="Content Placeholder 3"/>
          <p:cNvSpPr>
            <a:spLocks noGrp="1"/>
          </p:cNvSpPr>
          <p:nvPr>
            <p:ph sz="quarter" idx="14"/>
          </p:nvPr>
        </p:nvSpPr>
        <p:spPr/>
        <p:txBody>
          <a:bodyPr>
            <a:normAutofit fontScale="85000" lnSpcReduction="10000"/>
          </a:bodyPr>
          <a:lstStyle/>
          <a:p>
            <a:pPr marL="914400" indent="-914400">
              <a:buFont typeface="+mj-lt"/>
              <a:buAutoNum type="arabicPeriod"/>
            </a:pPr>
            <a:r>
              <a:rPr lang="en-US" dirty="0" smtClean="0"/>
              <a:t>We don’t use, or even attempt to know, anything about the persons behind these cookies</a:t>
            </a:r>
          </a:p>
          <a:p>
            <a:pPr marL="914400" indent="-914400">
              <a:buFont typeface="+mj-lt"/>
              <a:buAutoNum type="arabicPeriod"/>
            </a:pPr>
            <a:r>
              <a:rPr lang="en-US" dirty="0" smtClean="0"/>
              <a:t>All we are doing is counting the cookies</a:t>
            </a:r>
          </a:p>
          <a:p>
            <a:pPr marL="914400" indent="-914400">
              <a:buFont typeface="+mj-lt"/>
              <a:buAutoNum type="arabicPeriod"/>
            </a:pPr>
            <a:r>
              <a:rPr lang="en-US" dirty="0" smtClean="0"/>
              <a:t>We do not believe that counting is tracking</a:t>
            </a:r>
            <a:endParaRPr lang="en-US" dirty="0"/>
          </a:p>
        </p:txBody>
      </p:sp>
      <p:sp>
        <p:nvSpPr>
          <p:cNvPr id="3" name="Title 2"/>
          <p:cNvSpPr>
            <a:spLocks noGrp="1"/>
          </p:cNvSpPr>
          <p:nvPr>
            <p:ph type="title"/>
          </p:nvPr>
        </p:nvSpPr>
        <p:spPr/>
        <p:txBody>
          <a:bodyPr/>
          <a:lstStyle/>
          <a:p>
            <a:r>
              <a:rPr lang="en-US" sz="2800" dirty="0" smtClean="0"/>
              <a:t>A Few Points</a:t>
            </a:r>
            <a:endParaRPr lang="en-US" sz="2800" dirty="0"/>
          </a:p>
        </p:txBody>
      </p:sp>
    </p:spTree>
    <p:extLst>
      <p:ext uri="{BB962C8B-B14F-4D97-AF65-F5344CB8AC3E}">
        <p14:creationId xmlns:p14="http://schemas.microsoft.com/office/powerpoint/2010/main" val="285079428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US"/>
          </a:p>
        </p:txBody>
      </p:sp>
      <p:sp>
        <p:nvSpPr>
          <p:cNvPr id="3" name="Title 2"/>
          <p:cNvSpPr>
            <a:spLocks noGrp="1"/>
          </p:cNvSpPr>
          <p:nvPr>
            <p:ph type="ctrTitle"/>
          </p:nvPr>
        </p:nvSpPr>
        <p:spPr/>
        <p:txBody>
          <a:bodyPr/>
          <a:lstStyle/>
          <a:p>
            <a:r>
              <a:rPr lang="en-US" dirty="0" smtClean="0"/>
              <a:t>Questions &amp; Conversation</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375439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7"/>
          </p:nvPr>
        </p:nvSpPr>
        <p:spPr/>
        <p:txBody>
          <a:bodyPr/>
          <a:lstStyle/>
          <a:p>
            <a:endParaRPr lang="en-US"/>
          </a:p>
        </p:txBody>
      </p:sp>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sz="quarter" idx="14"/>
          </p:nvPr>
        </p:nvSpPr>
        <p:spPr/>
        <p:txBody>
          <a:bodyPr/>
          <a:lstStyle/>
          <a:p>
            <a:r>
              <a:rPr lang="en-US" dirty="0" smtClean="0"/>
              <a:t>Placing audience measurement in a historical context</a:t>
            </a:r>
          </a:p>
          <a:p>
            <a:r>
              <a:rPr lang="en-US" dirty="0" smtClean="0"/>
              <a:t>How audience measurement integrates census data (tags and cookies) into reported data</a:t>
            </a:r>
            <a:endParaRPr lang="en-US" dirty="0"/>
          </a:p>
        </p:txBody>
      </p:sp>
    </p:spTree>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7"/>
          </p:nvPr>
        </p:nvSpPr>
        <p:spPr/>
        <p:txBody>
          <a:bodyPr/>
          <a:lstStyle/>
          <a:p>
            <a:endParaRPr lang="en-US"/>
          </a:p>
        </p:txBody>
      </p:sp>
      <p:sp>
        <p:nvSpPr>
          <p:cNvPr id="5" name="Title 4"/>
          <p:cNvSpPr>
            <a:spLocks noGrp="1"/>
          </p:cNvSpPr>
          <p:nvPr>
            <p:ph type="title"/>
          </p:nvPr>
        </p:nvSpPr>
        <p:spPr/>
        <p:txBody>
          <a:bodyPr/>
          <a:lstStyle/>
          <a:p>
            <a:r>
              <a:rPr lang="en-US" dirty="0" smtClean="0"/>
              <a:t>Historical Context </a:t>
            </a:r>
            <a:endParaRPr lang="en-US" dirty="0"/>
          </a:p>
        </p:txBody>
      </p:sp>
      <p:sp>
        <p:nvSpPr>
          <p:cNvPr id="6" name="Content Placeholder 5"/>
          <p:cNvSpPr>
            <a:spLocks noGrp="1"/>
          </p:cNvSpPr>
          <p:nvPr>
            <p:ph sz="quarter" idx="14"/>
          </p:nvPr>
        </p:nvSpPr>
        <p:spPr/>
        <p:txBody>
          <a:bodyPr/>
          <a:lstStyle/>
          <a:p>
            <a:r>
              <a:rPr lang="en-US" dirty="0" smtClean="0"/>
              <a:t>Media vehicle audiences are not, a priori, known</a:t>
            </a:r>
          </a:p>
          <a:p>
            <a:pPr lvl="1"/>
            <a:r>
              <a:rPr lang="en-US" dirty="0" smtClean="0"/>
              <a:t>How many people watched the TV broadcast?</a:t>
            </a:r>
          </a:p>
          <a:p>
            <a:pPr lvl="1"/>
            <a:r>
              <a:rPr lang="en-US" dirty="0" smtClean="0"/>
              <a:t>How many people listened to the radio station?</a:t>
            </a:r>
          </a:p>
          <a:p>
            <a:pPr lvl="1"/>
            <a:r>
              <a:rPr lang="en-US" dirty="0" smtClean="0"/>
              <a:t>How many people actually read this month’s issue?</a:t>
            </a:r>
          </a:p>
          <a:p>
            <a:pPr lvl="1"/>
            <a:r>
              <a:rPr lang="en-US" dirty="0" smtClean="0"/>
              <a:t>How many people passed by the billboard?</a:t>
            </a:r>
          </a:p>
          <a:p>
            <a:r>
              <a:rPr lang="en-US" dirty="0" smtClean="0"/>
              <a:t>The business of media, generally dependent on advertising, requires some consensus third party measure of audience size and composition, in order for that advertising to be bought and sold</a:t>
            </a:r>
          </a:p>
          <a:p>
            <a:r>
              <a:rPr lang="en-US" dirty="0" smtClean="0"/>
              <a:t>Audience measurement emerged to fill this need</a:t>
            </a:r>
          </a:p>
          <a:p>
            <a:pPr lvl="1"/>
            <a:r>
              <a:rPr lang="en-US" dirty="0" smtClean="0"/>
              <a:t>First, based on surveys</a:t>
            </a:r>
          </a:p>
          <a:p>
            <a:pPr lvl="1"/>
            <a:r>
              <a:rPr lang="en-US" dirty="0" smtClean="0"/>
              <a:t>Over time, incorporating technology (i.e., TV meters)</a:t>
            </a:r>
          </a:p>
          <a:p>
            <a:pPr lvl="1"/>
            <a:r>
              <a:rPr lang="en-US" dirty="0" smtClean="0"/>
              <a:t>Ultimately incorporating what the industry calls “naturally occurring data” (e.g. TV STB data)</a:t>
            </a:r>
            <a:endParaRPr lang="en-US" dirty="0"/>
          </a:p>
        </p:txBody>
      </p:sp>
    </p:spTree>
    <p:extLst>
      <p:ext uri="{BB962C8B-B14F-4D97-AF65-F5344CB8AC3E}">
        <p14:creationId xmlns:p14="http://schemas.microsoft.com/office/powerpoint/2010/main" val="197686732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5"/>
          </p:nvPr>
        </p:nvSpPr>
        <p:spPr>
          <a:solidFill>
            <a:schemeClr val="accent2">
              <a:alpha val="90000"/>
            </a:schemeClr>
          </a:solidFill>
        </p:spPr>
        <p:txBody>
          <a:bodyPr/>
          <a:lstStyle/>
          <a:p>
            <a:endParaRPr lang="en-US" dirty="0"/>
          </a:p>
        </p:txBody>
      </p:sp>
      <p:sp>
        <p:nvSpPr>
          <p:cNvPr id="17" name="Text Placeholder 16"/>
          <p:cNvSpPr>
            <a:spLocks noGrp="1"/>
          </p:cNvSpPr>
          <p:nvPr>
            <p:ph type="body" sz="quarter" idx="17"/>
          </p:nvPr>
        </p:nvSpPr>
        <p:spPr/>
        <p:txBody>
          <a:bodyPr/>
          <a:lstStyle/>
          <a:p>
            <a:endParaRPr lang="en-US"/>
          </a:p>
        </p:txBody>
      </p:sp>
      <p:sp>
        <p:nvSpPr>
          <p:cNvPr id="15" name="Content Placeholder 14"/>
          <p:cNvSpPr>
            <a:spLocks noGrp="1"/>
          </p:cNvSpPr>
          <p:nvPr>
            <p:ph sz="quarter" idx="14"/>
          </p:nvPr>
        </p:nvSpPr>
        <p:spPr>
          <a:xfrm>
            <a:off x="203199" y="1117600"/>
            <a:ext cx="8453967" cy="5054600"/>
          </a:xfrm>
        </p:spPr>
        <p:txBody>
          <a:bodyPr>
            <a:normAutofit/>
          </a:bodyPr>
          <a:lstStyle/>
          <a:p>
            <a:r>
              <a:rPr lang="en-US" sz="4000" dirty="0" smtClean="0"/>
              <a:t>Audience measurement neither supports nor leads to cookie targeting</a:t>
            </a:r>
          </a:p>
          <a:p>
            <a:r>
              <a:rPr lang="en-US" sz="4000" dirty="0" smtClean="0"/>
              <a:t>In fact, cookie targeting circumvents audience measurement entirely</a:t>
            </a:r>
            <a:endParaRPr lang="en-US" sz="4000" dirty="0"/>
          </a:p>
        </p:txBody>
      </p:sp>
      <p:sp>
        <p:nvSpPr>
          <p:cNvPr id="4" name="Title 3"/>
          <p:cNvSpPr>
            <a:spLocks noGrp="1"/>
          </p:cNvSpPr>
          <p:nvPr>
            <p:ph type="title"/>
          </p:nvPr>
        </p:nvSpPr>
        <p:spPr/>
        <p:txBody>
          <a:bodyPr/>
          <a:lstStyle/>
          <a:p>
            <a:r>
              <a:rPr lang="en-US" dirty="0" smtClean="0"/>
              <a:t>Audience Measurement versus </a:t>
            </a:r>
            <a:r>
              <a:rPr lang="en-US" dirty="0"/>
              <a:t>C</a:t>
            </a:r>
            <a:r>
              <a:rPr lang="en-US" dirty="0" smtClean="0"/>
              <a:t>ookie Targeting</a:t>
            </a:r>
            <a:endParaRPr lang="en-US" dirty="0"/>
          </a:p>
        </p:txBody>
      </p:sp>
    </p:spTree>
    <p:extLst>
      <p:ext uri="{BB962C8B-B14F-4D97-AF65-F5344CB8AC3E}">
        <p14:creationId xmlns:p14="http://schemas.microsoft.com/office/powerpoint/2010/main" val="3878661389"/>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Integrating Panel Data and Census Data</a:t>
            </a:r>
            <a:endParaRPr lang="en-US" dirty="0"/>
          </a:p>
        </p:txBody>
      </p:sp>
      <p:sp>
        <p:nvSpPr>
          <p:cNvPr id="3" name="Subtitle 2"/>
          <p:cNvSpPr>
            <a:spLocks noGrp="1"/>
          </p:cNvSpPr>
          <p:nvPr>
            <p:ph type="subTitle" idx="1"/>
          </p:nvPr>
        </p:nvSpPr>
        <p:spPr>
          <a:xfrm>
            <a:off x="203200" y="3429000"/>
            <a:ext cx="8737600" cy="1587500"/>
          </a:xfrm>
        </p:spPr>
        <p:txBody>
          <a:bodyPr/>
          <a:lstStyle/>
          <a:p>
            <a:r>
              <a:rPr lang="en-US" sz="2800" dirty="0" smtClean="0"/>
              <a:t>Strategy 1: Calibration</a:t>
            </a:r>
            <a:endParaRPr lang="en-US" sz="2800" dirty="0"/>
          </a:p>
        </p:txBody>
      </p:sp>
    </p:spTree>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7"/>
          </p:nvPr>
        </p:nvSpPr>
        <p:spPr/>
        <p:txBody>
          <a:bodyPr/>
          <a:lstStyle/>
          <a:p>
            <a:endParaRPr lang="en-US"/>
          </a:p>
        </p:txBody>
      </p:sp>
      <p:sp>
        <p:nvSpPr>
          <p:cNvPr id="4" name="Title 3"/>
          <p:cNvSpPr>
            <a:spLocks noGrp="1"/>
          </p:cNvSpPr>
          <p:nvPr>
            <p:ph type="title"/>
          </p:nvPr>
        </p:nvSpPr>
        <p:spPr/>
        <p:txBody>
          <a:bodyPr/>
          <a:lstStyle/>
          <a:p>
            <a:r>
              <a:rPr lang="en-US" dirty="0" smtClean="0"/>
              <a:t>How Does Weighting Work? Illustration: Sample Composition versus Universe</a:t>
            </a:r>
            <a:endParaRPr lang="en-US" dirty="0"/>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4107345967"/>
              </p:ext>
            </p:extLst>
          </p:nvPr>
        </p:nvGraphicFramePr>
        <p:xfrm>
          <a:off x="203200" y="1117600"/>
          <a:ext cx="8737600" cy="505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059817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p:txBody>
          <a:bodyPr/>
          <a:lstStyle/>
          <a:p>
            <a:endParaRPr lang="en-US"/>
          </a:p>
        </p:txBody>
      </p:sp>
      <p:sp>
        <p:nvSpPr>
          <p:cNvPr id="3" name="Title 2"/>
          <p:cNvSpPr>
            <a:spLocks noGrp="1"/>
          </p:cNvSpPr>
          <p:nvPr>
            <p:ph type="title"/>
          </p:nvPr>
        </p:nvSpPr>
        <p:spPr/>
        <p:txBody>
          <a:bodyPr/>
          <a:lstStyle/>
          <a:p>
            <a:r>
              <a:rPr lang="en-US" dirty="0" smtClean="0"/>
              <a:t>How Does Weighting Work?</a:t>
            </a:r>
            <a:endParaRPr lang="en-US" dirty="0"/>
          </a:p>
        </p:txBody>
      </p:sp>
      <p:sp>
        <p:nvSpPr>
          <p:cNvPr id="4" name="Content Placeholder 3"/>
          <p:cNvSpPr>
            <a:spLocks noGrp="1"/>
          </p:cNvSpPr>
          <p:nvPr>
            <p:ph sz="quarter" idx="14"/>
          </p:nvPr>
        </p:nvSpPr>
        <p:spPr/>
        <p:txBody>
          <a:bodyPr>
            <a:normAutofit lnSpcReduction="10000"/>
          </a:bodyPr>
          <a:lstStyle/>
          <a:p>
            <a:r>
              <a:rPr lang="en-US" dirty="0" smtClean="0"/>
              <a:t>Each person in the panel represents a number of people in the universe. If the Universe is 10 million, and the panel is 10,000 people, then (without weighting) each person represents (10 million / 10,000), or 1,000 people</a:t>
            </a:r>
          </a:p>
          <a:p>
            <a:pPr lvl="1"/>
            <a:r>
              <a:rPr lang="en-US" dirty="0" smtClean="0"/>
              <a:t>Note: the size of the universe is typically ascertained through surveys</a:t>
            </a:r>
          </a:p>
          <a:p>
            <a:r>
              <a:rPr lang="en-US" dirty="0" smtClean="0"/>
              <a:t>But the market requires that the panel is “weighted” to reflect the universe for age and gender (so as not to penalize or benefit unfairly media vehicles with specific age or gender skews)</a:t>
            </a:r>
          </a:p>
          <a:p>
            <a:r>
              <a:rPr lang="en-US" dirty="0" smtClean="0"/>
              <a:t>We saw that 15% of the panel was male 18-34, versus 18% of the Universe</a:t>
            </a:r>
          </a:p>
          <a:p>
            <a:r>
              <a:rPr lang="en-US" dirty="0" smtClean="0"/>
              <a:t>Basically, weighting for demographics means we need to “weight up” the sample Males 18-34 by (18/15, or 1.2)</a:t>
            </a:r>
          </a:p>
          <a:p>
            <a:r>
              <a:rPr lang="en-US" dirty="0" smtClean="0"/>
              <a:t>So we apply a weight of 1.2 to each male 18-34 panelist, and now instead of having them each represent 1,000 people, they each are “weighted” to represent 1200 people</a:t>
            </a:r>
          </a:p>
          <a:p>
            <a:pPr lvl="1"/>
            <a:r>
              <a:rPr lang="en-US" dirty="0" smtClean="0"/>
              <a:t>After weighting, male 18-34 panelists will collectively carry 18% of the weight, matching universe</a:t>
            </a:r>
            <a:endParaRPr lang="en-US" dirty="0"/>
          </a:p>
        </p:txBody>
      </p:sp>
    </p:spTree>
    <p:extLst>
      <p:ext uri="{BB962C8B-B14F-4D97-AF65-F5344CB8AC3E}">
        <p14:creationId xmlns:p14="http://schemas.microsoft.com/office/powerpoint/2010/main" val="2840547113"/>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solidFill>
            <a:schemeClr val="accent6">
              <a:alpha val="90000"/>
            </a:schemeClr>
          </a:solidFill>
        </p:spPr>
        <p:txBody>
          <a:bodyPr/>
          <a:lstStyle/>
          <a:p>
            <a:endParaRPr lang="en-US" dirty="0"/>
          </a:p>
        </p:txBody>
      </p:sp>
      <p:sp>
        <p:nvSpPr>
          <p:cNvPr id="8" name="Text Placeholder 7"/>
          <p:cNvSpPr>
            <a:spLocks noGrp="1"/>
          </p:cNvSpPr>
          <p:nvPr>
            <p:ph type="body" sz="quarter" idx="17"/>
          </p:nvPr>
        </p:nvSpPr>
        <p:spPr/>
        <p:txBody>
          <a:bodyPr/>
          <a:lstStyle/>
          <a:p>
            <a:endParaRPr lang="en-US"/>
          </a:p>
        </p:txBody>
      </p:sp>
      <p:sp>
        <p:nvSpPr>
          <p:cNvPr id="6" name="Content Placeholder 5"/>
          <p:cNvSpPr>
            <a:spLocks noGrp="1"/>
          </p:cNvSpPr>
          <p:nvPr>
            <p:ph sz="quarter" idx="14"/>
          </p:nvPr>
        </p:nvSpPr>
        <p:spPr/>
        <p:txBody>
          <a:bodyPr/>
          <a:lstStyle/>
          <a:p>
            <a:r>
              <a:rPr lang="en-US" dirty="0" smtClean="0"/>
              <a:t>Calibration of a panel to cookie and beacon data works in a similar fashion.</a:t>
            </a:r>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6266435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p:txBody>
          <a:bodyPr/>
          <a:lstStyle/>
          <a:p>
            <a:endParaRPr lang="en-US"/>
          </a:p>
        </p:txBody>
      </p:sp>
      <p:sp>
        <p:nvSpPr>
          <p:cNvPr id="6" name="Title 5"/>
          <p:cNvSpPr>
            <a:spLocks noGrp="1"/>
          </p:cNvSpPr>
          <p:nvPr>
            <p:ph type="title"/>
          </p:nvPr>
        </p:nvSpPr>
        <p:spPr/>
        <p:txBody>
          <a:bodyPr/>
          <a:lstStyle/>
          <a:p>
            <a:r>
              <a:rPr lang="en-US" dirty="0" smtClean="0"/>
              <a:t>Panel-Only Page Views Versus Census Beacon Hits</a:t>
            </a:r>
            <a:endParaRPr lang="en-US" dirty="0"/>
          </a:p>
        </p:txBody>
      </p:sp>
      <p:graphicFrame>
        <p:nvGraphicFramePr>
          <p:cNvPr id="9" name="Content Placeholder 8"/>
          <p:cNvGraphicFramePr>
            <a:graphicFrameLocks noGrp="1"/>
          </p:cNvGraphicFramePr>
          <p:nvPr>
            <p:ph sz="quarter" idx="14"/>
            <p:extLst>
              <p:ext uri="{D42A27DB-BD31-4B8C-83A1-F6EECF244321}">
                <p14:modId xmlns:p14="http://schemas.microsoft.com/office/powerpoint/2010/main" val="2623077899"/>
              </p:ext>
            </p:extLst>
          </p:nvPr>
        </p:nvGraphicFramePr>
        <p:xfrm>
          <a:off x="203200" y="1117600"/>
          <a:ext cx="8737600" cy="505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753171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omScore2013_Template">
  <a:themeElements>
    <a:clrScheme name="Custom 31">
      <a:dk1>
        <a:srgbClr val="444444"/>
      </a:dk1>
      <a:lt1>
        <a:srgbClr val="FFFFFF"/>
      </a:lt1>
      <a:dk2>
        <a:srgbClr val="444444"/>
      </a:dk2>
      <a:lt2>
        <a:srgbClr val="2674BA"/>
      </a:lt2>
      <a:accent1>
        <a:srgbClr val="2674BA"/>
      </a:accent1>
      <a:accent2>
        <a:srgbClr val="33ADD6"/>
      </a:accent2>
      <a:accent3>
        <a:srgbClr val="F37A20"/>
      </a:accent3>
      <a:accent4>
        <a:srgbClr val="C11019"/>
      </a:accent4>
      <a:accent5>
        <a:srgbClr val="95C33D"/>
      </a:accent5>
      <a:accent6>
        <a:srgbClr val="662D91"/>
      </a:accent6>
      <a:hlink>
        <a:srgbClr val="47CFFF"/>
      </a:hlink>
      <a:folHlink>
        <a:srgbClr val="85CEE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a:solidFill>
            <a:schemeClr val="accent2"/>
          </a:solidFill>
          <a:headEnd type="none" w="med" len="med"/>
          <a:tailEnd type="none" w="med" len="med"/>
        </a:ln>
      </a:spPr>
      <a:bodyPr vert="horz" wrap="square" lIns="91440" tIns="45720" rIns="91440" bIns="45720" numCol="1" rtlCol="0" anchor="ctr" anchorCtr="0" compatLnSpc="1">
        <a:prstTxWarp prst="textNoShape">
          <a:avLst/>
        </a:prstTxWarp>
        <a:norm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1200" i="0" u="none" strike="noStrike" cap="none" normalizeH="0" baseline="0" dirty="0" err="1" smtClean="0">
            <a:ln>
              <a:noFill/>
            </a:ln>
            <a:solidFill>
              <a:schemeClr val="tx1"/>
            </a:solidFill>
            <a:effectLst/>
            <a:latin typeface="Arial" pitchFamily="-123" charset="0"/>
            <a:ea typeface="ＭＳ Ｐゴシック" pitchFamily="-123" charset="-128"/>
            <a:cs typeface="ＭＳ Ｐゴシック" pitchFamily="-123" charset="-128"/>
          </a:defRPr>
        </a:defPPr>
      </a:lstStyle>
      <a:style>
        <a:lnRef idx="2">
          <a:schemeClr val="accent1"/>
        </a:lnRef>
        <a:fillRef idx="1">
          <a:schemeClr val="lt1"/>
        </a:fillRef>
        <a:effectRef idx="0">
          <a:schemeClr val="accent1"/>
        </a:effectRef>
        <a:fontRef idx="minor">
          <a:schemeClr val="dk1"/>
        </a:fontRef>
      </a:style>
    </a:spDef>
    <a:lnDef>
      <a:spPr>
        <a:ln w="25400">
          <a:solidFill>
            <a:schemeClr val="accent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31">
    <a:dk1>
      <a:srgbClr val="444444"/>
    </a:dk1>
    <a:lt1>
      <a:srgbClr val="FFFFFF"/>
    </a:lt1>
    <a:dk2>
      <a:srgbClr val="444444"/>
    </a:dk2>
    <a:lt2>
      <a:srgbClr val="2674BA"/>
    </a:lt2>
    <a:accent1>
      <a:srgbClr val="2674BA"/>
    </a:accent1>
    <a:accent2>
      <a:srgbClr val="33ADD6"/>
    </a:accent2>
    <a:accent3>
      <a:srgbClr val="F37A20"/>
    </a:accent3>
    <a:accent4>
      <a:srgbClr val="C11019"/>
    </a:accent4>
    <a:accent5>
      <a:srgbClr val="95C33D"/>
    </a:accent5>
    <a:accent6>
      <a:srgbClr val="662D91"/>
    </a:accent6>
    <a:hlink>
      <a:srgbClr val="47CFFF"/>
    </a:hlink>
    <a:folHlink>
      <a:srgbClr val="85CEE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comScore2013_Template.potx</Template>
  <TotalTime>471</TotalTime>
  <Words>881</Words>
  <Application>Microsoft Macintosh PowerPoint</Application>
  <PresentationFormat>On-screen Show (4:3)</PresentationFormat>
  <Paragraphs>62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comScore2013_Template</vt:lpstr>
      <vt:lpstr>Presentation to W3C on Audience Measurement</vt:lpstr>
      <vt:lpstr>Agenda</vt:lpstr>
      <vt:lpstr>Historical Context </vt:lpstr>
      <vt:lpstr>Audience Measurement versus Cookie Targeting</vt:lpstr>
      <vt:lpstr>Integrating Panel Data and Census Data</vt:lpstr>
      <vt:lpstr>How Does Weighting Work? Illustration: Sample Composition versus Universe</vt:lpstr>
      <vt:lpstr>How Does Weighting Work?</vt:lpstr>
      <vt:lpstr>PowerPoint Presentation</vt:lpstr>
      <vt:lpstr>Panel-Only Page Views Versus Census Beacon Hits</vt:lpstr>
      <vt:lpstr>Calibrating the Panel to Census Digital Data</vt:lpstr>
      <vt:lpstr>CALIBRATED Panel-Only Page Views Versus Census Beacon Hits</vt:lpstr>
      <vt:lpstr>Integrating Panel Data and Census Data</vt:lpstr>
      <vt:lpstr>The Industry Has Demanded That Audience Measurement Companies Integrate Site-Centric Data Into the Audience Measurement Process</vt:lpstr>
      <vt:lpstr>PowerPoint Presentation</vt:lpstr>
      <vt:lpstr>Integration of Cookie Data and Panel Data to Size Website Audiences</vt:lpstr>
      <vt:lpstr>So Where Do Demographics Come From?</vt:lpstr>
      <vt:lpstr>A Few Points</vt:lpstr>
      <vt:lpstr>Questions &amp; Conversation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comScore Presentation Title</dc:title>
  <dc:creator>Anthony Lindemann</dc:creator>
  <cp:lastModifiedBy>Kathy</cp:lastModifiedBy>
  <cp:revision>78</cp:revision>
  <dcterms:created xsi:type="dcterms:W3CDTF">2013-01-10T12:21:49Z</dcterms:created>
  <dcterms:modified xsi:type="dcterms:W3CDTF">2013-05-27T10:27:28Z</dcterms:modified>
</cp:coreProperties>
</file>