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notesSlides/notesSlide16.xml" ContentType="application/vnd.openxmlformats-officedocument.presentationml.notesSlide+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24.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22"/>
  </p:notesMasterIdLst>
  <p:handoutMasterIdLst>
    <p:handoutMasterId r:id="rId23"/>
  </p:handoutMasterIdLst>
  <p:sldIdLst>
    <p:sldId id="531" r:id="rId5"/>
    <p:sldId id="748" r:id="rId6"/>
    <p:sldId id="786" r:id="rId7"/>
    <p:sldId id="787" r:id="rId8"/>
    <p:sldId id="779" r:id="rId9"/>
    <p:sldId id="780" r:id="rId10"/>
    <p:sldId id="753" r:id="rId11"/>
    <p:sldId id="754" r:id="rId12"/>
    <p:sldId id="755" r:id="rId13"/>
    <p:sldId id="781" r:id="rId14"/>
    <p:sldId id="782" r:id="rId15"/>
    <p:sldId id="783" r:id="rId16"/>
    <p:sldId id="758" r:id="rId17"/>
    <p:sldId id="704" r:id="rId18"/>
    <p:sldId id="784" r:id="rId19"/>
    <p:sldId id="785" r:id="rId20"/>
    <p:sldId id="543" r:id="rId21"/>
  </p:sldIdLst>
  <p:sldSz cx="9144000" cy="6858000" type="screen4x3"/>
  <p:notesSz cx="7315200" cy="9601200"/>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9" autoAdjust="0"/>
    <p:restoredTop sz="98401" autoAdjust="0"/>
  </p:normalViewPr>
  <p:slideViewPr>
    <p:cSldViewPr>
      <p:cViewPr>
        <p:scale>
          <a:sx n="70" d="100"/>
          <a:sy n="70" d="100"/>
        </p:scale>
        <p:origin x="-474"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814" y="-9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lgn="l" defTabSz="914632">
              <a:defRPr sz="1200"/>
            </a:lvl1pPr>
          </a:lstStyle>
          <a:p>
            <a:pPr>
              <a:defRPr/>
            </a:pPr>
            <a:endParaRPr lang="en-US"/>
          </a:p>
        </p:txBody>
      </p:sp>
      <p:sp>
        <p:nvSpPr>
          <p:cNvPr id="9421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lgn="r" defTabSz="914632">
              <a:defRPr sz="1200"/>
            </a:lvl1pPr>
          </a:lstStyle>
          <a:p>
            <a:pPr>
              <a:defRPr/>
            </a:pPr>
            <a:endParaRPr lang="en-US"/>
          </a:p>
        </p:txBody>
      </p:sp>
      <p:sp>
        <p:nvSpPr>
          <p:cNvPr id="9421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lgn="l" defTabSz="914632">
              <a:defRPr sz="1200"/>
            </a:lvl1pPr>
          </a:lstStyle>
          <a:p>
            <a:pPr>
              <a:defRPr/>
            </a:pPr>
            <a:endParaRPr lang="en-US"/>
          </a:p>
        </p:txBody>
      </p:sp>
      <p:sp>
        <p:nvSpPr>
          <p:cNvPr id="9421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lgn="r" defTabSz="914632">
              <a:defRPr sz="1200"/>
            </a:lvl1pPr>
          </a:lstStyle>
          <a:p>
            <a:pPr>
              <a:defRPr/>
            </a:pPr>
            <a:fld id="{6C665D49-884E-43BA-8151-7E6B46C5D64B}" type="slidenum">
              <a:rPr lang="en-US"/>
              <a:pPr>
                <a:defRPr/>
              </a:pPr>
              <a:t>‹#›</a:t>
            </a:fld>
            <a:endParaRPr lang="en-US"/>
          </a:p>
        </p:txBody>
      </p:sp>
    </p:spTree>
    <p:extLst>
      <p:ext uri="{BB962C8B-B14F-4D97-AF65-F5344CB8AC3E}">
        <p14:creationId xmlns:p14="http://schemas.microsoft.com/office/powerpoint/2010/main" xmlns="" val="674209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lgn="l" defTabSz="967367">
              <a:defRPr sz="1300"/>
            </a:lvl1pPr>
          </a:lstStyle>
          <a:p>
            <a:pPr>
              <a:defRPr/>
            </a:pPr>
            <a:endParaRPr lang="en-US"/>
          </a:p>
        </p:txBody>
      </p:sp>
      <p:sp>
        <p:nvSpPr>
          <p:cNvPr id="921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lgn="r" defTabSz="967367">
              <a:defRPr sz="1300"/>
            </a:lvl1pPr>
          </a:lstStyle>
          <a:p>
            <a:pPr>
              <a:defRPr/>
            </a:pPr>
            <a:endParaRPr lang="en-US"/>
          </a:p>
        </p:txBody>
      </p:sp>
      <p:sp>
        <p:nvSpPr>
          <p:cNvPr id="48132" name="Rectangle 4"/>
          <p:cNvSpPr>
            <a:spLocks noGrp="1" noRot="1" noChangeAspect="1" noChangeArrowheads="1" noTextEdit="1"/>
          </p:cNvSpPr>
          <p:nvPr>
            <p:ph type="sldImg" idx="2"/>
          </p:nvPr>
        </p:nvSpPr>
        <p:spPr bwMode="auto">
          <a:xfrm>
            <a:off x="1255713" y="720725"/>
            <a:ext cx="4802187" cy="36004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lgn="l" defTabSz="967367">
              <a:defRPr sz="1300"/>
            </a:lvl1pPr>
          </a:lstStyle>
          <a:p>
            <a:pPr>
              <a:defRPr/>
            </a:pPr>
            <a:endParaRPr lang="en-US"/>
          </a:p>
        </p:txBody>
      </p:sp>
      <p:sp>
        <p:nvSpPr>
          <p:cNvPr id="922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lgn="r" defTabSz="967367">
              <a:defRPr sz="1300"/>
            </a:lvl1pPr>
          </a:lstStyle>
          <a:p>
            <a:pPr>
              <a:defRPr/>
            </a:pPr>
            <a:fld id="{2532F2F3-0AC1-4653-8E0F-925997AD89CE}" type="slidenum">
              <a:rPr lang="en-US"/>
              <a:pPr>
                <a:defRPr/>
              </a:pPr>
              <a:t>‹#›</a:t>
            </a:fld>
            <a:endParaRPr lang="en-US"/>
          </a:p>
        </p:txBody>
      </p:sp>
    </p:spTree>
    <p:extLst>
      <p:ext uri="{BB962C8B-B14F-4D97-AF65-F5344CB8AC3E}">
        <p14:creationId xmlns:p14="http://schemas.microsoft.com/office/powerpoint/2010/main" xmlns="" val="20843694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2532F2F3-0AC1-4653-8E0F-925997AD89CE}" type="slidenum">
              <a:rPr lang="en-US" smtClean="0"/>
              <a:pPr>
                <a:defRPr/>
              </a:pPr>
              <a:t>1</a:t>
            </a:fld>
            <a:endParaRPr lang="en-US"/>
          </a:p>
        </p:txBody>
      </p:sp>
    </p:spTree>
    <p:extLst>
      <p:ext uri="{BB962C8B-B14F-4D97-AF65-F5344CB8AC3E}">
        <p14:creationId xmlns:p14="http://schemas.microsoft.com/office/powerpoint/2010/main" xmlns="" val="1634697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66788"/>
            <a:fld id="{F54552B1-7861-4C99-8DF1-1D44A64E4C48}" type="slidenum">
              <a:rPr lang="en-US" smtClean="0"/>
              <a:pPr defTabSz="966788"/>
              <a:t>10</a:t>
            </a:fld>
            <a:endParaRPr lang="en-US" smtClean="0"/>
          </a:p>
        </p:txBody>
      </p:sp>
      <p:sp>
        <p:nvSpPr>
          <p:cNvPr id="49155" name="Rectangle 2"/>
          <p:cNvSpPr>
            <a:spLocks noGrp="1" noRot="1" noChangeAspect="1" noChangeArrowheads="1" noTextEdit="1"/>
          </p:cNvSpPr>
          <p:nvPr>
            <p:ph type="sldImg"/>
          </p:nvPr>
        </p:nvSpPr>
        <p:spPr>
          <a:xfrm>
            <a:off x="1266825" y="727075"/>
            <a:ext cx="4784725" cy="3587750"/>
          </a:xfrm>
          <a:ln/>
        </p:spPr>
      </p:sp>
      <p:sp>
        <p:nvSpPr>
          <p:cNvPr id="49156" name="Rectangle 3"/>
          <p:cNvSpPr>
            <a:spLocks noGrp="1" noChangeArrowheads="1"/>
          </p:cNvSpPr>
          <p:nvPr>
            <p:ph type="body" idx="1"/>
            <p:custDataLst>
              <p:tags r:id="rId1"/>
            </p:custDataLst>
          </p:nvPr>
        </p:nvSpPr>
        <p:spPr>
          <a:xfrm>
            <a:off x="976313" y="4559300"/>
            <a:ext cx="5362575" cy="4321175"/>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66788"/>
            <a:fld id="{F54552B1-7861-4C99-8DF1-1D44A64E4C48}" type="slidenum">
              <a:rPr lang="en-US" smtClean="0"/>
              <a:pPr defTabSz="966788"/>
              <a:t>11</a:t>
            </a:fld>
            <a:endParaRPr lang="en-US" smtClean="0"/>
          </a:p>
        </p:txBody>
      </p:sp>
      <p:sp>
        <p:nvSpPr>
          <p:cNvPr id="49155" name="Rectangle 2"/>
          <p:cNvSpPr>
            <a:spLocks noGrp="1" noRot="1" noChangeAspect="1" noChangeArrowheads="1" noTextEdit="1"/>
          </p:cNvSpPr>
          <p:nvPr>
            <p:ph type="sldImg"/>
          </p:nvPr>
        </p:nvSpPr>
        <p:spPr>
          <a:xfrm>
            <a:off x="1266825" y="727075"/>
            <a:ext cx="4784725" cy="3587750"/>
          </a:xfrm>
          <a:ln/>
        </p:spPr>
      </p:sp>
      <p:sp>
        <p:nvSpPr>
          <p:cNvPr id="49156" name="Rectangle 3"/>
          <p:cNvSpPr>
            <a:spLocks noGrp="1" noChangeArrowheads="1"/>
          </p:cNvSpPr>
          <p:nvPr>
            <p:ph type="body" idx="1"/>
            <p:custDataLst>
              <p:tags r:id="rId1"/>
            </p:custDataLst>
          </p:nvPr>
        </p:nvSpPr>
        <p:spPr>
          <a:xfrm>
            <a:off x="976313" y="4559300"/>
            <a:ext cx="5362575" cy="4321175"/>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66788"/>
            <a:fld id="{F54552B1-7861-4C99-8DF1-1D44A64E4C48}" type="slidenum">
              <a:rPr lang="en-US" smtClean="0"/>
              <a:pPr defTabSz="966788"/>
              <a:t>12</a:t>
            </a:fld>
            <a:endParaRPr lang="en-US" smtClean="0"/>
          </a:p>
        </p:txBody>
      </p:sp>
      <p:sp>
        <p:nvSpPr>
          <p:cNvPr id="49155" name="Rectangle 2"/>
          <p:cNvSpPr>
            <a:spLocks noGrp="1" noRot="1" noChangeAspect="1" noChangeArrowheads="1" noTextEdit="1"/>
          </p:cNvSpPr>
          <p:nvPr>
            <p:ph type="sldImg"/>
          </p:nvPr>
        </p:nvSpPr>
        <p:spPr>
          <a:xfrm>
            <a:off x="1266825" y="727075"/>
            <a:ext cx="4784725" cy="3587750"/>
          </a:xfrm>
          <a:ln/>
        </p:spPr>
      </p:sp>
      <p:sp>
        <p:nvSpPr>
          <p:cNvPr id="49156" name="Rectangle 3"/>
          <p:cNvSpPr>
            <a:spLocks noGrp="1" noChangeArrowheads="1"/>
          </p:cNvSpPr>
          <p:nvPr>
            <p:ph type="body" idx="1"/>
            <p:custDataLst>
              <p:tags r:id="rId1"/>
            </p:custDataLst>
          </p:nvPr>
        </p:nvSpPr>
        <p:spPr>
          <a:xfrm>
            <a:off x="976313" y="4559300"/>
            <a:ext cx="5362575" cy="4321175"/>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66788"/>
            <a:fld id="{F54552B1-7861-4C99-8DF1-1D44A64E4C48}" type="slidenum">
              <a:rPr lang="en-US" smtClean="0"/>
              <a:pPr defTabSz="966788"/>
              <a:t>13</a:t>
            </a:fld>
            <a:endParaRPr lang="en-US" smtClean="0"/>
          </a:p>
        </p:txBody>
      </p:sp>
      <p:sp>
        <p:nvSpPr>
          <p:cNvPr id="49155" name="Rectangle 2"/>
          <p:cNvSpPr>
            <a:spLocks noGrp="1" noRot="1" noChangeAspect="1" noChangeArrowheads="1" noTextEdit="1"/>
          </p:cNvSpPr>
          <p:nvPr>
            <p:ph type="sldImg"/>
          </p:nvPr>
        </p:nvSpPr>
        <p:spPr>
          <a:xfrm>
            <a:off x="1266825" y="727075"/>
            <a:ext cx="4784725" cy="3587750"/>
          </a:xfrm>
          <a:ln/>
        </p:spPr>
      </p:sp>
      <p:sp>
        <p:nvSpPr>
          <p:cNvPr id="49156" name="Rectangle 3"/>
          <p:cNvSpPr>
            <a:spLocks noGrp="1" noChangeArrowheads="1"/>
          </p:cNvSpPr>
          <p:nvPr>
            <p:ph type="body" idx="1"/>
            <p:custDataLst>
              <p:tags r:id="rId1"/>
            </p:custDataLst>
          </p:nvPr>
        </p:nvSpPr>
        <p:spPr>
          <a:xfrm>
            <a:off x="976313" y="4559300"/>
            <a:ext cx="5362575" cy="4321175"/>
          </a:xfrm>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66788"/>
            <a:fld id="{66AA97CA-78C1-42D3-8E7B-05210C50BE7B}" type="slidenum">
              <a:rPr lang="en-US" smtClean="0"/>
              <a:pPr defTabSz="966788"/>
              <a:t>14</a:t>
            </a:fld>
            <a:endParaRPr lang="en-US" smtClean="0"/>
          </a:p>
        </p:txBody>
      </p:sp>
      <p:sp>
        <p:nvSpPr>
          <p:cNvPr id="54275" name="Rectangle 2"/>
          <p:cNvSpPr>
            <a:spLocks noGrp="1" noRot="1" noChangeAspect="1" noChangeArrowheads="1" noTextEdit="1"/>
          </p:cNvSpPr>
          <p:nvPr>
            <p:ph type="sldImg"/>
          </p:nvPr>
        </p:nvSpPr>
        <p:spPr>
          <a:xfrm>
            <a:off x="1266825" y="727075"/>
            <a:ext cx="4784725" cy="3587750"/>
          </a:xfrm>
          <a:ln/>
        </p:spPr>
      </p:sp>
      <p:sp>
        <p:nvSpPr>
          <p:cNvPr id="54276" name="Rectangle 3"/>
          <p:cNvSpPr>
            <a:spLocks noGrp="1" noChangeArrowheads="1"/>
          </p:cNvSpPr>
          <p:nvPr>
            <p:ph type="body" idx="1"/>
            <p:custDataLst>
              <p:tags r:id="rId1"/>
            </p:custDataLst>
          </p:nvPr>
        </p:nvSpPr>
        <p:spPr>
          <a:xfrm>
            <a:off x="976313" y="4559300"/>
            <a:ext cx="5362575" cy="4321175"/>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66788"/>
            <a:fld id="{F54552B1-7861-4C99-8DF1-1D44A64E4C48}" type="slidenum">
              <a:rPr lang="en-US" smtClean="0"/>
              <a:pPr defTabSz="966788"/>
              <a:t>15</a:t>
            </a:fld>
            <a:endParaRPr lang="en-US" smtClean="0"/>
          </a:p>
        </p:txBody>
      </p:sp>
      <p:sp>
        <p:nvSpPr>
          <p:cNvPr id="49155" name="Rectangle 2"/>
          <p:cNvSpPr>
            <a:spLocks noGrp="1" noRot="1" noChangeAspect="1" noChangeArrowheads="1" noTextEdit="1"/>
          </p:cNvSpPr>
          <p:nvPr>
            <p:ph type="sldImg"/>
          </p:nvPr>
        </p:nvSpPr>
        <p:spPr>
          <a:xfrm>
            <a:off x="1266825" y="727075"/>
            <a:ext cx="4784725" cy="3587750"/>
          </a:xfrm>
          <a:ln/>
        </p:spPr>
      </p:sp>
      <p:sp>
        <p:nvSpPr>
          <p:cNvPr id="49156" name="Rectangle 3"/>
          <p:cNvSpPr>
            <a:spLocks noGrp="1" noChangeArrowheads="1"/>
          </p:cNvSpPr>
          <p:nvPr>
            <p:ph type="body" idx="1"/>
            <p:custDataLst>
              <p:tags r:id="rId1"/>
            </p:custDataLst>
          </p:nvPr>
        </p:nvSpPr>
        <p:spPr>
          <a:xfrm>
            <a:off x="976313" y="4559300"/>
            <a:ext cx="5362575" cy="4321175"/>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66788"/>
            <a:fld id="{F54552B1-7861-4C99-8DF1-1D44A64E4C48}" type="slidenum">
              <a:rPr lang="en-US" smtClean="0"/>
              <a:pPr defTabSz="966788"/>
              <a:t>16</a:t>
            </a:fld>
            <a:endParaRPr lang="en-US" smtClean="0"/>
          </a:p>
        </p:txBody>
      </p:sp>
      <p:sp>
        <p:nvSpPr>
          <p:cNvPr id="49155" name="Rectangle 2"/>
          <p:cNvSpPr>
            <a:spLocks noGrp="1" noRot="1" noChangeAspect="1" noChangeArrowheads="1" noTextEdit="1"/>
          </p:cNvSpPr>
          <p:nvPr>
            <p:ph type="sldImg"/>
          </p:nvPr>
        </p:nvSpPr>
        <p:spPr>
          <a:xfrm>
            <a:off x="1266825" y="727075"/>
            <a:ext cx="4784725" cy="3587750"/>
          </a:xfrm>
          <a:ln/>
        </p:spPr>
      </p:sp>
      <p:sp>
        <p:nvSpPr>
          <p:cNvPr id="49156" name="Rectangle 3"/>
          <p:cNvSpPr>
            <a:spLocks noGrp="1" noChangeArrowheads="1"/>
          </p:cNvSpPr>
          <p:nvPr>
            <p:ph type="body" idx="1"/>
            <p:custDataLst>
              <p:tags r:id="rId1"/>
            </p:custDataLst>
          </p:nvPr>
        </p:nvSpPr>
        <p:spPr>
          <a:xfrm>
            <a:off x="976313" y="4559300"/>
            <a:ext cx="5362575" cy="4321175"/>
          </a:xfrm>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966788"/>
            <a:fld id="{523B23A2-6EFE-4384-973B-750E2029C6FB}" type="slidenum">
              <a:rPr lang="en-US" smtClean="0"/>
              <a:pPr defTabSz="966788"/>
              <a:t>17</a:t>
            </a:fld>
            <a:endParaRPr lang="en-US" smtClean="0"/>
          </a:p>
        </p:txBody>
      </p:sp>
      <p:sp>
        <p:nvSpPr>
          <p:cNvPr id="59395" name="Rectangle 2"/>
          <p:cNvSpPr>
            <a:spLocks noGrp="1" noRot="1" noChangeAspect="1" noChangeArrowheads="1" noTextEdit="1"/>
          </p:cNvSpPr>
          <p:nvPr>
            <p:ph type="sldImg"/>
          </p:nvPr>
        </p:nvSpPr>
        <p:spPr>
          <a:xfrm>
            <a:off x="1266825" y="727075"/>
            <a:ext cx="4784725" cy="3587750"/>
          </a:xfrm>
          <a:ln/>
        </p:spPr>
      </p:sp>
      <p:sp>
        <p:nvSpPr>
          <p:cNvPr id="59396" name="Rectangle 3"/>
          <p:cNvSpPr>
            <a:spLocks noGrp="1" noChangeArrowheads="1"/>
          </p:cNvSpPr>
          <p:nvPr>
            <p:ph type="body" idx="1"/>
          </p:nvPr>
        </p:nvSpPr>
        <p:spPr>
          <a:xfrm>
            <a:off x="976313" y="4559300"/>
            <a:ext cx="5362575" cy="4321175"/>
          </a:xfrm>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66788"/>
            <a:fld id="{F54552B1-7861-4C99-8DF1-1D44A64E4C48}" type="slidenum">
              <a:rPr lang="en-US" smtClean="0"/>
              <a:pPr defTabSz="966788"/>
              <a:t>2</a:t>
            </a:fld>
            <a:endParaRPr lang="en-US" smtClean="0"/>
          </a:p>
        </p:txBody>
      </p:sp>
      <p:sp>
        <p:nvSpPr>
          <p:cNvPr id="49155" name="Rectangle 2"/>
          <p:cNvSpPr>
            <a:spLocks noGrp="1" noRot="1" noChangeAspect="1" noChangeArrowheads="1" noTextEdit="1"/>
          </p:cNvSpPr>
          <p:nvPr>
            <p:ph type="sldImg"/>
          </p:nvPr>
        </p:nvSpPr>
        <p:spPr>
          <a:xfrm>
            <a:off x="1266825" y="727075"/>
            <a:ext cx="4784725" cy="3587750"/>
          </a:xfrm>
          <a:ln/>
        </p:spPr>
      </p:sp>
      <p:sp>
        <p:nvSpPr>
          <p:cNvPr id="49156" name="Rectangle 3"/>
          <p:cNvSpPr>
            <a:spLocks noGrp="1" noChangeArrowheads="1"/>
          </p:cNvSpPr>
          <p:nvPr>
            <p:ph type="body" idx="1"/>
            <p:custDataLst>
              <p:tags r:id="rId1"/>
            </p:custDataLst>
          </p:nvPr>
        </p:nvSpPr>
        <p:spPr>
          <a:xfrm>
            <a:off x="976313" y="4559300"/>
            <a:ext cx="5362575" cy="4321175"/>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66788"/>
            <a:fld id="{F54552B1-7861-4C99-8DF1-1D44A64E4C48}" type="slidenum">
              <a:rPr lang="en-US" smtClean="0"/>
              <a:pPr defTabSz="966788"/>
              <a:t>3</a:t>
            </a:fld>
            <a:endParaRPr lang="en-US" smtClean="0"/>
          </a:p>
        </p:txBody>
      </p:sp>
      <p:sp>
        <p:nvSpPr>
          <p:cNvPr id="49155" name="Rectangle 2"/>
          <p:cNvSpPr>
            <a:spLocks noGrp="1" noRot="1" noChangeAspect="1" noChangeArrowheads="1" noTextEdit="1"/>
          </p:cNvSpPr>
          <p:nvPr>
            <p:ph type="sldImg"/>
          </p:nvPr>
        </p:nvSpPr>
        <p:spPr>
          <a:xfrm>
            <a:off x="1266825" y="727075"/>
            <a:ext cx="4784725" cy="3587750"/>
          </a:xfrm>
          <a:ln/>
        </p:spPr>
      </p:sp>
      <p:sp>
        <p:nvSpPr>
          <p:cNvPr id="49156" name="Rectangle 3"/>
          <p:cNvSpPr>
            <a:spLocks noGrp="1" noChangeArrowheads="1"/>
          </p:cNvSpPr>
          <p:nvPr>
            <p:ph type="body" idx="1"/>
            <p:custDataLst>
              <p:tags r:id="rId1"/>
            </p:custDataLst>
          </p:nvPr>
        </p:nvSpPr>
        <p:spPr>
          <a:xfrm>
            <a:off x="976313" y="4559300"/>
            <a:ext cx="5362575" cy="4321175"/>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66788"/>
            <a:fld id="{F54552B1-7861-4C99-8DF1-1D44A64E4C48}" type="slidenum">
              <a:rPr lang="en-US" smtClean="0"/>
              <a:pPr defTabSz="966788"/>
              <a:t>4</a:t>
            </a:fld>
            <a:endParaRPr lang="en-US" smtClean="0"/>
          </a:p>
        </p:txBody>
      </p:sp>
      <p:sp>
        <p:nvSpPr>
          <p:cNvPr id="49155" name="Rectangle 2"/>
          <p:cNvSpPr>
            <a:spLocks noGrp="1" noRot="1" noChangeAspect="1" noChangeArrowheads="1" noTextEdit="1"/>
          </p:cNvSpPr>
          <p:nvPr>
            <p:ph type="sldImg"/>
          </p:nvPr>
        </p:nvSpPr>
        <p:spPr>
          <a:xfrm>
            <a:off x="1266825" y="727075"/>
            <a:ext cx="4784725" cy="3587750"/>
          </a:xfrm>
          <a:ln/>
        </p:spPr>
      </p:sp>
      <p:sp>
        <p:nvSpPr>
          <p:cNvPr id="49156" name="Rectangle 3"/>
          <p:cNvSpPr>
            <a:spLocks noGrp="1" noChangeArrowheads="1"/>
          </p:cNvSpPr>
          <p:nvPr>
            <p:ph type="body" idx="1"/>
            <p:custDataLst>
              <p:tags r:id="rId1"/>
            </p:custDataLst>
          </p:nvPr>
        </p:nvSpPr>
        <p:spPr>
          <a:xfrm>
            <a:off x="976313" y="4559300"/>
            <a:ext cx="5362575" cy="4321175"/>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66788"/>
            <a:fld id="{F54552B1-7861-4C99-8DF1-1D44A64E4C48}" type="slidenum">
              <a:rPr lang="en-US" smtClean="0"/>
              <a:pPr defTabSz="966788"/>
              <a:t>5</a:t>
            </a:fld>
            <a:endParaRPr lang="en-US" smtClean="0"/>
          </a:p>
        </p:txBody>
      </p:sp>
      <p:sp>
        <p:nvSpPr>
          <p:cNvPr id="49155" name="Rectangle 2"/>
          <p:cNvSpPr>
            <a:spLocks noGrp="1" noRot="1" noChangeAspect="1" noChangeArrowheads="1" noTextEdit="1"/>
          </p:cNvSpPr>
          <p:nvPr>
            <p:ph type="sldImg"/>
          </p:nvPr>
        </p:nvSpPr>
        <p:spPr>
          <a:xfrm>
            <a:off x="1266825" y="727075"/>
            <a:ext cx="4784725" cy="3587750"/>
          </a:xfrm>
          <a:ln/>
        </p:spPr>
      </p:sp>
      <p:sp>
        <p:nvSpPr>
          <p:cNvPr id="49156" name="Rectangle 3"/>
          <p:cNvSpPr>
            <a:spLocks noGrp="1" noChangeArrowheads="1"/>
          </p:cNvSpPr>
          <p:nvPr>
            <p:ph type="body" idx="1"/>
            <p:custDataLst>
              <p:tags r:id="rId1"/>
            </p:custDataLst>
          </p:nvPr>
        </p:nvSpPr>
        <p:spPr>
          <a:xfrm>
            <a:off x="976313" y="4559300"/>
            <a:ext cx="5362575" cy="4321175"/>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66788"/>
            <a:fld id="{F54552B1-7861-4C99-8DF1-1D44A64E4C48}" type="slidenum">
              <a:rPr lang="en-US" smtClean="0"/>
              <a:pPr defTabSz="966788"/>
              <a:t>6</a:t>
            </a:fld>
            <a:endParaRPr lang="en-US" smtClean="0"/>
          </a:p>
        </p:txBody>
      </p:sp>
      <p:sp>
        <p:nvSpPr>
          <p:cNvPr id="49155" name="Rectangle 2"/>
          <p:cNvSpPr>
            <a:spLocks noGrp="1" noRot="1" noChangeAspect="1" noChangeArrowheads="1" noTextEdit="1"/>
          </p:cNvSpPr>
          <p:nvPr>
            <p:ph type="sldImg"/>
          </p:nvPr>
        </p:nvSpPr>
        <p:spPr>
          <a:xfrm>
            <a:off x="1266825" y="727075"/>
            <a:ext cx="4784725" cy="3587750"/>
          </a:xfrm>
          <a:ln/>
        </p:spPr>
      </p:sp>
      <p:sp>
        <p:nvSpPr>
          <p:cNvPr id="49156" name="Rectangle 3"/>
          <p:cNvSpPr>
            <a:spLocks noGrp="1" noChangeArrowheads="1"/>
          </p:cNvSpPr>
          <p:nvPr>
            <p:ph type="body" idx="1"/>
            <p:custDataLst>
              <p:tags r:id="rId1"/>
            </p:custDataLst>
          </p:nvPr>
        </p:nvSpPr>
        <p:spPr>
          <a:xfrm>
            <a:off x="976313" y="4559300"/>
            <a:ext cx="5362575" cy="4321175"/>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66788"/>
            <a:fld id="{F54552B1-7861-4C99-8DF1-1D44A64E4C48}" type="slidenum">
              <a:rPr lang="en-US" smtClean="0"/>
              <a:pPr defTabSz="966788"/>
              <a:t>7</a:t>
            </a:fld>
            <a:endParaRPr lang="en-US" smtClean="0"/>
          </a:p>
        </p:txBody>
      </p:sp>
      <p:sp>
        <p:nvSpPr>
          <p:cNvPr id="49155" name="Rectangle 2"/>
          <p:cNvSpPr>
            <a:spLocks noGrp="1" noRot="1" noChangeAspect="1" noChangeArrowheads="1" noTextEdit="1"/>
          </p:cNvSpPr>
          <p:nvPr>
            <p:ph type="sldImg"/>
          </p:nvPr>
        </p:nvSpPr>
        <p:spPr>
          <a:xfrm>
            <a:off x="1266825" y="727075"/>
            <a:ext cx="4784725" cy="3587750"/>
          </a:xfrm>
          <a:ln/>
        </p:spPr>
      </p:sp>
      <p:sp>
        <p:nvSpPr>
          <p:cNvPr id="49156" name="Rectangle 3"/>
          <p:cNvSpPr>
            <a:spLocks noGrp="1" noChangeArrowheads="1"/>
          </p:cNvSpPr>
          <p:nvPr>
            <p:ph type="body" idx="1"/>
            <p:custDataLst>
              <p:tags r:id="rId1"/>
            </p:custDataLst>
          </p:nvPr>
        </p:nvSpPr>
        <p:spPr>
          <a:xfrm>
            <a:off x="976313" y="4559300"/>
            <a:ext cx="5362575" cy="4321175"/>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66788"/>
            <a:fld id="{F54552B1-7861-4C99-8DF1-1D44A64E4C48}" type="slidenum">
              <a:rPr lang="en-US" smtClean="0"/>
              <a:pPr defTabSz="966788"/>
              <a:t>8</a:t>
            </a:fld>
            <a:endParaRPr lang="en-US" smtClean="0"/>
          </a:p>
        </p:txBody>
      </p:sp>
      <p:sp>
        <p:nvSpPr>
          <p:cNvPr id="49155" name="Rectangle 2"/>
          <p:cNvSpPr>
            <a:spLocks noGrp="1" noRot="1" noChangeAspect="1" noChangeArrowheads="1" noTextEdit="1"/>
          </p:cNvSpPr>
          <p:nvPr>
            <p:ph type="sldImg"/>
          </p:nvPr>
        </p:nvSpPr>
        <p:spPr>
          <a:xfrm>
            <a:off x="1266825" y="727075"/>
            <a:ext cx="4784725" cy="3587750"/>
          </a:xfrm>
          <a:ln/>
        </p:spPr>
      </p:sp>
      <p:sp>
        <p:nvSpPr>
          <p:cNvPr id="49156" name="Rectangle 3"/>
          <p:cNvSpPr>
            <a:spLocks noGrp="1" noChangeArrowheads="1"/>
          </p:cNvSpPr>
          <p:nvPr>
            <p:ph type="body" idx="1"/>
            <p:custDataLst>
              <p:tags r:id="rId1"/>
            </p:custDataLst>
          </p:nvPr>
        </p:nvSpPr>
        <p:spPr>
          <a:xfrm>
            <a:off x="976313" y="4559300"/>
            <a:ext cx="5362575" cy="4321175"/>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66788"/>
            <a:fld id="{F54552B1-7861-4C99-8DF1-1D44A64E4C48}" type="slidenum">
              <a:rPr lang="en-US" smtClean="0"/>
              <a:pPr defTabSz="966788"/>
              <a:t>9</a:t>
            </a:fld>
            <a:endParaRPr lang="en-US" smtClean="0"/>
          </a:p>
        </p:txBody>
      </p:sp>
      <p:sp>
        <p:nvSpPr>
          <p:cNvPr id="49155" name="Rectangle 2"/>
          <p:cNvSpPr>
            <a:spLocks noGrp="1" noRot="1" noChangeAspect="1" noChangeArrowheads="1" noTextEdit="1"/>
          </p:cNvSpPr>
          <p:nvPr>
            <p:ph type="sldImg"/>
          </p:nvPr>
        </p:nvSpPr>
        <p:spPr>
          <a:xfrm>
            <a:off x="1266825" y="727075"/>
            <a:ext cx="4784725" cy="3587750"/>
          </a:xfrm>
          <a:ln/>
        </p:spPr>
      </p:sp>
      <p:sp>
        <p:nvSpPr>
          <p:cNvPr id="49156" name="Rectangle 3"/>
          <p:cNvSpPr>
            <a:spLocks noGrp="1" noChangeArrowheads="1"/>
          </p:cNvSpPr>
          <p:nvPr>
            <p:ph type="body" idx="1"/>
            <p:custDataLst>
              <p:tags r:id="rId1"/>
            </p:custDataLst>
          </p:nvPr>
        </p:nvSpPr>
        <p:spPr>
          <a:xfrm>
            <a:off x="976313" y="4559300"/>
            <a:ext cx="5362575" cy="4321175"/>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42988" y="404813"/>
            <a:ext cx="6048375" cy="1109662"/>
          </a:xfrm>
        </p:spPr>
        <p:txBody>
          <a:bodyPr/>
          <a:lstStyle>
            <a:lvl1pPr>
              <a:defRPr sz="2800" b="0">
                <a:solidFill>
                  <a:schemeClr val="bg1"/>
                </a:solidFill>
              </a:defRPr>
            </a:lvl1pPr>
          </a:lstStyle>
          <a:p>
            <a:r>
              <a:rPr lang="ru-RU"/>
              <a:t>Click to edit Master title style</a:t>
            </a:r>
          </a:p>
        </p:txBody>
      </p:sp>
      <p:sp>
        <p:nvSpPr>
          <p:cNvPr id="5123" name="Rectangle 3"/>
          <p:cNvSpPr>
            <a:spLocks noGrp="1" noChangeArrowheads="1"/>
          </p:cNvSpPr>
          <p:nvPr>
            <p:ph type="subTitle" idx="1"/>
          </p:nvPr>
        </p:nvSpPr>
        <p:spPr>
          <a:xfrm>
            <a:off x="1042988" y="1265238"/>
            <a:ext cx="6048375" cy="696912"/>
          </a:xfrm>
        </p:spPr>
        <p:txBody>
          <a:bodyPr/>
          <a:lstStyle>
            <a:lvl1pPr marL="0" indent="0">
              <a:buFontTx/>
              <a:buNone/>
              <a:defRPr sz="2400" b="1">
                <a:solidFill>
                  <a:schemeClr val="bg1"/>
                </a:solidFill>
              </a:defRPr>
            </a:lvl1pPr>
          </a:lstStyle>
          <a:p>
            <a:r>
              <a:rPr lang="ru-RU"/>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4675" y="1557338"/>
            <a:ext cx="1914525" cy="48942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6338" y="1557338"/>
            <a:ext cx="5595937" cy="4894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lgn="ctr">
              <a:defRPr/>
            </a:lvl1pPr>
          </a:lstStyle>
          <a:p>
            <a:pPr>
              <a:defRPr/>
            </a:pPr>
            <a:endParaRPr lang="en-US"/>
          </a:p>
        </p:txBody>
      </p:sp>
      <p:sp>
        <p:nvSpPr>
          <p:cNvPr id="5" name="Rectangle 6"/>
          <p:cNvSpPr>
            <a:spLocks noGrp="1" noChangeArrowheads="1"/>
          </p:cNvSpPr>
          <p:nvPr>
            <p:ph type="ftr" sz="quarter" idx="11"/>
          </p:nvPr>
        </p:nvSpPr>
        <p:spPr>
          <a:xfrm>
            <a:off x="3124200" y="6248400"/>
            <a:ext cx="2895600" cy="457200"/>
          </a:xfrm>
          <a:prstGeom prst="rect">
            <a:avLst/>
          </a:prstGeom>
        </p:spPr>
        <p:txBody>
          <a:bodyPr/>
          <a:lstStyle>
            <a:lvl1pPr algn="ctr">
              <a:defRPr/>
            </a:lvl1pPr>
          </a:lstStyle>
          <a:p>
            <a:pPr>
              <a:defRPr/>
            </a:pPr>
            <a:endParaRPr lang="en-US"/>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a:lstStyle>
            <a:lvl1pPr algn="ctr">
              <a:defRPr/>
            </a:lvl1pPr>
          </a:lstStyle>
          <a:p>
            <a:pPr>
              <a:defRPr/>
            </a:pPr>
            <a:fld id="{8AB3E18D-891A-4008-B4A5-F81966B5A74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219200" y="2057400"/>
            <a:ext cx="7643812"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6338" y="2133600"/>
            <a:ext cx="3744912"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3650" y="2133600"/>
            <a:ext cx="3746500"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1557338"/>
            <a:ext cx="7620000"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1027" name="Rectangle 4"/>
          <p:cNvSpPr>
            <a:spLocks noGrp="1" noChangeArrowheads="1"/>
          </p:cNvSpPr>
          <p:nvPr>
            <p:ph type="body" idx="1"/>
          </p:nvPr>
        </p:nvSpPr>
        <p:spPr bwMode="auto">
          <a:xfrm>
            <a:off x="1176338" y="2133600"/>
            <a:ext cx="7643812" cy="431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cxnSp>
        <p:nvCxnSpPr>
          <p:cNvPr id="6" name="Straight Connector 5"/>
          <p:cNvCxnSpPr/>
          <p:nvPr userDrawn="1"/>
        </p:nvCxnSpPr>
        <p:spPr>
          <a:xfrm>
            <a:off x="1143000" y="6643688"/>
            <a:ext cx="7643813" cy="15875"/>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1069975" y="6657975"/>
            <a:ext cx="6580188" cy="215900"/>
          </a:xfrm>
          <a:prstGeom prst="rect">
            <a:avLst/>
          </a:prstGeom>
          <a:noFill/>
        </p:spPr>
        <p:txBody>
          <a:bodyPr wrap="none">
            <a:spAutoFit/>
          </a:bodyPr>
          <a:lstStyle/>
          <a:p>
            <a:pPr algn="ctr">
              <a:defRPr/>
            </a:pPr>
            <a:r>
              <a:rPr lang="en-US" sz="800" dirty="0">
                <a:solidFill>
                  <a:schemeClr val="accent1">
                    <a:lumMod val="75000"/>
                  </a:schemeClr>
                </a:solidFill>
              </a:rPr>
              <a:t>Electronic Health Information Laboratory, CHEO Research Institute, 401 Smyth Road, Ottawa K1H 8L1, Ontario; www.ehealthinformation.ca</a:t>
            </a:r>
          </a:p>
        </p:txBody>
      </p:sp>
      <p:pic>
        <p:nvPicPr>
          <p:cNvPr id="1030" name="Picture 7" descr="C:\Documents and Settings\kelemam\My Documents\Khaled\kelemam\ehealth-info-logo.JPG"/>
          <p:cNvPicPr>
            <a:picLocks noChangeAspect="1" noChangeArrowheads="1"/>
          </p:cNvPicPr>
          <p:nvPr userDrawn="1"/>
        </p:nvPicPr>
        <p:blipFill>
          <a:blip r:embed="rId14" cstate="print"/>
          <a:srcRect/>
          <a:stretch>
            <a:fillRect/>
          </a:stretch>
        </p:blipFill>
        <p:spPr bwMode="auto">
          <a:xfrm>
            <a:off x="206375" y="6092825"/>
            <a:ext cx="646113" cy="765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91"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 id="2147484392" r:id="rId12"/>
  </p:sldLayoutIdLst>
  <p:transition/>
  <p:txStyles>
    <p:titleStyle>
      <a:lvl1pPr algn="l" rtl="0" eaLnBrk="0" fontAlgn="base" hangingPunct="0">
        <a:spcBef>
          <a:spcPct val="0"/>
        </a:spcBef>
        <a:spcAft>
          <a:spcPct val="0"/>
        </a:spcAft>
        <a:defRPr sz="3200" b="1">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Tahoma" pitchFamily="34" charset="0"/>
        </a:defRPr>
      </a:lvl2pPr>
      <a:lvl3pPr algn="l" rtl="0" eaLnBrk="0" fontAlgn="base" hangingPunct="0">
        <a:spcBef>
          <a:spcPct val="0"/>
        </a:spcBef>
        <a:spcAft>
          <a:spcPct val="0"/>
        </a:spcAft>
        <a:defRPr sz="3200" b="1">
          <a:solidFill>
            <a:schemeClr val="accent1"/>
          </a:solidFill>
          <a:latin typeface="Tahoma" pitchFamily="34" charset="0"/>
        </a:defRPr>
      </a:lvl3pPr>
      <a:lvl4pPr algn="l" rtl="0" eaLnBrk="0" fontAlgn="base" hangingPunct="0">
        <a:spcBef>
          <a:spcPct val="0"/>
        </a:spcBef>
        <a:spcAft>
          <a:spcPct val="0"/>
        </a:spcAft>
        <a:defRPr sz="3200" b="1">
          <a:solidFill>
            <a:schemeClr val="accent1"/>
          </a:solidFill>
          <a:latin typeface="Tahoma" pitchFamily="34" charset="0"/>
        </a:defRPr>
      </a:lvl4pPr>
      <a:lvl5pPr algn="l" rtl="0" eaLnBrk="0" fontAlgn="base" hangingPunct="0">
        <a:spcBef>
          <a:spcPct val="0"/>
        </a:spcBef>
        <a:spcAft>
          <a:spcPct val="0"/>
        </a:spcAft>
        <a:defRPr sz="3200" b="1">
          <a:solidFill>
            <a:schemeClr val="accent1"/>
          </a:solidFill>
          <a:latin typeface="Tahoma" pitchFamily="34" charset="0"/>
        </a:defRPr>
      </a:lvl5pPr>
      <a:lvl6pPr marL="457200" algn="l" rtl="0" fontAlgn="base">
        <a:spcBef>
          <a:spcPct val="0"/>
        </a:spcBef>
        <a:spcAft>
          <a:spcPct val="0"/>
        </a:spcAft>
        <a:defRPr sz="3200" b="1">
          <a:solidFill>
            <a:schemeClr val="accent1"/>
          </a:solidFill>
          <a:latin typeface="Tahoma" pitchFamily="34" charset="0"/>
        </a:defRPr>
      </a:lvl6pPr>
      <a:lvl7pPr marL="914400" algn="l" rtl="0" fontAlgn="base">
        <a:spcBef>
          <a:spcPct val="0"/>
        </a:spcBef>
        <a:spcAft>
          <a:spcPct val="0"/>
        </a:spcAft>
        <a:defRPr sz="3200" b="1">
          <a:solidFill>
            <a:schemeClr val="accent1"/>
          </a:solidFill>
          <a:latin typeface="Tahoma" pitchFamily="34" charset="0"/>
        </a:defRPr>
      </a:lvl7pPr>
      <a:lvl8pPr marL="1371600" algn="l" rtl="0" fontAlgn="base">
        <a:spcBef>
          <a:spcPct val="0"/>
        </a:spcBef>
        <a:spcAft>
          <a:spcPct val="0"/>
        </a:spcAft>
        <a:defRPr sz="3200" b="1">
          <a:solidFill>
            <a:schemeClr val="accent1"/>
          </a:solidFill>
          <a:latin typeface="Tahoma" pitchFamily="34" charset="0"/>
        </a:defRPr>
      </a:lvl8pPr>
      <a:lvl9pPr marL="1828800" algn="l" rtl="0" fontAlgn="base">
        <a:spcBef>
          <a:spcPct val="0"/>
        </a:spcBef>
        <a:spcAft>
          <a:spcPct val="0"/>
        </a:spcAft>
        <a:defRPr sz="3200" b="1">
          <a:solidFill>
            <a:schemeClr val="accent1"/>
          </a:solidFill>
          <a:latin typeface="Tahom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hyperlink" Target="http://www.plosone.org/article/info:doi/10.1371/journal.pone.0028071"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17.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notesSlide" Target="../notesSlides/notesSlide17.xml"/><Relationship Id="rId18" Type="http://schemas.openxmlformats.org/officeDocument/2006/relationships/hyperlink" Target="http://www.ehealthinformation.ca/documents/PACaseStudy-1.pdf" TargetMode="External"/><Relationship Id="rId26" Type="http://schemas.openxmlformats.org/officeDocument/2006/relationships/image" Target="../media/image12.png"/><Relationship Id="rId3" Type="http://schemas.openxmlformats.org/officeDocument/2006/relationships/tags" Target="../tags/tag35.xml"/><Relationship Id="rId21" Type="http://schemas.openxmlformats.org/officeDocument/2006/relationships/image" Target="../media/image9.jpeg"/><Relationship Id="rId7" Type="http://schemas.openxmlformats.org/officeDocument/2006/relationships/tags" Target="../tags/tag39.xml"/><Relationship Id="rId12" Type="http://schemas.openxmlformats.org/officeDocument/2006/relationships/slideLayout" Target="../slideLayouts/slideLayout2.xml"/><Relationship Id="rId17" Type="http://schemas.openxmlformats.org/officeDocument/2006/relationships/image" Target="../media/image7.png"/><Relationship Id="rId25" Type="http://schemas.openxmlformats.org/officeDocument/2006/relationships/image" Target="../media/image11.png"/><Relationship Id="rId2" Type="http://schemas.openxmlformats.org/officeDocument/2006/relationships/tags" Target="../tags/tag34.xml"/><Relationship Id="rId16" Type="http://schemas.openxmlformats.org/officeDocument/2006/relationships/hyperlink" Target="http://www.ehealthinformation.ca/documents/HealthCanadaReidReport.pdf" TargetMode="External"/><Relationship Id="rId20" Type="http://schemas.openxmlformats.org/officeDocument/2006/relationships/hyperlink" Target="http://www.ehealthinformation.ca/documents/GuidelinesWorkshop.pdf" TargetMode="External"/><Relationship Id="rId29" Type="http://schemas.openxmlformats.org/officeDocument/2006/relationships/image" Target="../media/image15.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24" Type="http://schemas.openxmlformats.org/officeDocument/2006/relationships/hyperlink" Target="http://www.jmir.org/2006/4/e28/" TargetMode="External"/><Relationship Id="rId5" Type="http://schemas.openxmlformats.org/officeDocument/2006/relationships/tags" Target="../tags/tag37.xml"/><Relationship Id="rId15" Type="http://schemas.openxmlformats.org/officeDocument/2006/relationships/image" Target="../media/image6.jpeg"/><Relationship Id="rId23" Type="http://schemas.openxmlformats.org/officeDocument/2006/relationships/image" Target="../media/image10.png"/><Relationship Id="rId28" Type="http://schemas.openxmlformats.org/officeDocument/2006/relationships/image" Target="../media/image14.png"/><Relationship Id="rId10" Type="http://schemas.openxmlformats.org/officeDocument/2006/relationships/tags" Target="../tags/tag42.xml"/><Relationship Id="rId19" Type="http://schemas.openxmlformats.org/officeDocument/2006/relationships/image" Target="../media/image8.jpeg"/><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hyperlink" Target="http://www.ehealthinformation.ca/documents/OPCReportv11.pdf" TargetMode="External"/><Relationship Id="rId22" Type="http://schemas.openxmlformats.org/officeDocument/2006/relationships/hyperlink" Target="http://www.ehealthinformation.ca/documents/EHIP2006.pdf" TargetMode="External"/><Relationship Id="rId27"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a:xfrm>
            <a:off x="685800" y="152400"/>
            <a:ext cx="8458200" cy="762000"/>
          </a:xfrm>
          <a:prstGeom prst="rect">
            <a:avLst/>
          </a:prstGeom>
        </p:spPr>
        <p:txBody>
          <a:bodyPr/>
          <a:lstStyle/>
          <a:p>
            <a:pPr>
              <a:defRPr/>
            </a:pPr>
            <a:r>
              <a:rPr lang="en-US" sz="3600" b="1" kern="0" dirty="0" smtClean="0">
                <a:solidFill>
                  <a:schemeClr val="bg1"/>
                </a:solidFill>
                <a:latin typeface="+mj-lt"/>
                <a:ea typeface="+mj-ea"/>
                <a:cs typeface="+mj-cs"/>
              </a:rPr>
              <a:t>Tracking Meeting</a:t>
            </a:r>
            <a:endParaRPr lang="en-US" sz="3600" b="1" kern="0" dirty="0">
              <a:solidFill>
                <a:schemeClr val="bg1"/>
              </a:solidFill>
              <a:latin typeface="+mj-lt"/>
              <a:ea typeface="+mj-ea"/>
              <a:cs typeface="+mj-cs"/>
            </a:endParaRPr>
          </a:p>
        </p:txBody>
      </p:sp>
      <p:sp>
        <p:nvSpPr>
          <p:cNvPr id="17" name="Rectangle 3"/>
          <p:cNvSpPr txBox="1">
            <a:spLocks noChangeArrowheads="1"/>
          </p:cNvSpPr>
          <p:nvPr/>
        </p:nvSpPr>
        <p:spPr>
          <a:xfrm>
            <a:off x="733425" y="762000"/>
            <a:ext cx="6657975" cy="609600"/>
          </a:xfrm>
          <a:prstGeom prst="rect">
            <a:avLst/>
          </a:prstGeom>
        </p:spPr>
        <p:txBody>
          <a:bodyPr/>
          <a:lstStyle/>
          <a:p>
            <a:pPr marL="342900" indent="-342900">
              <a:spcBef>
                <a:spcPct val="20000"/>
              </a:spcBef>
              <a:defRPr/>
            </a:pPr>
            <a:r>
              <a:rPr lang="en-US" sz="2800" b="1" i="1" kern="0" dirty="0">
                <a:solidFill>
                  <a:schemeClr val="bg1"/>
                </a:solidFill>
                <a:latin typeface="+mn-lt"/>
              </a:rPr>
              <a:t>Khaled El Emam, CHEO RI &amp; uOttawa</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nvSpPr>
        <p:spPr bwMode="auto">
          <a:xfrm>
            <a:off x="1220400" y="381600"/>
            <a:ext cx="7620000"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Tahoma" pitchFamily="34" charset="0"/>
              </a:defRPr>
            </a:lvl2pPr>
            <a:lvl3pPr algn="l" rtl="0" eaLnBrk="0" fontAlgn="base" hangingPunct="0">
              <a:spcBef>
                <a:spcPct val="0"/>
              </a:spcBef>
              <a:spcAft>
                <a:spcPct val="0"/>
              </a:spcAft>
              <a:defRPr sz="3200" b="1">
                <a:solidFill>
                  <a:schemeClr val="accent1"/>
                </a:solidFill>
                <a:latin typeface="Tahoma" pitchFamily="34" charset="0"/>
              </a:defRPr>
            </a:lvl3pPr>
            <a:lvl4pPr algn="l" rtl="0" eaLnBrk="0" fontAlgn="base" hangingPunct="0">
              <a:spcBef>
                <a:spcPct val="0"/>
              </a:spcBef>
              <a:spcAft>
                <a:spcPct val="0"/>
              </a:spcAft>
              <a:defRPr sz="3200" b="1">
                <a:solidFill>
                  <a:schemeClr val="accent1"/>
                </a:solidFill>
                <a:latin typeface="Tahoma" pitchFamily="34" charset="0"/>
              </a:defRPr>
            </a:lvl4pPr>
            <a:lvl5pPr algn="l" rtl="0" eaLnBrk="0" fontAlgn="base" hangingPunct="0">
              <a:spcBef>
                <a:spcPct val="0"/>
              </a:spcBef>
              <a:spcAft>
                <a:spcPct val="0"/>
              </a:spcAft>
              <a:defRPr sz="3200" b="1">
                <a:solidFill>
                  <a:schemeClr val="accent1"/>
                </a:solidFill>
                <a:latin typeface="Tahoma" pitchFamily="34" charset="0"/>
              </a:defRPr>
            </a:lvl5pPr>
            <a:lvl6pPr marL="457200" algn="l" rtl="0" fontAlgn="base">
              <a:spcBef>
                <a:spcPct val="0"/>
              </a:spcBef>
              <a:spcAft>
                <a:spcPct val="0"/>
              </a:spcAft>
              <a:defRPr sz="3200" b="1">
                <a:solidFill>
                  <a:schemeClr val="accent1"/>
                </a:solidFill>
                <a:latin typeface="Tahoma" pitchFamily="34" charset="0"/>
              </a:defRPr>
            </a:lvl6pPr>
            <a:lvl7pPr marL="914400" algn="l" rtl="0" fontAlgn="base">
              <a:spcBef>
                <a:spcPct val="0"/>
              </a:spcBef>
              <a:spcAft>
                <a:spcPct val="0"/>
              </a:spcAft>
              <a:defRPr sz="3200" b="1">
                <a:solidFill>
                  <a:schemeClr val="accent1"/>
                </a:solidFill>
                <a:latin typeface="Tahoma" pitchFamily="34" charset="0"/>
              </a:defRPr>
            </a:lvl7pPr>
            <a:lvl8pPr marL="1371600" algn="l" rtl="0" fontAlgn="base">
              <a:spcBef>
                <a:spcPct val="0"/>
              </a:spcBef>
              <a:spcAft>
                <a:spcPct val="0"/>
              </a:spcAft>
              <a:defRPr sz="3200" b="1">
                <a:solidFill>
                  <a:schemeClr val="accent1"/>
                </a:solidFill>
                <a:latin typeface="Tahoma" pitchFamily="34" charset="0"/>
              </a:defRPr>
            </a:lvl8pPr>
            <a:lvl9pPr marL="1828800" algn="l" rtl="0" fontAlgn="base">
              <a:spcBef>
                <a:spcPct val="0"/>
              </a:spcBef>
              <a:spcAft>
                <a:spcPct val="0"/>
              </a:spcAft>
              <a:defRPr sz="3200" b="1">
                <a:solidFill>
                  <a:schemeClr val="accent1"/>
                </a:solidFill>
                <a:latin typeface="Tahoma" pitchFamily="34" charset="0"/>
              </a:defRPr>
            </a:lvl9pPr>
          </a:lstStyle>
          <a:p>
            <a:r>
              <a:rPr lang="en-US" dirty="0" smtClean="0"/>
              <a:t>Setting Thresholds</a:t>
            </a:r>
            <a:endParaRPr lang="en-CA" dirty="0" smtClean="0"/>
          </a:p>
        </p:txBody>
      </p:sp>
      <p:pic>
        <p:nvPicPr>
          <p:cNvPr id="5" name="Picture 4" descr="page8_3.jpg"/>
          <p:cNvPicPr>
            <a:picLocks noChangeAspect="1"/>
          </p:cNvPicPr>
          <p:nvPr/>
        </p:nvPicPr>
        <p:blipFill>
          <a:blip r:embed="rId4" cstate="print"/>
          <a:stretch>
            <a:fillRect/>
          </a:stretch>
        </p:blipFill>
        <p:spPr>
          <a:xfrm>
            <a:off x="877900" y="1676400"/>
            <a:ext cx="7808900" cy="3925318"/>
          </a:xfrm>
          <a:prstGeom prst="rect">
            <a:avLst/>
          </a:prstGeom>
        </p:spPr>
      </p:pic>
    </p:spTree>
    <p:custDataLst>
      <p:tags r:id="rId1"/>
    </p:custDataLst>
    <p:extLst>
      <p:ext uri="{BB962C8B-B14F-4D97-AF65-F5344CB8AC3E}">
        <p14:creationId xmlns:p14="http://schemas.microsoft.com/office/powerpoint/2010/main" xmlns="" val="234278900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nvSpPr>
        <p:spPr bwMode="auto">
          <a:xfrm>
            <a:off x="1220400" y="381600"/>
            <a:ext cx="7620000"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Tahoma" pitchFamily="34" charset="0"/>
              </a:defRPr>
            </a:lvl2pPr>
            <a:lvl3pPr algn="l" rtl="0" eaLnBrk="0" fontAlgn="base" hangingPunct="0">
              <a:spcBef>
                <a:spcPct val="0"/>
              </a:spcBef>
              <a:spcAft>
                <a:spcPct val="0"/>
              </a:spcAft>
              <a:defRPr sz="3200" b="1">
                <a:solidFill>
                  <a:schemeClr val="accent1"/>
                </a:solidFill>
                <a:latin typeface="Tahoma" pitchFamily="34" charset="0"/>
              </a:defRPr>
            </a:lvl3pPr>
            <a:lvl4pPr algn="l" rtl="0" eaLnBrk="0" fontAlgn="base" hangingPunct="0">
              <a:spcBef>
                <a:spcPct val="0"/>
              </a:spcBef>
              <a:spcAft>
                <a:spcPct val="0"/>
              </a:spcAft>
              <a:defRPr sz="3200" b="1">
                <a:solidFill>
                  <a:schemeClr val="accent1"/>
                </a:solidFill>
                <a:latin typeface="Tahoma" pitchFamily="34" charset="0"/>
              </a:defRPr>
            </a:lvl4pPr>
            <a:lvl5pPr algn="l" rtl="0" eaLnBrk="0" fontAlgn="base" hangingPunct="0">
              <a:spcBef>
                <a:spcPct val="0"/>
              </a:spcBef>
              <a:spcAft>
                <a:spcPct val="0"/>
              </a:spcAft>
              <a:defRPr sz="3200" b="1">
                <a:solidFill>
                  <a:schemeClr val="accent1"/>
                </a:solidFill>
                <a:latin typeface="Tahoma" pitchFamily="34" charset="0"/>
              </a:defRPr>
            </a:lvl5pPr>
            <a:lvl6pPr marL="457200" algn="l" rtl="0" fontAlgn="base">
              <a:spcBef>
                <a:spcPct val="0"/>
              </a:spcBef>
              <a:spcAft>
                <a:spcPct val="0"/>
              </a:spcAft>
              <a:defRPr sz="3200" b="1">
                <a:solidFill>
                  <a:schemeClr val="accent1"/>
                </a:solidFill>
                <a:latin typeface="Tahoma" pitchFamily="34" charset="0"/>
              </a:defRPr>
            </a:lvl6pPr>
            <a:lvl7pPr marL="914400" algn="l" rtl="0" fontAlgn="base">
              <a:spcBef>
                <a:spcPct val="0"/>
              </a:spcBef>
              <a:spcAft>
                <a:spcPct val="0"/>
              </a:spcAft>
              <a:defRPr sz="3200" b="1">
                <a:solidFill>
                  <a:schemeClr val="accent1"/>
                </a:solidFill>
                <a:latin typeface="Tahoma" pitchFamily="34" charset="0"/>
              </a:defRPr>
            </a:lvl7pPr>
            <a:lvl8pPr marL="1371600" algn="l" rtl="0" fontAlgn="base">
              <a:spcBef>
                <a:spcPct val="0"/>
              </a:spcBef>
              <a:spcAft>
                <a:spcPct val="0"/>
              </a:spcAft>
              <a:defRPr sz="3200" b="1">
                <a:solidFill>
                  <a:schemeClr val="accent1"/>
                </a:solidFill>
                <a:latin typeface="Tahoma" pitchFamily="34" charset="0"/>
              </a:defRPr>
            </a:lvl8pPr>
            <a:lvl9pPr marL="1828800" algn="l" rtl="0" fontAlgn="base">
              <a:spcBef>
                <a:spcPct val="0"/>
              </a:spcBef>
              <a:spcAft>
                <a:spcPct val="0"/>
              </a:spcAft>
              <a:defRPr sz="3200" b="1">
                <a:solidFill>
                  <a:schemeClr val="accent1"/>
                </a:solidFill>
                <a:latin typeface="Tahoma" pitchFamily="34" charset="0"/>
              </a:defRPr>
            </a:lvl9pPr>
          </a:lstStyle>
          <a:p>
            <a:r>
              <a:rPr lang="en-US" dirty="0"/>
              <a:t>Managing Re-identification Risk</a:t>
            </a:r>
            <a:endParaRPr lang="en-CA" dirty="0" smtClean="0"/>
          </a:p>
        </p:txBody>
      </p:sp>
      <p:pic>
        <p:nvPicPr>
          <p:cNvPr id="5" name="Picture 4" descr="T:\T Graphics\Clients\Privacy Analytics\Privacy Analytics Presentation\page9.jpg"/>
          <p:cNvPicPr>
            <a:picLocks noChangeAspect="1" noChangeArrowheads="1"/>
          </p:cNvPicPr>
          <p:nvPr/>
        </p:nvPicPr>
        <p:blipFill>
          <a:blip r:embed="rId4" cstate="print"/>
          <a:srcRect/>
          <a:stretch>
            <a:fillRect/>
          </a:stretch>
        </p:blipFill>
        <p:spPr bwMode="auto">
          <a:xfrm>
            <a:off x="1371600" y="1662112"/>
            <a:ext cx="6934200" cy="382428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xmlns="" val="13283851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nvSpPr>
        <p:spPr bwMode="auto">
          <a:xfrm>
            <a:off x="1220400" y="381600"/>
            <a:ext cx="7620000"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Tahoma" pitchFamily="34" charset="0"/>
              </a:defRPr>
            </a:lvl2pPr>
            <a:lvl3pPr algn="l" rtl="0" eaLnBrk="0" fontAlgn="base" hangingPunct="0">
              <a:spcBef>
                <a:spcPct val="0"/>
              </a:spcBef>
              <a:spcAft>
                <a:spcPct val="0"/>
              </a:spcAft>
              <a:defRPr sz="3200" b="1">
                <a:solidFill>
                  <a:schemeClr val="accent1"/>
                </a:solidFill>
                <a:latin typeface="Tahoma" pitchFamily="34" charset="0"/>
              </a:defRPr>
            </a:lvl3pPr>
            <a:lvl4pPr algn="l" rtl="0" eaLnBrk="0" fontAlgn="base" hangingPunct="0">
              <a:spcBef>
                <a:spcPct val="0"/>
              </a:spcBef>
              <a:spcAft>
                <a:spcPct val="0"/>
              </a:spcAft>
              <a:defRPr sz="3200" b="1">
                <a:solidFill>
                  <a:schemeClr val="accent1"/>
                </a:solidFill>
                <a:latin typeface="Tahoma" pitchFamily="34" charset="0"/>
              </a:defRPr>
            </a:lvl4pPr>
            <a:lvl5pPr algn="l" rtl="0" eaLnBrk="0" fontAlgn="base" hangingPunct="0">
              <a:spcBef>
                <a:spcPct val="0"/>
              </a:spcBef>
              <a:spcAft>
                <a:spcPct val="0"/>
              </a:spcAft>
              <a:defRPr sz="3200" b="1">
                <a:solidFill>
                  <a:schemeClr val="accent1"/>
                </a:solidFill>
                <a:latin typeface="Tahoma" pitchFamily="34" charset="0"/>
              </a:defRPr>
            </a:lvl5pPr>
            <a:lvl6pPr marL="457200" algn="l" rtl="0" fontAlgn="base">
              <a:spcBef>
                <a:spcPct val="0"/>
              </a:spcBef>
              <a:spcAft>
                <a:spcPct val="0"/>
              </a:spcAft>
              <a:defRPr sz="3200" b="1">
                <a:solidFill>
                  <a:schemeClr val="accent1"/>
                </a:solidFill>
                <a:latin typeface="Tahoma" pitchFamily="34" charset="0"/>
              </a:defRPr>
            </a:lvl6pPr>
            <a:lvl7pPr marL="914400" algn="l" rtl="0" fontAlgn="base">
              <a:spcBef>
                <a:spcPct val="0"/>
              </a:spcBef>
              <a:spcAft>
                <a:spcPct val="0"/>
              </a:spcAft>
              <a:defRPr sz="3200" b="1">
                <a:solidFill>
                  <a:schemeClr val="accent1"/>
                </a:solidFill>
                <a:latin typeface="Tahoma" pitchFamily="34" charset="0"/>
              </a:defRPr>
            </a:lvl7pPr>
            <a:lvl8pPr marL="1371600" algn="l" rtl="0" fontAlgn="base">
              <a:spcBef>
                <a:spcPct val="0"/>
              </a:spcBef>
              <a:spcAft>
                <a:spcPct val="0"/>
              </a:spcAft>
              <a:defRPr sz="3200" b="1">
                <a:solidFill>
                  <a:schemeClr val="accent1"/>
                </a:solidFill>
                <a:latin typeface="Tahoma" pitchFamily="34" charset="0"/>
              </a:defRPr>
            </a:lvl8pPr>
            <a:lvl9pPr marL="1828800" algn="l" rtl="0" fontAlgn="base">
              <a:spcBef>
                <a:spcPct val="0"/>
              </a:spcBef>
              <a:spcAft>
                <a:spcPct val="0"/>
              </a:spcAft>
              <a:defRPr sz="3200" b="1">
                <a:solidFill>
                  <a:schemeClr val="accent1"/>
                </a:solidFill>
                <a:latin typeface="Tahoma" pitchFamily="34" charset="0"/>
              </a:defRPr>
            </a:lvl9pPr>
          </a:lstStyle>
          <a:p>
            <a:r>
              <a:rPr lang="en-US" dirty="0" smtClean="0"/>
              <a:t>Risk Metrics</a:t>
            </a:r>
            <a:endParaRPr lang="en-CA" dirty="0" smtClean="0"/>
          </a:p>
        </p:txBody>
      </p:sp>
      <p:sp>
        <p:nvSpPr>
          <p:cNvPr id="10" name="Content Placeholder 2"/>
          <p:cNvSpPr>
            <a:spLocks noGrp="1"/>
          </p:cNvSpPr>
          <p:nvPr>
            <p:ph idx="1"/>
          </p:nvPr>
        </p:nvSpPr>
        <p:spPr>
          <a:xfrm>
            <a:off x="1219200" y="990600"/>
            <a:ext cx="7643813" cy="5384800"/>
          </a:xfrm>
        </p:spPr>
        <p:txBody>
          <a:bodyPr/>
          <a:lstStyle/>
          <a:p>
            <a:r>
              <a:rPr lang="en-US" dirty="0" smtClean="0"/>
              <a:t>There are 8 risk </a:t>
            </a:r>
            <a:r>
              <a:rPr lang="en-US" dirty="0"/>
              <a:t>metrics in total characterized along </a:t>
            </a:r>
            <a:r>
              <a:rPr lang="en-US" dirty="0" smtClean="0"/>
              <a:t>the following dimensions:</a:t>
            </a:r>
          </a:p>
          <a:p>
            <a:pPr lvl="1"/>
            <a:r>
              <a:rPr lang="en-US" b="0" dirty="0" smtClean="0"/>
              <a:t>Can an adversary know who is in the database or not ?</a:t>
            </a:r>
          </a:p>
          <a:p>
            <a:pPr lvl="1"/>
            <a:r>
              <a:rPr lang="en-US" b="0" dirty="0" smtClean="0"/>
              <a:t>Would an adversary attempt to re-identify a single individual or everyone in the database (matching records from two databases) ?</a:t>
            </a:r>
          </a:p>
          <a:p>
            <a:pPr lvl="1"/>
            <a:r>
              <a:rPr lang="en-US" b="0" dirty="0" smtClean="0"/>
              <a:t>Do we need to worry about maximum or average risk ?</a:t>
            </a:r>
            <a:endParaRPr lang="en-CA" b="0" dirty="0" smtClean="0"/>
          </a:p>
        </p:txBody>
      </p:sp>
    </p:spTree>
    <p:custDataLst>
      <p:tags r:id="rId1"/>
    </p:custDataLst>
    <p:extLst>
      <p:ext uri="{BB962C8B-B14F-4D97-AF65-F5344CB8AC3E}">
        <p14:creationId xmlns:p14="http://schemas.microsoft.com/office/powerpoint/2010/main" xmlns="" val="413435299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nvSpPr>
        <p:spPr bwMode="auto">
          <a:xfrm>
            <a:off x="1220400" y="381600"/>
            <a:ext cx="7620000"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Tahoma" pitchFamily="34" charset="0"/>
              </a:defRPr>
            </a:lvl2pPr>
            <a:lvl3pPr algn="l" rtl="0" eaLnBrk="0" fontAlgn="base" hangingPunct="0">
              <a:spcBef>
                <a:spcPct val="0"/>
              </a:spcBef>
              <a:spcAft>
                <a:spcPct val="0"/>
              </a:spcAft>
              <a:defRPr sz="3200" b="1">
                <a:solidFill>
                  <a:schemeClr val="accent1"/>
                </a:solidFill>
                <a:latin typeface="Tahoma" pitchFamily="34" charset="0"/>
              </a:defRPr>
            </a:lvl3pPr>
            <a:lvl4pPr algn="l" rtl="0" eaLnBrk="0" fontAlgn="base" hangingPunct="0">
              <a:spcBef>
                <a:spcPct val="0"/>
              </a:spcBef>
              <a:spcAft>
                <a:spcPct val="0"/>
              </a:spcAft>
              <a:defRPr sz="3200" b="1">
                <a:solidFill>
                  <a:schemeClr val="accent1"/>
                </a:solidFill>
                <a:latin typeface="Tahoma" pitchFamily="34" charset="0"/>
              </a:defRPr>
            </a:lvl4pPr>
            <a:lvl5pPr algn="l" rtl="0" eaLnBrk="0" fontAlgn="base" hangingPunct="0">
              <a:spcBef>
                <a:spcPct val="0"/>
              </a:spcBef>
              <a:spcAft>
                <a:spcPct val="0"/>
              </a:spcAft>
              <a:defRPr sz="3200" b="1">
                <a:solidFill>
                  <a:schemeClr val="accent1"/>
                </a:solidFill>
                <a:latin typeface="Tahoma" pitchFamily="34" charset="0"/>
              </a:defRPr>
            </a:lvl5pPr>
            <a:lvl6pPr marL="457200" algn="l" rtl="0" fontAlgn="base">
              <a:spcBef>
                <a:spcPct val="0"/>
              </a:spcBef>
              <a:spcAft>
                <a:spcPct val="0"/>
              </a:spcAft>
              <a:defRPr sz="3200" b="1">
                <a:solidFill>
                  <a:schemeClr val="accent1"/>
                </a:solidFill>
                <a:latin typeface="Tahoma" pitchFamily="34" charset="0"/>
              </a:defRPr>
            </a:lvl6pPr>
            <a:lvl7pPr marL="914400" algn="l" rtl="0" fontAlgn="base">
              <a:spcBef>
                <a:spcPct val="0"/>
              </a:spcBef>
              <a:spcAft>
                <a:spcPct val="0"/>
              </a:spcAft>
              <a:defRPr sz="3200" b="1">
                <a:solidFill>
                  <a:schemeClr val="accent1"/>
                </a:solidFill>
                <a:latin typeface="Tahoma" pitchFamily="34" charset="0"/>
              </a:defRPr>
            </a:lvl7pPr>
            <a:lvl8pPr marL="1371600" algn="l" rtl="0" fontAlgn="base">
              <a:spcBef>
                <a:spcPct val="0"/>
              </a:spcBef>
              <a:spcAft>
                <a:spcPct val="0"/>
              </a:spcAft>
              <a:defRPr sz="3200" b="1">
                <a:solidFill>
                  <a:schemeClr val="accent1"/>
                </a:solidFill>
                <a:latin typeface="Tahoma" pitchFamily="34" charset="0"/>
              </a:defRPr>
            </a:lvl8pPr>
            <a:lvl9pPr marL="1828800" algn="l" rtl="0" fontAlgn="base">
              <a:spcBef>
                <a:spcPct val="0"/>
              </a:spcBef>
              <a:spcAft>
                <a:spcPct val="0"/>
              </a:spcAft>
              <a:defRPr sz="3200" b="1">
                <a:solidFill>
                  <a:schemeClr val="accent1"/>
                </a:solidFill>
                <a:latin typeface="Tahoma" pitchFamily="34" charset="0"/>
              </a:defRPr>
            </a:lvl9pPr>
          </a:lstStyle>
          <a:p>
            <a:r>
              <a:rPr lang="en-CA" dirty="0"/>
              <a:t>Does De-identification Work ?</a:t>
            </a:r>
            <a:endParaRPr lang="en-CA" dirty="0" smtClean="0"/>
          </a:p>
        </p:txBody>
      </p:sp>
      <p:sp>
        <p:nvSpPr>
          <p:cNvPr id="10" name="Content Placeholder 2"/>
          <p:cNvSpPr>
            <a:spLocks noGrp="1"/>
          </p:cNvSpPr>
          <p:nvPr>
            <p:ph idx="1"/>
          </p:nvPr>
        </p:nvSpPr>
        <p:spPr>
          <a:xfrm>
            <a:off x="1219200" y="990600"/>
            <a:ext cx="7643813" cy="5384800"/>
          </a:xfrm>
        </p:spPr>
        <p:txBody>
          <a:bodyPr/>
          <a:lstStyle/>
          <a:p>
            <a:r>
              <a:rPr lang="en-CA" dirty="0"/>
              <a:t>Existing evidence shows that data sets that have been properly de-identified have a low probability of being re-identified</a:t>
            </a:r>
          </a:p>
          <a:p>
            <a:r>
              <a:rPr lang="en-CA" dirty="0"/>
              <a:t>All publicly known examples of serious re-identification attacks were done on data sets that were not properly de-identified (i.e., it is possible to show that their risk of re-identification was quite high and did not meet HIPAA de-identification standards)</a:t>
            </a:r>
          </a:p>
          <a:p>
            <a:r>
              <a:rPr lang="en-CA" dirty="0"/>
              <a:t>As far as we know, proper de-identification works effectively in managing risk</a:t>
            </a:r>
          </a:p>
          <a:p>
            <a:endParaRPr lang="en-CA" sz="2000" b="0" dirty="0" smtClean="0"/>
          </a:p>
        </p:txBody>
      </p:sp>
    </p:spTree>
    <p:custDataLst>
      <p:tags r:id="rId1"/>
    </p:custDataLst>
    <p:extLst>
      <p:ext uri="{BB962C8B-B14F-4D97-AF65-F5344CB8AC3E}">
        <p14:creationId xmlns:p14="http://schemas.microsoft.com/office/powerpoint/2010/main" xmlns="" val="63666086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4" cstate="print"/>
          <a:srcRect/>
          <a:stretch>
            <a:fillRect/>
          </a:stretch>
        </p:blipFill>
        <p:spPr bwMode="auto">
          <a:xfrm>
            <a:off x="104775" y="914400"/>
            <a:ext cx="8915400" cy="4832350"/>
          </a:xfrm>
          <a:prstGeom prst="rect">
            <a:avLst/>
          </a:prstGeom>
          <a:noFill/>
          <a:ln w="9525">
            <a:noFill/>
            <a:miter lim="800000"/>
            <a:headEnd/>
            <a:tailEnd/>
          </a:ln>
        </p:spPr>
      </p:pic>
      <p:sp>
        <p:nvSpPr>
          <p:cNvPr id="17411" name="TextBox 2"/>
          <p:cNvSpPr txBox="1">
            <a:spLocks noChangeArrowheads="1"/>
          </p:cNvSpPr>
          <p:nvPr/>
        </p:nvSpPr>
        <p:spPr bwMode="auto">
          <a:xfrm>
            <a:off x="228600" y="228600"/>
            <a:ext cx="8686800" cy="369888"/>
          </a:xfrm>
          <a:prstGeom prst="rect">
            <a:avLst/>
          </a:prstGeom>
          <a:noFill/>
          <a:ln w="9525">
            <a:noFill/>
            <a:miter lim="800000"/>
            <a:headEnd/>
            <a:tailEnd/>
          </a:ln>
        </p:spPr>
        <p:txBody>
          <a:bodyPr>
            <a:spAutoFit/>
          </a:bodyPr>
          <a:lstStyle/>
          <a:p>
            <a:pPr algn="ctr"/>
            <a:r>
              <a:rPr lang="en-CA">
                <a:hlinkClick r:id="rId5"/>
              </a:rPr>
              <a:t>http://www.plosone.org/article/info%3Adoi%2F10.1371%2Fjournal.pone.0028071</a:t>
            </a:r>
            <a:endParaRPr lang="en-CA"/>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nvSpPr>
        <p:spPr bwMode="auto">
          <a:xfrm>
            <a:off x="1220400" y="381600"/>
            <a:ext cx="7620000"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Tahoma" pitchFamily="34" charset="0"/>
              </a:defRPr>
            </a:lvl2pPr>
            <a:lvl3pPr algn="l" rtl="0" eaLnBrk="0" fontAlgn="base" hangingPunct="0">
              <a:spcBef>
                <a:spcPct val="0"/>
              </a:spcBef>
              <a:spcAft>
                <a:spcPct val="0"/>
              </a:spcAft>
              <a:defRPr sz="3200" b="1">
                <a:solidFill>
                  <a:schemeClr val="accent1"/>
                </a:solidFill>
                <a:latin typeface="Tahoma" pitchFamily="34" charset="0"/>
              </a:defRPr>
            </a:lvl3pPr>
            <a:lvl4pPr algn="l" rtl="0" eaLnBrk="0" fontAlgn="base" hangingPunct="0">
              <a:spcBef>
                <a:spcPct val="0"/>
              </a:spcBef>
              <a:spcAft>
                <a:spcPct val="0"/>
              </a:spcAft>
              <a:defRPr sz="3200" b="1">
                <a:solidFill>
                  <a:schemeClr val="accent1"/>
                </a:solidFill>
                <a:latin typeface="Tahoma" pitchFamily="34" charset="0"/>
              </a:defRPr>
            </a:lvl4pPr>
            <a:lvl5pPr algn="l" rtl="0" eaLnBrk="0" fontAlgn="base" hangingPunct="0">
              <a:spcBef>
                <a:spcPct val="0"/>
              </a:spcBef>
              <a:spcAft>
                <a:spcPct val="0"/>
              </a:spcAft>
              <a:defRPr sz="3200" b="1">
                <a:solidFill>
                  <a:schemeClr val="accent1"/>
                </a:solidFill>
                <a:latin typeface="Tahoma" pitchFamily="34" charset="0"/>
              </a:defRPr>
            </a:lvl5pPr>
            <a:lvl6pPr marL="457200" algn="l" rtl="0" fontAlgn="base">
              <a:spcBef>
                <a:spcPct val="0"/>
              </a:spcBef>
              <a:spcAft>
                <a:spcPct val="0"/>
              </a:spcAft>
              <a:defRPr sz="3200" b="1">
                <a:solidFill>
                  <a:schemeClr val="accent1"/>
                </a:solidFill>
                <a:latin typeface="Tahoma" pitchFamily="34" charset="0"/>
              </a:defRPr>
            </a:lvl6pPr>
            <a:lvl7pPr marL="914400" algn="l" rtl="0" fontAlgn="base">
              <a:spcBef>
                <a:spcPct val="0"/>
              </a:spcBef>
              <a:spcAft>
                <a:spcPct val="0"/>
              </a:spcAft>
              <a:defRPr sz="3200" b="1">
                <a:solidFill>
                  <a:schemeClr val="accent1"/>
                </a:solidFill>
                <a:latin typeface="Tahoma" pitchFamily="34" charset="0"/>
              </a:defRPr>
            </a:lvl7pPr>
            <a:lvl8pPr marL="1371600" algn="l" rtl="0" fontAlgn="base">
              <a:spcBef>
                <a:spcPct val="0"/>
              </a:spcBef>
              <a:spcAft>
                <a:spcPct val="0"/>
              </a:spcAft>
              <a:defRPr sz="3200" b="1">
                <a:solidFill>
                  <a:schemeClr val="accent1"/>
                </a:solidFill>
                <a:latin typeface="Tahoma" pitchFamily="34" charset="0"/>
              </a:defRPr>
            </a:lvl8pPr>
            <a:lvl9pPr marL="1828800" algn="l" rtl="0" fontAlgn="base">
              <a:spcBef>
                <a:spcPct val="0"/>
              </a:spcBef>
              <a:spcAft>
                <a:spcPct val="0"/>
              </a:spcAft>
              <a:defRPr sz="3200" b="1">
                <a:solidFill>
                  <a:schemeClr val="accent1"/>
                </a:solidFill>
                <a:latin typeface="Tahoma" pitchFamily="34" charset="0"/>
              </a:defRPr>
            </a:lvl9pPr>
          </a:lstStyle>
          <a:p>
            <a:r>
              <a:rPr lang="en-US" dirty="0" smtClean="0"/>
              <a:t>Hashing</a:t>
            </a:r>
            <a:endParaRPr lang="en-CA" dirty="0" smtClean="0"/>
          </a:p>
        </p:txBody>
      </p:sp>
      <p:sp>
        <p:nvSpPr>
          <p:cNvPr id="10" name="Content Placeholder 2"/>
          <p:cNvSpPr>
            <a:spLocks noGrp="1"/>
          </p:cNvSpPr>
          <p:nvPr>
            <p:ph idx="1"/>
          </p:nvPr>
        </p:nvSpPr>
        <p:spPr>
          <a:xfrm>
            <a:off x="1219200" y="990600"/>
            <a:ext cx="7643813" cy="5384800"/>
          </a:xfrm>
        </p:spPr>
        <p:txBody>
          <a:bodyPr/>
          <a:lstStyle/>
          <a:p>
            <a:r>
              <a:rPr lang="en-US" dirty="0" smtClean="0"/>
              <a:t>Hashing without a “salt” or key can generally be broken with a dictionary attack</a:t>
            </a:r>
          </a:p>
          <a:p>
            <a:r>
              <a:rPr lang="en-US" dirty="0" smtClean="0"/>
              <a:t>With salting, you need to figure out who will hold the “salt” – may want to consider schemes with public keys</a:t>
            </a:r>
          </a:p>
          <a:p>
            <a:r>
              <a:rPr lang="en-US" dirty="0" smtClean="0"/>
              <a:t>Even with a salt one can do a frequency attack – may want to consider schemes that are probabilistic</a:t>
            </a:r>
          </a:p>
          <a:p>
            <a:r>
              <a:rPr lang="en-US" b="0" dirty="0" smtClean="0"/>
              <a:t>Hash values are not the same size/length as the original data – may want to consider format preserving encryption</a:t>
            </a:r>
            <a:endParaRPr lang="en-CA" b="0" dirty="0" smtClean="0"/>
          </a:p>
        </p:txBody>
      </p:sp>
    </p:spTree>
    <p:custDataLst>
      <p:tags r:id="rId1"/>
    </p:custDataLst>
    <p:extLst>
      <p:ext uri="{BB962C8B-B14F-4D97-AF65-F5344CB8AC3E}">
        <p14:creationId xmlns:p14="http://schemas.microsoft.com/office/powerpoint/2010/main" xmlns="" val="177788726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nvSpPr>
        <p:spPr bwMode="auto">
          <a:xfrm>
            <a:off x="1220400" y="381600"/>
            <a:ext cx="7620000"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Tahoma" pitchFamily="34" charset="0"/>
              </a:defRPr>
            </a:lvl2pPr>
            <a:lvl3pPr algn="l" rtl="0" eaLnBrk="0" fontAlgn="base" hangingPunct="0">
              <a:spcBef>
                <a:spcPct val="0"/>
              </a:spcBef>
              <a:spcAft>
                <a:spcPct val="0"/>
              </a:spcAft>
              <a:defRPr sz="3200" b="1">
                <a:solidFill>
                  <a:schemeClr val="accent1"/>
                </a:solidFill>
                <a:latin typeface="Tahoma" pitchFamily="34" charset="0"/>
              </a:defRPr>
            </a:lvl3pPr>
            <a:lvl4pPr algn="l" rtl="0" eaLnBrk="0" fontAlgn="base" hangingPunct="0">
              <a:spcBef>
                <a:spcPct val="0"/>
              </a:spcBef>
              <a:spcAft>
                <a:spcPct val="0"/>
              </a:spcAft>
              <a:defRPr sz="3200" b="1">
                <a:solidFill>
                  <a:schemeClr val="accent1"/>
                </a:solidFill>
                <a:latin typeface="Tahoma" pitchFamily="34" charset="0"/>
              </a:defRPr>
            </a:lvl4pPr>
            <a:lvl5pPr algn="l" rtl="0" eaLnBrk="0" fontAlgn="base" hangingPunct="0">
              <a:spcBef>
                <a:spcPct val="0"/>
              </a:spcBef>
              <a:spcAft>
                <a:spcPct val="0"/>
              </a:spcAft>
              <a:defRPr sz="3200" b="1">
                <a:solidFill>
                  <a:schemeClr val="accent1"/>
                </a:solidFill>
                <a:latin typeface="Tahoma" pitchFamily="34" charset="0"/>
              </a:defRPr>
            </a:lvl5pPr>
            <a:lvl6pPr marL="457200" algn="l" rtl="0" fontAlgn="base">
              <a:spcBef>
                <a:spcPct val="0"/>
              </a:spcBef>
              <a:spcAft>
                <a:spcPct val="0"/>
              </a:spcAft>
              <a:defRPr sz="3200" b="1">
                <a:solidFill>
                  <a:schemeClr val="accent1"/>
                </a:solidFill>
                <a:latin typeface="Tahoma" pitchFamily="34" charset="0"/>
              </a:defRPr>
            </a:lvl6pPr>
            <a:lvl7pPr marL="914400" algn="l" rtl="0" fontAlgn="base">
              <a:spcBef>
                <a:spcPct val="0"/>
              </a:spcBef>
              <a:spcAft>
                <a:spcPct val="0"/>
              </a:spcAft>
              <a:defRPr sz="3200" b="1">
                <a:solidFill>
                  <a:schemeClr val="accent1"/>
                </a:solidFill>
                <a:latin typeface="Tahoma" pitchFamily="34" charset="0"/>
              </a:defRPr>
            </a:lvl7pPr>
            <a:lvl8pPr marL="1371600" algn="l" rtl="0" fontAlgn="base">
              <a:spcBef>
                <a:spcPct val="0"/>
              </a:spcBef>
              <a:spcAft>
                <a:spcPct val="0"/>
              </a:spcAft>
              <a:defRPr sz="3200" b="1">
                <a:solidFill>
                  <a:schemeClr val="accent1"/>
                </a:solidFill>
                <a:latin typeface="Tahoma" pitchFamily="34" charset="0"/>
              </a:defRPr>
            </a:lvl8pPr>
            <a:lvl9pPr marL="1828800" algn="l" rtl="0" fontAlgn="base">
              <a:spcBef>
                <a:spcPct val="0"/>
              </a:spcBef>
              <a:spcAft>
                <a:spcPct val="0"/>
              </a:spcAft>
              <a:defRPr sz="3200" b="1">
                <a:solidFill>
                  <a:schemeClr val="accent1"/>
                </a:solidFill>
                <a:latin typeface="Tahoma" pitchFamily="34" charset="0"/>
              </a:defRPr>
            </a:lvl9pPr>
          </a:lstStyle>
          <a:p>
            <a:r>
              <a:rPr lang="en-US" dirty="0" smtClean="0"/>
              <a:t>Efficient &amp; Secure Lookups</a:t>
            </a:r>
            <a:endParaRPr lang="en-CA" dirty="0" smtClean="0"/>
          </a:p>
        </p:txBody>
      </p:sp>
      <p:sp>
        <p:nvSpPr>
          <p:cNvPr id="10" name="Content Placeholder 2"/>
          <p:cNvSpPr>
            <a:spLocks noGrp="1"/>
          </p:cNvSpPr>
          <p:nvPr>
            <p:ph idx="1"/>
          </p:nvPr>
        </p:nvSpPr>
        <p:spPr>
          <a:xfrm>
            <a:off x="1219200" y="990600"/>
            <a:ext cx="7643813" cy="5384800"/>
          </a:xfrm>
        </p:spPr>
        <p:txBody>
          <a:bodyPr/>
          <a:lstStyle/>
          <a:p>
            <a:r>
              <a:rPr lang="en-US" dirty="0" smtClean="0"/>
              <a:t>In cases where lookups in a large database need to be performed without the database knowing the value of the query (but knowing the result)</a:t>
            </a:r>
          </a:p>
          <a:p>
            <a:r>
              <a:rPr lang="en-US" dirty="0" smtClean="0"/>
              <a:t>We have used techniques based on </a:t>
            </a:r>
            <a:r>
              <a:rPr lang="en-US" dirty="0" err="1" smtClean="0"/>
              <a:t>homomorphic</a:t>
            </a:r>
            <a:r>
              <a:rPr lang="en-US" dirty="0" smtClean="0"/>
              <a:t> encryption to implement lookups based on health card insurance numbers (or any equivalent unique identifier)</a:t>
            </a:r>
          </a:p>
          <a:p>
            <a:r>
              <a:rPr lang="en-US" b="0" dirty="0" smtClean="0"/>
              <a:t>This class of approaches may be of interest for addressing some of the tracking problems</a:t>
            </a:r>
            <a:endParaRPr lang="en-CA" b="0" dirty="0" smtClean="0"/>
          </a:p>
        </p:txBody>
      </p:sp>
    </p:spTree>
    <p:custDataLst>
      <p:tags r:id="rId1"/>
    </p:custDataLst>
    <p:extLst>
      <p:ext uri="{BB962C8B-B14F-4D97-AF65-F5344CB8AC3E}">
        <p14:creationId xmlns:p14="http://schemas.microsoft.com/office/powerpoint/2010/main" xmlns="" val="299110422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3"/>
          <p:cNvSpPr>
            <a:spLocks noGrp="1" noChangeArrowheads="1"/>
          </p:cNvSpPr>
          <p:nvPr>
            <p:ph type="title"/>
          </p:nvPr>
        </p:nvSpPr>
        <p:spPr>
          <a:xfrm>
            <a:off x="1162050" y="3048000"/>
            <a:ext cx="7624763" cy="646113"/>
          </a:xfrm>
        </p:spPr>
        <p:txBody>
          <a:bodyPr lIns="90488" tIns="44450" rIns="90488" bIns="44450" anchor="t"/>
          <a:lstStyle/>
          <a:p>
            <a:pPr algn="ctr"/>
            <a:r>
              <a:rPr lang="en-US" smtClean="0"/>
              <a:t>www.ehealthinformation.ca </a:t>
            </a:r>
          </a:p>
        </p:txBody>
      </p:sp>
      <p:pic>
        <p:nvPicPr>
          <p:cNvPr id="47107" name="Picture 7">
            <a:hlinkClick r:id="rId14"/>
          </p:cNvPr>
          <p:cNvPicPr>
            <a:picLocks noChangeAspect="1" noChangeArrowheads="1"/>
          </p:cNvPicPr>
          <p:nvPr>
            <p:custDataLst>
              <p:tags r:id="rId2"/>
            </p:custDataLst>
          </p:nvPr>
        </p:nvPicPr>
        <p:blipFill>
          <a:blip r:embed="rId15" cstate="print"/>
          <a:srcRect/>
          <a:stretch>
            <a:fillRect/>
          </a:stretch>
        </p:blipFill>
        <p:spPr bwMode="auto">
          <a:xfrm>
            <a:off x="1295400" y="5649913"/>
            <a:ext cx="701675" cy="903287"/>
          </a:xfrm>
          <a:prstGeom prst="rect">
            <a:avLst/>
          </a:prstGeom>
          <a:noFill/>
          <a:ln w="9525">
            <a:noFill/>
            <a:miter lim="800000"/>
            <a:headEnd/>
            <a:tailEnd/>
          </a:ln>
        </p:spPr>
      </p:pic>
      <p:pic>
        <p:nvPicPr>
          <p:cNvPr id="47108" name="Picture 9">
            <a:hlinkClick r:id="rId16"/>
          </p:cNvPr>
          <p:cNvPicPr>
            <a:picLocks noChangeAspect="1" noChangeArrowheads="1"/>
          </p:cNvPicPr>
          <p:nvPr>
            <p:custDataLst>
              <p:tags r:id="rId3"/>
            </p:custDataLst>
          </p:nvPr>
        </p:nvPicPr>
        <p:blipFill>
          <a:blip r:embed="rId17" cstate="print"/>
          <a:srcRect/>
          <a:stretch>
            <a:fillRect/>
          </a:stretch>
        </p:blipFill>
        <p:spPr bwMode="auto">
          <a:xfrm>
            <a:off x="2090738" y="5637213"/>
            <a:ext cx="700087" cy="903287"/>
          </a:xfrm>
          <a:prstGeom prst="rect">
            <a:avLst/>
          </a:prstGeom>
          <a:noFill/>
          <a:ln w="9525">
            <a:noFill/>
            <a:miter lim="800000"/>
            <a:headEnd/>
            <a:tailEnd/>
          </a:ln>
        </p:spPr>
      </p:pic>
      <p:pic>
        <p:nvPicPr>
          <p:cNvPr id="47109" name="Picture 10">
            <a:hlinkClick r:id="rId18"/>
          </p:cNvPr>
          <p:cNvPicPr>
            <a:picLocks noChangeAspect="1" noChangeArrowheads="1"/>
          </p:cNvPicPr>
          <p:nvPr>
            <p:custDataLst>
              <p:tags r:id="rId4"/>
            </p:custDataLst>
          </p:nvPr>
        </p:nvPicPr>
        <p:blipFill>
          <a:blip r:embed="rId19" cstate="print"/>
          <a:srcRect/>
          <a:stretch>
            <a:fillRect/>
          </a:stretch>
        </p:blipFill>
        <p:spPr bwMode="auto">
          <a:xfrm>
            <a:off x="2852738" y="5637213"/>
            <a:ext cx="700087" cy="903287"/>
          </a:xfrm>
          <a:prstGeom prst="rect">
            <a:avLst/>
          </a:prstGeom>
          <a:noFill/>
          <a:ln w="9525">
            <a:noFill/>
            <a:miter lim="800000"/>
            <a:headEnd/>
            <a:tailEnd/>
          </a:ln>
        </p:spPr>
      </p:pic>
      <p:pic>
        <p:nvPicPr>
          <p:cNvPr id="47110" name="Picture 12">
            <a:hlinkClick r:id="rId20"/>
          </p:cNvPr>
          <p:cNvPicPr>
            <a:picLocks noChangeAspect="1" noChangeArrowheads="1"/>
          </p:cNvPicPr>
          <p:nvPr>
            <p:custDataLst>
              <p:tags r:id="rId5"/>
            </p:custDataLst>
          </p:nvPr>
        </p:nvPicPr>
        <p:blipFill>
          <a:blip r:embed="rId21" cstate="print"/>
          <a:srcRect/>
          <a:stretch>
            <a:fillRect/>
          </a:stretch>
        </p:blipFill>
        <p:spPr bwMode="auto">
          <a:xfrm>
            <a:off x="5038725" y="5637213"/>
            <a:ext cx="704850" cy="903287"/>
          </a:xfrm>
          <a:prstGeom prst="rect">
            <a:avLst/>
          </a:prstGeom>
          <a:noFill/>
          <a:ln w="9525" algn="ctr">
            <a:noFill/>
            <a:miter lim="800000"/>
            <a:headEnd/>
            <a:tailEnd/>
          </a:ln>
        </p:spPr>
      </p:pic>
      <p:pic>
        <p:nvPicPr>
          <p:cNvPr id="47111" name="Picture 13">
            <a:hlinkClick r:id="rId22"/>
          </p:cNvPr>
          <p:cNvPicPr>
            <a:picLocks noChangeAspect="1" noChangeArrowheads="1"/>
          </p:cNvPicPr>
          <p:nvPr>
            <p:custDataLst>
              <p:tags r:id="rId6"/>
            </p:custDataLst>
          </p:nvPr>
        </p:nvPicPr>
        <p:blipFill>
          <a:blip r:embed="rId23" cstate="print"/>
          <a:srcRect/>
          <a:stretch>
            <a:fillRect/>
          </a:stretch>
        </p:blipFill>
        <p:spPr bwMode="auto">
          <a:xfrm>
            <a:off x="5800725" y="5637213"/>
            <a:ext cx="669925" cy="903287"/>
          </a:xfrm>
          <a:prstGeom prst="rect">
            <a:avLst/>
          </a:prstGeom>
          <a:noFill/>
          <a:ln w="9525" algn="ctr">
            <a:noFill/>
            <a:miter lim="800000"/>
            <a:headEnd/>
            <a:tailEnd/>
          </a:ln>
        </p:spPr>
      </p:pic>
      <p:pic>
        <p:nvPicPr>
          <p:cNvPr id="47112" name="Picture 14">
            <a:hlinkClick r:id="rId24"/>
          </p:cNvPr>
          <p:cNvPicPr>
            <a:picLocks noChangeAspect="1" noChangeArrowheads="1"/>
          </p:cNvPicPr>
          <p:nvPr>
            <p:custDataLst>
              <p:tags r:id="rId7"/>
            </p:custDataLst>
          </p:nvPr>
        </p:nvPicPr>
        <p:blipFill>
          <a:blip r:embed="rId25" cstate="print"/>
          <a:srcRect/>
          <a:stretch>
            <a:fillRect/>
          </a:stretch>
        </p:blipFill>
        <p:spPr bwMode="auto">
          <a:xfrm>
            <a:off x="3614738" y="5637213"/>
            <a:ext cx="639762" cy="903287"/>
          </a:xfrm>
          <a:prstGeom prst="rect">
            <a:avLst/>
          </a:prstGeom>
          <a:noFill/>
          <a:ln w="9525" algn="ctr">
            <a:noFill/>
            <a:miter lim="800000"/>
            <a:headEnd/>
            <a:tailEnd/>
          </a:ln>
        </p:spPr>
      </p:pic>
      <p:pic>
        <p:nvPicPr>
          <p:cNvPr id="47113" name="Picture 3"/>
          <p:cNvPicPr>
            <a:picLocks noChangeAspect="1" noChangeArrowheads="1"/>
          </p:cNvPicPr>
          <p:nvPr>
            <p:custDataLst>
              <p:tags r:id="rId8"/>
            </p:custDataLst>
          </p:nvPr>
        </p:nvPicPr>
        <p:blipFill>
          <a:blip r:embed="rId26" cstate="print"/>
          <a:srcRect/>
          <a:stretch>
            <a:fillRect/>
          </a:stretch>
        </p:blipFill>
        <p:spPr bwMode="auto">
          <a:xfrm>
            <a:off x="6562725" y="5637213"/>
            <a:ext cx="682625" cy="903287"/>
          </a:xfrm>
          <a:prstGeom prst="rect">
            <a:avLst/>
          </a:prstGeom>
          <a:noFill/>
          <a:ln w="9525">
            <a:noFill/>
            <a:miter lim="800000"/>
            <a:headEnd/>
            <a:tailEnd/>
          </a:ln>
        </p:spPr>
      </p:pic>
      <p:pic>
        <p:nvPicPr>
          <p:cNvPr id="47114" name="Picture 4"/>
          <p:cNvPicPr>
            <a:picLocks noChangeAspect="1" noChangeArrowheads="1"/>
          </p:cNvPicPr>
          <p:nvPr>
            <p:custDataLst>
              <p:tags r:id="rId9"/>
            </p:custDataLst>
          </p:nvPr>
        </p:nvPicPr>
        <p:blipFill>
          <a:blip r:embed="rId27" cstate="print"/>
          <a:srcRect/>
          <a:stretch>
            <a:fillRect/>
          </a:stretch>
        </p:blipFill>
        <p:spPr bwMode="auto">
          <a:xfrm>
            <a:off x="7324725" y="5637213"/>
            <a:ext cx="676275" cy="903287"/>
          </a:xfrm>
          <a:prstGeom prst="rect">
            <a:avLst/>
          </a:prstGeom>
          <a:noFill/>
          <a:ln w="9525">
            <a:noFill/>
            <a:miter lim="800000"/>
            <a:headEnd/>
            <a:tailEnd/>
          </a:ln>
        </p:spPr>
      </p:pic>
      <p:pic>
        <p:nvPicPr>
          <p:cNvPr id="47115" name="Picture 5"/>
          <p:cNvPicPr>
            <a:picLocks noChangeAspect="1" noChangeArrowheads="1"/>
          </p:cNvPicPr>
          <p:nvPr>
            <p:custDataLst>
              <p:tags r:id="rId10"/>
            </p:custDataLst>
          </p:nvPr>
        </p:nvPicPr>
        <p:blipFill>
          <a:blip r:embed="rId28" cstate="print"/>
          <a:srcRect/>
          <a:stretch>
            <a:fillRect/>
          </a:stretch>
        </p:blipFill>
        <p:spPr bwMode="auto">
          <a:xfrm>
            <a:off x="8086725" y="5637213"/>
            <a:ext cx="641350" cy="903287"/>
          </a:xfrm>
          <a:prstGeom prst="rect">
            <a:avLst/>
          </a:prstGeom>
          <a:noFill/>
          <a:ln w="9525">
            <a:noFill/>
            <a:miter lim="800000"/>
            <a:headEnd/>
            <a:tailEnd/>
          </a:ln>
        </p:spPr>
      </p:pic>
      <p:pic>
        <p:nvPicPr>
          <p:cNvPr id="47116" name="Picture 6"/>
          <p:cNvPicPr>
            <a:picLocks noChangeAspect="1" noChangeArrowheads="1"/>
          </p:cNvPicPr>
          <p:nvPr>
            <p:custDataLst>
              <p:tags r:id="rId11"/>
            </p:custDataLst>
          </p:nvPr>
        </p:nvPicPr>
        <p:blipFill>
          <a:blip r:embed="rId29" cstate="print"/>
          <a:srcRect/>
          <a:stretch>
            <a:fillRect/>
          </a:stretch>
        </p:blipFill>
        <p:spPr bwMode="auto">
          <a:xfrm>
            <a:off x="4300538" y="5637213"/>
            <a:ext cx="668337" cy="903287"/>
          </a:xfrm>
          <a:prstGeom prst="rect">
            <a:avLst/>
          </a:prstGeom>
          <a:noFill/>
          <a:ln w="9525">
            <a:noFill/>
            <a:miter lim="800000"/>
            <a:headEnd/>
            <a:tailEnd/>
          </a:ln>
        </p:spPr>
      </p:pic>
      <p:sp>
        <p:nvSpPr>
          <p:cNvPr id="15" name="Rectangle 3"/>
          <p:cNvSpPr txBox="1">
            <a:spLocks noChangeArrowheads="1"/>
          </p:cNvSpPr>
          <p:nvPr/>
        </p:nvSpPr>
        <p:spPr bwMode="auto">
          <a:xfrm>
            <a:off x="0" y="4002088"/>
            <a:ext cx="9144000" cy="646112"/>
          </a:xfrm>
          <a:prstGeom prst="rect">
            <a:avLst/>
          </a:prstGeom>
          <a:noFill/>
          <a:ln w="9525">
            <a:noFill/>
            <a:miter lim="800000"/>
            <a:headEnd/>
            <a:tailEnd/>
          </a:ln>
        </p:spPr>
        <p:txBody>
          <a:bodyPr lIns="90488" tIns="44450" rIns="90488" bIns="44450"/>
          <a:lstStyle/>
          <a:p>
            <a:pPr algn="ctr" eaLnBrk="0" hangingPunct="0">
              <a:defRPr/>
            </a:pPr>
            <a:r>
              <a:rPr lang="en-US" sz="2800" b="1" kern="0" dirty="0">
                <a:solidFill>
                  <a:schemeClr val="accent1"/>
                </a:solidFill>
                <a:latin typeface="+mj-lt"/>
                <a:ea typeface="+mj-ea"/>
                <a:cs typeface="+mj-cs"/>
              </a:rPr>
              <a:t>www.ehealthinformation.ca/knowledgebase </a:t>
            </a:r>
          </a:p>
        </p:txBody>
      </p:sp>
      <p:sp>
        <p:nvSpPr>
          <p:cNvPr id="14" name="Rectangle 3"/>
          <p:cNvSpPr txBox="1">
            <a:spLocks noChangeArrowheads="1"/>
          </p:cNvSpPr>
          <p:nvPr/>
        </p:nvSpPr>
        <p:spPr bwMode="auto">
          <a:xfrm>
            <a:off x="1143000" y="2209800"/>
            <a:ext cx="7624763" cy="646113"/>
          </a:xfrm>
          <a:prstGeom prst="rect">
            <a:avLst/>
          </a:prstGeom>
          <a:noFill/>
          <a:ln w="9525">
            <a:noFill/>
            <a:miter lim="800000"/>
            <a:headEnd/>
            <a:tailEnd/>
          </a:ln>
        </p:spPr>
        <p:txBody>
          <a:bodyPr lIns="90488" tIns="44450" rIns="90488" bIns="44450"/>
          <a:lstStyle/>
          <a:p>
            <a:pPr algn="ctr" eaLnBrk="0" hangingPunct="0">
              <a:defRPr/>
            </a:pPr>
            <a:r>
              <a:rPr lang="en-US" sz="3200" b="1" kern="0" dirty="0">
                <a:solidFill>
                  <a:schemeClr val="accent1"/>
                </a:solidFill>
                <a:latin typeface="+mj-lt"/>
                <a:ea typeface="+mj-ea"/>
                <a:cs typeface="+mj-cs"/>
              </a:rPr>
              <a:t>kelemam@uottawa.ca </a:t>
            </a:r>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nvSpPr>
        <p:spPr bwMode="auto">
          <a:xfrm>
            <a:off x="1220400" y="381600"/>
            <a:ext cx="7620000"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Tahoma" pitchFamily="34" charset="0"/>
              </a:defRPr>
            </a:lvl2pPr>
            <a:lvl3pPr algn="l" rtl="0" eaLnBrk="0" fontAlgn="base" hangingPunct="0">
              <a:spcBef>
                <a:spcPct val="0"/>
              </a:spcBef>
              <a:spcAft>
                <a:spcPct val="0"/>
              </a:spcAft>
              <a:defRPr sz="3200" b="1">
                <a:solidFill>
                  <a:schemeClr val="accent1"/>
                </a:solidFill>
                <a:latin typeface="Tahoma" pitchFamily="34" charset="0"/>
              </a:defRPr>
            </a:lvl3pPr>
            <a:lvl4pPr algn="l" rtl="0" eaLnBrk="0" fontAlgn="base" hangingPunct="0">
              <a:spcBef>
                <a:spcPct val="0"/>
              </a:spcBef>
              <a:spcAft>
                <a:spcPct val="0"/>
              </a:spcAft>
              <a:defRPr sz="3200" b="1">
                <a:solidFill>
                  <a:schemeClr val="accent1"/>
                </a:solidFill>
                <a:latin typeface="Tahoma" pitchFamily="34" charset="0"/>
              </a:defRPr>
            </a:lvl4pPr>
            <a:lvl5pPr algn="l" rtl="0" eaLnBrk="0" fontAlgn="base" hangingPunct="0">
              <a:spcBef>
                <a:spcPct val="0"/>
              </a:spcBef>
              <a:spcAft>
                <a:spcPct val="0"/>
              </a:spcAft>
              <a:defRPr sz="3200" b="1">
                <a:solidFill>
                  <a:schemeClr val="accent1"/>
                </a:solidFill>
                <a:latin typeface="Tahoma" pitchFamily="34" charset="0"/>
              </a:defRPr>
            </a:lvl5pPr>
            <a:lvl6pPr marL="457200" algn="l" rtl="0" fontAlgn="base">
              <a:spcBef>
                <a:spcPct val="0"/>
              </a:spcBef>
              <a:spcAft>
                <a:spcPct val="0"/>
              </a:spcAft>
              <a:defRPr sz="3200" b="1">
                <a:solidFill>
                  <a:schemeClr val="accent1"/>
                </a:solidFill>
                <a:latin typeface="Tahoma" pitchFamily="34" charset="0"/>
              </a:defRPr>
            </a:lvl6pPr>
            <a:lvl7pPr marL="914400" algn="l" rtl="0" fontAlgn="base">
              <a:spcBef>
                <a:spcPct val="0"/>
              </a:spcBef>
              <a:spcAft>
                <a:spcPct val="0"/>
              </a:spcAft>
              <a:defRPr sz="3200" b="1">
                <a:solidFill>
                  <a:schemeClr val="accent1"/>
                </a:solidFill>
                <a:latin typeface="Tahoma" pitchFamily="34" charset="0"/>
              </a:defRPr>
            </a:lvl7pPr>
            <a:lvl8pPr marL="1371600" algn="l" rtl="0" fontAlgn="base">
              <a:spcBef>
                <a:spcPct val="0"/>
              </a:spcBef>
              <a:spcAft>
                <a:spcPct val="0"/>
              </a:spcAft>
              <a:defRPr sz="3200" b="1">
                <a:solidFill>
                  <a:schemeClr val="accent1"/>
                </a:solidFill>
                <a:latin typeface="Tahoma" pitchFamily="34" charset="0"/>
              </a:defRPr>
            </a:lvl8pPr>
            <a:lvl9pPr marL="1828800" algn="l" rtl="0" fontAlgn="base">
              <a:spcBef>
                <a:spcPct val="0"/>
              </a:spcBef>
              <a:spcAft>
                <a:spcPct val="0"/>
              </a:spcAft>
              <a:defRPr sz="3200" b="1">
                <a:solidFill>
                  <a:schemeClr val="accent1"/>
                </a:solidFill>
                <a:latin typeface="Tahoma" pitchFamily="34" charset="0"/>
              </a:defRPr>
            </a:lvl9pPr>
          </a:lstStyle>
          <a:p>
            <a:r>
              <a:rPr lang="en-CA" dirty="0" smtClean="0"/>
              <a:t>Example of De-identification</a:t>
            </a:r>
          </a:p>
        </p:txBody>
      </p:sp>
      <p:sp>
        <p:nvSpPr>
          <p:cNvPr id="10" name="Content Placeholder 2"/>
          <p:cNvSpPr>
            <a:spLocks noGrp="1"/>
          </p:cNvSpPr>
          <p:nvPr>
            <p:ph idx="1"/>
          </p:nvPr>
        </p:nvSpPr>
        <p:spPr>
          <a:xfrm>
            <a:off x="1219200" y="990600"/>
            <a:ext cx="7643813" cy="5384800"/>
          </a:xfrm>
        </p:spPr>
        <p:txBody>
          <a:bodyPr/>
          <a:lstStyle/>
          <a:p>
            <a:r>
              <a:rPr lang="en-CA" dirty="0" smtClean="0"/>
              <a:t>Simple example to illustrate the key points and terminology</a:t>
            </a:r>
          </a:p>
          <a:p>
            <a:r>
              <a:rPr lang="en-CA" dirty="0" smtClean="0"/>
              <a:t>The example is for a health care database</a:t>
            </a:r>
          </a:p>
          <a:p>
            <a:r>
              <a:rPr lang="en-CA" dirty="0" smtClean="0"/>
              <a:t>This is based on a methodology that we have been using and modifying for the last 5 years</a:t>
            </a:r>
          </a:p>
          <a:p>
            <a:r>
              <a:rPr lang="en-CA" dirty="0" smtClean="0"/>
              <a:t>The objective is risk management – consistent with legislation and regulations across multiple jurisdictions</a:t>
            </a:r>
            <a:endParaRPr lang="en-CA" dirty="0"/>
          </a:p>
          <a:p>
            <a:endParaRPr lang="en-CA" sz="2000" b="0" dirty="0" smtClean="0"/>
          </a:p>
        </p:txBody>
      </p:sp>
    </p:spTree>
    <p:custDataLst>
      <p:tags r:id="rId1"/>
    </p:custDataLst>
    <p:extLst>
      <p:ext uri="{BB962C8B-B14F-4D97-AF65-F5344CB8AC3E}">
        <p14:creationId xmlns:p14="http://schemas.microsoft.com/office/powerpoint/2010/main" xmlns="" val="19459232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nvSpPr>
        <p:spPr bwMode="auto">
          <a:xfrm>
            <a:off x="1220400" y="381600"/>
            <a:ext cx="7620000"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Tahoma" pitchFamily="34" charset="0"/>
              </a:defRPr>
            </a:lvl2pPr>
            <a:lvl3pPr algn="l" rtl="0" eaLnBrk="0" fontAlgn="base" hangingPunct="0">
              <a:spcBef>
                <a:spcPct val="0"/>
              </a:spcBef>
              <a:spcAft>
                <a:spcPct val="0"/>
              </a:spcAft>
              <a:defRPr sz="3200" b="1">
                <a:solidFill>
                  <a:schemeClr val="accent1"/>
                </a:solidFill>
                <a:latin typeface="Tahoma" pitchFamily="34" charset="0"/>
              </a:defRPr>
            </a:lvl3pPr>
            <a:lvl4pPr algn="l" rtl="0" eaLnBrk="0" fontAlgn="base" hangingPunct="0">
              <a:spcBef>
                <a:spcPct val="0"/>
              </a:spcBef>
              <a:spcAft>
                <a:spcPct val="0"/>
              </a:spcAft>
              <a:defRPr sz="3200" b="1">
                <a:solidFill>
                  <a:schemeClr val="accent1"/>
                </a:solidFill>
                <a:latin typeface="Tahoma" pitchFamily="34" charset="0"/>
              </a:defRPr>
            </a:lvl4pPr>
            <a:lvl5pPr algn="l" rtl="0" eaLnBrk="0" fontAlgn="base" hangingPunct="0">
              <a:spcBef>
                <a:spcPct val="0"/>
              </a:spcBef>
              <a:spcAft>
                <a:spcPct val="0"/>
              </a:spcAft>
              <a:defRPr sz="3200" b="1">
                <a:solidFill>
                  <a:schemeClr val="accent1"/>
                </a:solidFill>
                <a:latin typeface="Tahoma" pitchFamily="34" charset="0"/>
              </a:defRPr>
            </a:lvl5pPr>
            <a:lvl6pPr marL="457200" algn="l" rtl="0" fontAlgn="base">
              <a:spcBef>
                <a:spcPct val="0"/>
              </a:spcBef>
              <a:spcAft>
                <a:spcPct val="0"/>
              </a:spcAft>
              <a:defRPr sz="3200" b="1">
                <a:solidFill>
                  <a:schemeClr val="accent1"/>
                </a:solidFill>
                <a:latin typeface="Tahoma" pitchFamily="34" charset="0"/>
              </a:defRPr>
            </a:lvl6pPr>
            <a:lvl7pPr marL="914400" algn="l" rtl="0" fontAlgn="base">
              <a:spcBef>
                <a:spcPct val="0"/>
              </a:spcBef>
              <a:spcAft>
                <a:spcPct val="0"/>
              </a:spcAft>
              <a:defRPr sz="3200" b="1">
                <a:solidFill>
                  <a:schemeClr val="accent1"/>
                </a:solidFill>
                <a:latin typeface="Tahoma" pitchFamily="34" charset="0"/>
              </a:defRPr>
            </a:lvl7pPr>
            <a:lvl8pPr marL="1371600" algn="l" rtl="0" fontAlgn="base">
              <a:spcBef>
                <a:spcPct val="0"/>
              </a:spcBef>
              <a:spcAft>
                <a:spcPct val="0"/>
              </a:spcAft>
              <a:defRPr sz="3200" b="1">
                <a:solidFill>
                  <a:schemeClr val="accent1"/>
                </a:solidFill>
                <a:latin typeface="Tahoma" pitchFamily="34" charset="0"/>
              </a:defRPr>
            </a:lvl8pPr>
            <a:lvl9pPr marL="1828800" algn="l" rtl="0" fontAlgn="base">
              <a:spcBef>
                <a:spcPct val="0"/>
              </a:spcBef>
              <a:spcAft>
                <a:spcPct val="0"/>
              </a:spcAft>
              <a:defRPr sz="3200" b="1">
                <a:solidFill>
                  <a:schemeClr val="accent1"/>
                </a:solidFill>
                <a:latin typeface="Tahoma" pitchFamily="34" charset="0"/>
              </a:defRPr>
            </a:lvl9pPr>
          </a:lstStyle>
          <a:p>
            <a:r>
              <a:rPr lang="en-CA" dirty="0" smtClean="0"/>
              <a:t>Case for De-identification</a:t>
            </a:r>
          </a:p>
        </p:txBody>
      </p:sp>
      <p:sp>
        <p:nvSpPr>
          <p:cNvPr id="10" name="Content Placeholder 2"/>
          <p:cNvSpPr>
            <a:spLocks noGrp="1"/>
          </p:cNvSpPr>
          <p:nvPr>
            <p:ph idx="1"/>
          </p:nvPr>
        </p:nvSpPr>
        <p:spPr>
          <a:xfrm>
            <a:off x="1219200" y="990600"/>
            <a:ext cx="7643813" cy="5384800"/>
          </a:xfrm>
        </p:spPr>
        <p:txBody>
          <a:bodyPr/>
          <a:lstStyle/>
          <a:p>
            <a:pPr eaLnBrk="1" hangingPunct="1"/>
            <a:r>
              <a:rPr lang="en-US" dirty="0">
                <a:latin typeface="Verdana" pitchFamily="34" charset="0"/>
              </a:rPr>
              <a:t>Often, not practical to obtain consent</a:t>
            </a:r>
          </a:p>
          <a:p>
            <a:pPr eaLnBrk="1" hangingPunct="1"/>
            <a:r>
              <a:rPr lang="en-US" dirty="0">
                <a:latin typeface="Verdana" pitchFamily="34" charset="0"/>
              </a:rPr>
              <a:t>Disadvantages of consent</a:t>
            </a:r>
          </a:p>
          <a:p>
            <a:pPr eaLnBrk="1" hangingPunct="1"/>
            <a:r>
              <a:rPr lang="en-US" dirty="0">
                <a:latin typeface="Verdana" pitchFamily="34" charset="0"/>
              </a:rPr>
              <a:t>Custodians reluctant to disclose information even if permitted</a:t>
            </a:r>
          </a:p>
          <a:p>
            <a:pPr eaLnBrk="1" hangingPunct="1"/>
            <a:r>
              <a:rPr lang="en-US" dirty="0">
                <a:latin typeface="Verdana" pitchFamily="34" charset="0"/>
              </a:rPr>
              <a:t>Limiting principles</a:t>
            </a:r>
          </a:p>
          <a:p>
            <a:pPr eaLnBrk="1" hangingPunct="1"/>
            <a:r>
              <a:rPr lang="en-US" dirty="0">
                <a:latin typeface="Verdana" pitchFamily="34" charset="0"/>
              </a:rPr>
              <a:t>Data breaches are common</a:t>
            </a:r>
          </a:p>
          <a:p>
            <a:pPr eaLnBrk="1" hangingPunct="1"/>
            <a:r>
              <a:rPr lang="en-US" dirty="0">
                <a:latin typeface="Verdana" pitchFamily="34" charset="0"/>
              </a:rPr>
              <a:t>Unplanned and unexpected disclosures</a:t>
            </a:r>
          </a:p>
          <a:p>
            <a:pPr eaLnBrk="1" hangingPunct="1"/>
            <a:r>
              <a:rPr lang="en-US" dirty="0">
                <a:latin typeface="Verdana" pitchFamily="34" charset="0"/>
              </a:rPr>
              <a:t>Public trust</a:t>
            </a:r>
          </a:p>
          <a:p>
            <a:pPr eaLnBrk="1" hangingPunct="1"/>
            <a:r>
              <a:rPr lang="en-US" dirty="0">
                <a:latin typeface="Verdana" pitchFamily="34" charset="0"/>
              </a:rPr>
              <a:t>Alternatives have disadvantages</a:t>
            </a:r>
          </a:p>
          <a:p>
            <a:endParaRPr lang="en-CA" sz="2000" b="0" dirty="0" smtClean="0"/>
          </a:p>
        </p:txBody>
      </p:sp>
    </p:spTree>
    <p:custDataLst>
      <p:tags r:id="rId1"/>
    </p:custDataLst>
    <p:extLst>
      <p:ext uri="{BB962C8B-B14F-4D97-AF65-F5344CB8AC3E}">
        <p14:creationId xmlns:p14="http://schemas.microsoft.com/office/powerpoint/2010/main" xmlns="" val="245107777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nvSpPr>
        <p:spPr bwMode="auto">
          <a:xfrm>
            <a:off x="1220400" y="381600"/>
            <a:ext cx="7620000"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Tahoma" pitchFamily="34" charset="0"/>
              </a:defRPr>
            </a:lvl2pPr>
            <a:lvl3pPr algn="l" rtl="0" eaLnBrk="0" fontAlgn="base" hangingPunct="0">
              <a:spcBef>
                <a:spcPct val="0"/>
              </a:spcBef>
              <a:spcAft>
                <a:spcPct val="0"/>
              </a:spcAft>
              <a:defRPr sz="3200" b="1">
                <a:solidFill>
                  <a:schemeClr val="accent1"/>
                </a:solidFill>
                <a:latin typeface="Tahoma" pitchFamily="34" charset="0"/>
              </a:defRPr>
            </a:lvl3pPr>
            <a:lvl4pPr algn="l" rtl="0" eaLnBrk="0" fontAlgn="base" hangingPunct="0">
              <a:spcBef>
                <a:spcPct val="0"/>
              </a:spcBef>
              <a:spcAft>
                <a:spcPct val="0"/>
              </a:spcAft>
              <a:defRPr sz="3200" b="1">
                <a:solidFill>
                  <a:schemeClr val="accent1"/>
                </a:solidFill>
                <a:latin typeface="Tahoma" pitchFamily="34" charset="0"/>
              </a:defRPr>
            </a:lvl4pPr>
            <a:lvl5pPr algn="l" rtl="0" eaLnBrk="0" fontAlgn="base" hangingPunct="0">
              <a:spcBef>
                <a:spcPct val="0"/>
              </a:spcBef>
              <a:spcAft>
                <a:spcPct val="0"/>
              </a:spcAft>
              <a:defRPr sz="3200" b="1">
                <a:solidFill>
                  <a:schemeClr val="accent1"/>
                </a:solidFill>
                <a:latin typeface="Tahoma" pitchFamily="34" charset="0"/>
              </a:defRPr>
            </a:lvl5pPr>
            <a:lvl6pPr marL="457200" algn="l" rtl="0" fontAlgn="base">
              <a:spcBef>
                <a:spcPct val="0"/>
              </a:spcBef>
              <a:spcAft>
                <a:spcPct val="0"/>
              </a:spcAft>
              <a:defRPr sz="3200" b="1">
                <a:solidFill>
                  <a:schemeClr val="accent1"/>
                </a:solidFill>
                <a:latin typeface="Tahoma" pitchFamily="34" charset="0"/>
              </a:defRPr>
            </a:lvl6pPr>
            <a:lvl7pPr marL="914400" algn="l" rtl="0" fontAlgn="base">
              <a:spcBef>
                <a:spcPct val="0"/>
              </a:spcBef>
              <a:spcAft>
                <a:spcPct val="0"/>
              </a:spcAft>
              <a:defRPr sz="3200" b="1">
                <a:solidFill>
                  <a:schemeClr val="accent1"/>
                </a:solidFill>
                <a:latin typeface="Tahoma" pitchFamily="34" charset="0"/>
              </a:defRPr>
            </a:lvl7pPr>
            <a:lvl8pPr marL="1371600" algn="l" rtl="0" fontAlgn="base">
              <a:spcBef>
                <a:spcPct val="0"/>
              </a:spcBef>
              <a:spcAft>
                <a:spcPct val="0"/>
              </a:spcAft>
              <a:defRPr sz="3200" b="1">
                <a:solidFill>
                  <a:schemeClr val="accent1"/>
                </a:solidFill>
                <a:latin typeface="Tahoma" pitchFamily="34" charset="0"/>
              </a:defRPr>
            </a:lvl8pPr>
            <a:lvl9pPr marL="1828800" algn="l" rtl="0" fontAlgn="base">
              <a:spcBef>
                <a:spcPct val="0"/>
              </a:spcBef>
              <a:spcAft>
                <a:spcPct val="0"/>
              </a:spcAft>
              <a:defRPr sz="3200" b="1">
                <a:solidFill>
                  <a:schemeClr val="accent1"/>
                </a:solidFill>
                <a:latin typeface="Tahoma" pitchFamily="34" charset="0"/>
              </a:defRPr>
            </a:lvl9pPr>
          </a:lstStyle>
          <a:p>
            <a:r>
              <a:rPr lang="en-CA" dirty="0"/>
              <a:t>Methods of Sharing</a:t>
            </a:r>
            <a:endParaRPr lang="en-CA" dirty="0" smtClean="0"/>
          </a:p>
        </p:txBody>
      </p:sp>
      <p:sp>
        <p:nvSpPr>
          <p:cNvPr id="10" name="Content Placeholder 2"/>
          <p:cNvSpPr>
            <a:spLocks noGrp="1"/>
          </p:cNvSpPr>
          <p:nvPr>
            <p:ph idx="1"/>
          </p:nvPr>
        </p:nvSpPr>
        <p:spPr>
          <a:xfrm>
            <a:off x="1219200" y="990600"/>
            <a:ext cx="7643813" cy="5384800"/>
          </a:xfrm>
        </p:spPr>
        <p:txBody>
          <a:bodyPr/>
          <a:lstStyle/>
          <a:p>
            <a:r>
              <a:rPr lang="en-CA" sz="3200" dirty="0"/>
              <a:t>Remote access</a:t>
            </a:r>
          </a:p>
          <a:p>
            <a:r>
              <a:rPr lang="en-CA" sz="3200" dirty="0"/>
              <a:t>On-site access</a:t>
            </a:r>
          </a:p>
          <a:p>
            <a:r>
              <a:rPr lang="en-CA" sz="3200" dirty="0"/>
              <a:t>Remote execution</a:t>
            </a:r>
          </a:p>
          <a:p>
            <a:r>
              <a:rPr lang="en-CA" sz="3200" dirty="0"/>
              <a:t>Remote queries</a:t>
            </a:r>
          </a:p>
          <a:p>
            <a:r>
              <a:rPr lang="en-CA" sz="3200" dirty="0"/>
              <a:t>Remote analysis</a:t>
            </a:r>
          </a:p>
          <a:p>
            <a:r>
              <a:rPr lang="en-CA" sz="3200" dirty="0"/>
              <a:t>Tabular data release (aggregate data)</a:t>
            </a:r>
          </a:p>
          <a:p>
            <a:r>
              <a:rPr lang="en-CA" sz="3200" dirty="0" smtClean="0"/>
              <a:t>Individual-level </a:t>
            </a:r>
            <a:r>
              <a:rPr lang="en-CA" sz="3200" dirty="0"/>
              <a:t>data </a:t>
            </a:r>
            <a:r>
              <a:rPr lang="en-CA" sz="3200" dirty="0" smtClean="0"/>
              <a:t>release (de-identified data)</a:t>
            </a:r>
            <a:endParaRPr lang="en-CA" sz="3200" dirty="0"/>
          </a:p>
          <a:p>
            <a:r>
              <a:rPr lang="en-CA" sz="3200" dirty="0" smtClean="0"/>
              <a:t>Secure computation</a:t>
            </a:r>
            <a:endParaRPr lang="en-CA" sz="3200" dirty="0"/>
          </a:p>
          <a:p>
            <a:endParaRPr lang="en-CA" sz="2000" b="0" dirty="0" smtClean="0"/>
          </a:p>
        </p:txBody>
      </p:sp>
    </p:spTree>
    <p:custDataLst>
      <p:tags r:id="rId1"/>
    </p:custDataLst>
    <p:extLst>
      <p:ext uri="{BB962C8B-B14F-4D97-AF65-F5344CB8AC3E}">
        <p14:creationId xmlns:p14="http://schemas.microsoft.com/office/powerpoint/2010/main" xmlns="" val="302994686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nvSpPr>
        <p:spPr bwMode="auto">
          <a:xfrm>
            <a:off x="1220400" y="381600"/>
            <a:ext cx="7620000"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Tahoma" pitchFamily="34" charset="0"/>
              </a:defRPr>
            </a:lvl2pPr>
            <a:lvl3pPr algn="l" rtl="0" eaLnBrk="0" fontAlgn="base" hangingPunct="0">
              <a:spcBef>
                <a:spcPct val="0"/>
              </a:spcBef>
              <a:spcAft>
                <a:spcPct val="0"/>
              </a:spcAft>
              <a:defRPr sz="3200" b="1">
                <a:solidFill>
                  <a:schemeClr val="accent1"/>
                </a:solidFill>
                <a:latin typeface="Tahoma" pitchFamily="34" charset="0"/>
              </a:defRPr>
            </a:lvl3pPr>
            <a:lvl4pPr algn="l" rtl="0" eaLnBrk="0" fontAlgn="base" hangingPunct="0">
              <a:spcBef>
                <a:spcPct val="0"/>
              </a:spcBef>
              <a:spcAft>
                <a:spcPct val="0"/>
              </a:spcAft>
              <a:defRPr sz="3200" b="1">
                <a:solidFill>
                  <a:schemeClr val="accent1"/>
                </a:solidFill>
                <a:latin typeface="Tahoma" pitchFamily="34" charset="0"/>
              </a:defRPr>
            </a:lvl4pPr>
            <a:lvl5pPr algn="l" rtl="0" eaLnBrk="0" fontAlgn="base" hangingPunct="0">
              <a:spcBef>
                <a:spcPct val="0"/>
              </a:spcBef>
              <a:spcAft>
                <a:spcPct val="0"/>
              </a:spcAft>
              <a:defRPr sz="3200" b="1">
                <a:solidFill>
                  <a:schemeClr val="accent1"/>
                </a:solidFill>
                <a:latin typeface="Tahoma" pitchFamily="34" charset="0"/>
              </a:defRPr>
            </a:lvl5pPr>
            <a:lvl6pPr marL="457200" algn="l" rtl="0" fontAlgn="base">
              <a:spcBef>
                <a:spcPct val="0"/>
              </a:spcBef>
              <a:spcAft>
                <a:spcPct val="0"/>
              </a:spcAft>
              <a:defRPr sz="3200" b="1">
                <a:solidFill>
                  <a:schemeClr val="accent1"/>
                </a:solidFill>
                <a:latin typeface="Tahoma" pitchFamily="34" charset="0"/>
              </a:defRPr>
            </a:lvl6pPr>
            <a:lvl7pPr marL="914400" algn="l" rtl="0" fontAlgn="base">
              <a:spcBef>
                <a:spcPct val="0"/>
              </a:spcBef>
              <a:spcAft>
                <a:spcPct val="0"/>
              </a:spcAft>
              <a:defRPr sz="3200" b="1">
                <a:solidFill>
                  <a:schemeClr val="accent1"/>
                </a:solidFill>
                <a:latin typeface="Tahoma" pitchFamily="34" charset="0"/>
              </a:defRPr>
            </a:lvl7pPr>
            <a:lvl8pPr marL="1371600" algn="l" rtl="0" fontAlgn="base">
              <a:spcBef>
                <a:spcPct val="0"/>
              </a:spcBef>
              <a:spcAft>
                <a:spcPct val="0"/>
              </a:spcAft>
              <a:defRPr sz="3200" b="1">
                <a:solidFill>
                  <a:schemeClr val="accent1"/>
                </a:solidFill>
                <a:latin typeface="Tahoma" pitchFamily="34" charset="0"/>
              </a:defRPr>
            </a:lvl8pPr>
            <a:lvl9pPr marL="1828800" algn="l" rtl="0" fontAlgn="base">
              <a:spcBef>
                <a:spcPct val="0"/>
              </a:spcBef>
              <a:spcAft>
                <a:spcPct val="0"/>
              </a:spcAft>
              <a:defRPr sz="3200" b="1">
                <a:solidFill>
                  <a:schemeClr val="accent1"/>
                </a:solidFill>
                <a:latin typeface="Tahoma" pitchFamily="34" charset="0"/>
              </a:defRPr>
            </a:lvl9pPr>
          </a:lstStyle>
          <a:p>
            <a:r>
              <a:rPr lang="en-CA" dirty="0" smtClean="0"/>
              <a:t>Steps</a:t>
            </a:r>
          </a:p>
        </p:txBody>
      </p:sp>
      <p:sp>
        <p:nvSpPr>
          <p:cNvPr id="10" name="Content Placeholder 2"/>
          <p:cNvSpPr>
            <a:spLocks noGrp="1"/>
          </p:cNvSpPr>
          <p:nvPr>
            <p:ph idx="1"/>
          </p:nvPr>
        </p:nvSpPr>
        <p:spPr>
          <a:xfrm>
            <a:off x="1219200" y="990600"/>
            <a:ext cx="7643813" cy="5384800"/>
          </a:xfrm>
        </p:spPr>
        <p:txBody>
          <a:bodyPr/>
          <a:lstStyle/>
          <a:p>
            <a:r>
              <a:rPr lang="en-CA" dirty="0" smtClean="0"/>
              <a:t>Understand adversaries and attacks</a:t>
            </a:r>
          </a:p>
          <a:p>
            <a:r>
              <a:rPr lang="en-CA" b="0" dirty="0" smtClean="0"/>
              <a:t>Select variables that can be used in an attack</a:t>
            </a:r>
          </a:p>
          <a:p>
            <a:r>
              <a:rPr lang="en-CA" dirty="0" smtClean="0"/>
              <a:t>Set thresholds taking into account the context</a:t>
            </a:r>
          </a:p>
          <a:p>
            <a:r>
              <a:rPr lang="en-CA" dirty="0" smtClean="0"/>
              <a:t>Measure risk</a:t>
            </a:r>
          </a:p>
          <a:p>
            <a:r>
              <a:rPr lang="en-CA" b="0" dirty="0" smtClean="0"/>
              <a:t>Transform data</a:t>
            </a:r>
          </a:p>
        </p:txBody>
      </p:sp>
    </p:spTree>
    <p:custDataLst>
      <p:tags r:id="rId1"/>
    </p:custDataLst>
    <p:extLst>
      <p:ext uri="{BB962C8B-B14F-4D97-AF65-F5344CB8AC3E}">
        <p14:creationId xmlns:p14="http://schemas.microsoft.com/office/powerpoint/2010/main" xmlns="" val="88759833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nvSpPr>
        <p:spPr bwMode="auto">
          <a:xfrm>
            <a:off x="1220400" y="381600"/>
            <a:ext cx="7620000"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Tahoma" pitchFamily="34" charset="0"/>
              </a:defRPr>
            </a:lvl2pPr>
            <a:lvl3pPr algn="l" rtl="0" eaLnBrk="0" fontAlgn="base" hangingPunct="0">
              <a:spcBef>
                <a:spcPct val="0"/>
              </a:spcBef>
              <a:spcAft>
                <a:spcPct val="0"/>
              </a:spcAft>
              <a:defRPr sz="3200" b="1">
                <a:solidFill>
                  <a:schemeClr val="accent1"/>
                </a:solidFill>
                <a:latin typeface="Tahoma" pitchFamily="34" charset="0"/>
              </a:defRPr>
            </a:lvl3pPr>
            <a:lvl4pPr algn="l" rtl="0" eaLnBrk="0" fontAlgn="base" hangingPunct="0">
              <a:spcBef>
                <a:spcPct val="0"/>
              </a:spcBef>
              <a:spcAft>
                <a:spcPct val="0"/>
              </a:spcAft>
              <a:defRPr sz="3200" b="1">
                <a:solidFill>
                  <a:schemeClr val="accent1"/>
                </a:solidFill>
                <a:latin typeface="Tahoma" pitchFamily="34" charset="0"/>
              </a:defRPr>
            </a:lvl4pPr>
            <a:lvl5pPr algn="l" rtl="0" eaLnBrk="0" fontAlgn="base" hangingPunct="0">
              <a:spcBef>
                <a:spcPct val="0"/>
              </a:spcBef>
              <a:spcAft>
                <a:spcPct val="0"/>
              </a:spcAft>
              <a:defRPr sz="3200" b="1">
                <a:solidFill>
                  <a:schemeClr val="accent1"/>
                </a:solidFill>
                <a:latin typeface="Tahoma" pitchFamily="34" charset="0"/>
              </a:defRPr>
            </a:lvl5pPr>
            <a:lvl6pPr marL="457200" algn="l" rtl="0" fontAlgn="base">
              <a:spcBef>
                <a:spcPct val="0"/>
              </a:spcBef>
              <a:spcAft>
                <a:spcPct val="0"/>
              </a:spcAft>
              <a:defRPr sz="3200" b="1">
                <a:solidFill>
                  <a:schemeClr val="accent1"/>
                </a:solidFill>
                <a:latin typeface="Tahoma" pitchFamily="34" charset="0"/>
              </a:defRPr>
            </a:lvl6pPr>
            <a:lvl7pPr marL="914400" algn="l" rtl="0" fontAlgn="base">
              <a:spcBef>
                <a:spcPct val="0"/>
              </a:spcBef>
              <a:spcAft>
                <a:spcPct val="0"/>
              </a:spcAft>
              <a:defRPr sz="3200" b="1">
                <a:solidFill>
                  <a:schemeClr val="accent1"/>
                </a:solidFill>
                <a:latin typeface="Tahoma" pitchFamily="34" charset="0"/>
              </a:defRPr>
            </a:lvl7pPr>
            <a:lvl8pPr marL="1371600" algn="l" rtl="0" fontAlgn="base">
              <a:spcBef>
                <a:spcPct val="0"/>
              </a:spcBef>
              <a:spcAft>
                <a:spcPct val="0"/>
              </a:spcAft>
              <a:defRPr sz="3200" b="1">
                <a:solidFill>
                  <a:schemeClr val="accent1"/>
                </a:solidFill>
                <a:latin typeface="Tahoma" pitchFamily="34" charset="0"/>
              </a:defRPr>
            </a:lvl8pPr>
            <a:lvl9pPr marL="1828800" algn="l" rtl="0" fontAlgn="base">
              <a:spcBef>
                <a:spcPct val="0"/>
              </a:spcBef>
              <a:spcAft>
                <a:spcPct val="0"/>
              </a:spcAft>
              <a:defRPr sz="3200" b="1">
                <a:solidFill>
                  <a:schemeClr val="accent1"/>
                </a:solidFill>
                <a:latin typeface="Tahoma" pitchFamily="34" charset="0"/>
              </a:defRPr>
            </a:lvl9pPr>
          </a:lstStyle>
          <a:p>
            <a:r>
              <a:rPr lang="en-CA" dirty="0" smtClean="0"/>
              <a:t>Universe of Attacks</a:t>
            </a:r>
          </a:p>
        </p:txBody>
      </p:sp>
      <p:sp>
        <p:nvSpPr>
          <p:cNvPr id="10" name="Content Placeholder 2"/>
          <p:cNvSpPr>
            <a:spLocks noGrp="1"/>
          </p:cNvSpPr>
          <p:nvPr>
            <p:ph idx="1"/>
          </p:nvPr>
        </p:nvSpPr>
        <p:spPr>
          <a:xfrm>
            <a:off x="1219200" y="990600"/>
            <a:ext cx="7643813" cy="5384800"/>
          </a:xfrm>
        </p:spPr>
        <p:txBody>
          <a:bodyPr/>
          <a:lstStyle/>
          <a:p>
            <a:r>
              <a:rPr lang="en-CA" dirty="0" smtClean="0"/>
              <a:t>Known data recipient:</a:t>
            </a:r>
          </a:p>
          <a:p>
            <a:pPr lvl="1"/>
            <a:r>
              <a:rPr lang="en-CA" b="0" dirty="0" smtClean="0"/>
              <a:t>Deliberate re-identification</a:t>
            </a:r>
          </a:p>
          <a:p>
            <a:pPr lvl="1"/>
            <a:r>
              <a:rPr lang="en-CA" b="0" dirty="0" smtClean="0"/>
              <a:t>Inadvertent/spontaneous re-identification</a:t>
            </a:r>
          </a:p>
          <a:p>
            <a:pPr lvl="1"/>
            <a:r>
              <a:rPr lang="en-CA" b="0" dirty="0" smtClean="0"/>
              <a:t>Data breach</a:t>
            </a:r>
          </a:p>
          <a:p>
            <a:r>
              <a:rPr lang="en-CA" b="0" dirty="0" smtClean="0"/>
              <a:t>Public data:</a:t>
            </a:r>
          </a:p>
          <a:p>
            <a:pPr lvl="1"/>
            <a:r>
              <a:rPr lang="en-CA" b="0" dirty="0" smtClean="0"/>
              <a:t>Demonstration attack</a:t>
            </a:r>
          </a:p>
          <a:p>
            <a:r>
              <a:rPr lang="en-CA" dirty="0" smtClean="0"/>
              <a:t>The probabilities for each of these can be estimated in a defensible way</a:t>
            </a:r>
            <a:endParaRPr lang="en-CA" b="0" dirty="0" smtClean="0"/>
          </a:p>
        </p:txBody>
      </p:sp>
    </p:spTree>
    <p:custDataLst>
      <p:tags r:id="rId1"/>
    </p:custDataLst>
    <p:extLst>
      <p:ext uri="{BB962C8B-B14F-4D97-AF65-F5344CB8AC3E}">
        <p14:creationId xmlns:p14="http://schemas.microsoft.com/office/powerpoint/2010/main" xmlns="" val="113047824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nvSpPr>
        <p:spPr bwMode="auto">
          <a:xfrm>
            <a:off x="1220400" y="381600"/>
            <a:ext cx="7620000"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Tahoma" pitchFamily="34" charset="0"/>
              </a:defRPr>
            </a:lvl2pPr>
            <a:lvl3pPr algn="l" rtl="0" eaLnBrk="0" fontAlgn="base" hangingPunct="0">
              <a:spcBef>
                <a:spcPct val="0"/>
              </a:spcBef>
              <a:spcAft>
                <a:spcPct val="0"/>
              </a:spcAft>
              <a:defRPr sz="3200" b="1">
                <a:solidFill>
                  <a:schemeClr val="accent1"/>
                </a:solidFill>
                <a:latin typeface="Tahoma" pitchFamily="34" charset="0"/>
              </a:defRPr>
            </a:lvl3pPr>
            <a:lvl4pPr algn="l" rtl="0" eaLnBrk="0" fontAlgn="base" hangingPunct="0">
              <a:spcBef>
                <a:spcPct val="0"/>
              </a:spcBef>
              <a:spcAft>
                <a:spcPct val="0"/>
              </a:spcAft>
              <a:defRPr sz="3200" b="1">
                <a:solidFill>
                  <a:schemeClr val="accent1"/>
                </a:solidFill>
                <a:latin typeface="Tahoma" pitchFamily="34" charset="0"/>
              </a:defRPr>
            </a:lvl4pPr>
            <a:lvl5pPr algn="l" rtl="0" eaLnBrk="0" fontAlgn="base" hangingPunct="0">
              <a:spcBef>
                <a:spcPct val="0"/>
              </a:spcBef>
              <a:spcAft>
                <a:spcPct val="0"/>
              </a:spcAft>
              <a:defRPr sz="3200" b="1">
                <a:solidFill>
                  <a:schemeClr val="accent1"/>
                </a:solidFill>
                <a:latin typeface="Tahoma" pitchFamily="34" charset="0"/>
              </a:defRPr>
            </a:lvl5pPr>
            <a:lvl6pPr marL="457200" algn="l" rtl="0" fontAlgn="base">
              <a:spcBef>
                <a:spcPct val="0"/>
              </a:spcBef>
              <a:spcAft>
                <a:spcPct val="0"/>
              </a:spcAft>
              <a:defRPr sz="3200" b="1">
                <a:solidFill>
                  <a:schemeClr val="accent1"/>
                </a:solidFill>
                <a:latin typeface="Tahoma" pitchFamily="34" charset="0"/>
              </a:defRPr>
            </a:lvl6pPr>
            <a:lvl7pPr marL="914400" algn="l" rtl="0" fontAlgn="base">
              <a:spcBef>
                <a:spcPct val="0"/>
              </a:spcBef>
              <a:spcAft>
                <a:spcPct val="0"/>
              </a:spcAft>
              <a:defRPr sz="3200" b="1">
                <a:solidFill>
                  <a:schemeClr val="accent1"/>
                </a:solidFill>
                <a:latin typeface="Tahoma" pitchFamily="34" charset="0"/>
              </a:defRPr>
            </a:lvl7pPr>
            <a:lvl8pPr marL="1371600" algn="l" rtl="0" fontAlgn="base">
              <a:spcBef>
                <a:spcPct val="0"/>
              </a:spcBef>
              <a:spcAft>
                <a:spcPct val="0"/>
              </a:spcAft>
              <a:defRPr sz="3200" b="1">
                <a:solidFill>
                  <a:schemeClr val="accent1"/>
                </a:solidFill>
                <a:latin typeface="Tahoma" pitchFamily="34" charset="0"/>
              </a:defRPr>
            </a:lvl8pPr>
            <a:lvl9pPr marL="1828800" algn="l" rtl="0" fontAlgn="base">
              <a:spcBef>
                <a:spcPct val="0"/>
              </a:spcBef>
              <a:spcAft>
                <a:spcPct val="0"/>
              </a:spcAft>
              <a:defRPr sz="3200" b="1">
                <a:solidFill>
                  <a:schemeClr val="accent1"/>
                </a:solidFill>
                <a:latin typeface="Tahoma" pitchFamily="34" charset="0"/>
              </a:defRPr>
            </a:lvl9pPr>
          </a:lstStyle>
          <a:p>
            <a:r>
              <a:rPr lang="en-US" dirty="0"/>
              <a:t>Variable Distinctions</a:t>
            </a:r>
            <a:endParaRPr lang="en-CA" dirty="0" smtClean="0"/>
          </a:p>
        </p:txBody>
      </p:sp>
      <p:sp>
        <p:nvSpPr>
          <p:cNvPr id="10" name="Content Placeholder 2"/>
          <p:cNvSpPr>
            <a:spLocks noGrp="1"/>
          </p:cNvSpPr>
          <p:nvPr>
            <p:ph idx="1"/>
          </p:nvPr>
        </p:nvSpPr>
        <p:spPr>
          <a:xfrm>
            <a:off x="1219200" y="990600"/>
            <a:ext cx="7643813" cy="5384800"/>
          </a:xfrm>
        </p:spPr>
        <p:txBody>
          <a:bodyPr/>
          <a:lstStyle/>
          <a:p>
            <a:pPr eaLnBrk="1" hangingPunct="1"/>
            <a:r>
              <a:rPr lang="en-US" sz="3200" dirty="0">
                <a:latin typeface="Verdana" pitchFamily="34" charset="0"/>
              </a:rPr>
              <a:t>Directly </a:t>
            </a:r>
            <a:r>
              <a:rPr lang="en-US" sz="3200" dirty="0" smtClean="0">
                <a:latin typeface="Verdana" pitchFamily="34" charset="0"/>
              </a:rPr>
              <a:t>identifying Variables</a:t>
            </a:r>
            <a:endParaRPr lang="en-US" sz="3200" dirty="0">
              <a:latin typeface="Verdana" pitchFamily="34" charset="0"/>
            </a:endParaRPr>
          </a:p>
          <a:p>
            <a:pPr lvl="1" eaLnBrk="1" hangingPunct="1"/>
            <a:r>
              <a:rPr lang="en-US" sz="2800" b="0" dirty="0">
                <a:latin typeface="Verdana" pitchFamily="34" charset="0"/>
              </a:rPr>
              <a:t>Can uniquely identify an individual by itself or in conjunction with other readily available information</a:t>
            </a:r>
          </a:p>
          <a:p>
            <a:pPr eaLnBrk="1" hangingPunct="1"/>
            <a:r>
              <a:rPr lang="en-US" sz="3200" dirty="0">
                <a:latin typeface="Verdana" pitchFamily="34" charset="0"/>
              </a:rPr>
              <a:t>Quasi-identifiers</a:t>
            </a:r>
          </a:p>
          <a:p>
            <a:pPr lvl="1" eaLnBrk="1" hangingPunct="1"/>
            <a:r>
              <a:rPr lang="en-US" sz="2800" b="0" dirty="0">
                <a:latin typeface="Verdana" pitchFamily="34" charset="0"/>
              </a:rPr>
              <a:t>Can identify an individual by itself or in conjunction with other information</a:t>
            </a:r>
          </a:p>
          <a:p>
            <a:pPr eaLnBrk="1" hangingPunct="1"/>
            <a:r>
              <a:rPr lang="en-US" sz="3200" dirty="0">
                <a:latin typeface="Verdana" pitchFamily="34" charset="0"/>
              </a:rPr>
              <a:t>Sensitive  variables</a:t>
            </a:r>
          </a:p>
          <a:p>
            <a:endParaRPr lang="en-CA" sz="2000" b="0" dirty="0" smtClean="0"/>
          </a:p>
        </p:txBody>
      </p:sp>
    </p:spTree>
    <p:custDataLst>
      <p:tags r:id="rId1"/>
    </p:custDataLst>
    <p:extLst>
      <p:ext uri="{BB962C8B-B14F-4D97-AF65-F5344CB8AC3E}">
        <p14:creationId xmlns:p14="http://schemas.microsoft.com/office/powerpoint/2010/main" xmlns="" val="369391848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nvSpPr>
        <p:spPr bwMode="auto">
          <a:xfrm>
            <a:off x="1220400" y="381600"/>
            <a:ext cx="7620000"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Tahoma" pitchFamily="34" charset="0"/>
              </a:defRPr>
            </a:lvl2pPr>
            <a:lvl3pPr algn="l" rtl="0" eaLnBrk="0" fontAlgn="base" hangingPunct="0">
              <a:spcBef>
                <a:spcPct val="0"/>
              </a:spcBef>
              <a:spcAft>
                <a:spcPct val="0"/>
              </a:spcAft>
              <a:defRPr sz="3200" b="1">
                <a:solidFill>
                  <a:schemeClr val="accent1"/>
                </a:solidFill>
                <a:latin typeface="Tahoma" pitchFamily="34" charset="0"/>
              </a:defRPr>
            </a:lvl3pPr>
            <a:lvl4pPr algn="l" rtl="0" eaLnBrk="0" fontAlgn="base" hangingPunct="0">
              <a:spcBef>
                <a:spcPct val="0"/>
              </a:spcBef>
              <a:spcAft>
                <a:spcPct val="0"/>
              </a:spcAft>
              <a:defRPr sz="3200" b="1">
                <a:solidFill>
                  <a:schemeClr val="accent1"/>
                </a:solidFill>
                <a:latin typeface="Tahoma" pitchFamily="34" charset="0"/>
              </a:defRPr>
            </a:lvl4pPr>
            <a:lvl5pPr algn="l" rtl="0" eaLnBrk="0" fontAlgn="base" hangingPunct="0">
              <a:spcBef>
                <a:spcPct val="0"/>
              </a:spcBef>
              <a:spcAft>
                <a:spcPct val="0"/>
              </a:spcAft>
              <a:defRPr sz="3200" b="1">
                <a:solidFill>
                  <a:schemeClr val="accent1"/>
                </a:solidFill>
                <a:latin typeface="Tahoma" pitchFamily="34" charset="0"/>
              </a:defRPr>
            </a:lvl5pPr>
            <a:lvl6pPr marL="457200" algn="l" rtl="0" fontAlgn="base">
              <a:spcBef>
                <a:spcPct val="0"/>
              </a:spcBef>
              <a:spcAft>
                <a:spcPct val="0"/>
              </a:spcAft>
              <a:defRPr sz="3200" b="1">
                <a:solidFill>
                  <a:schemeClr val="accent1"/>
                </a:solidFill>
                <a:latin typeface="Tahoma" pitchFamily="34" charset="0"/>
              </a:defRPr>
            </a:lvl6pPr>
            <a:lvl7pPr marL="914400" algn="l" rtl="0" fontAlgn="base">
              <a:spcBef>
                <a:spcPct val="0"/>
              </a:spcBef>
              <a:spcAft>
                <a:spcPct val="0"/>
              </a:spcAft>
              <a:defRPr sz="3200" b="1">
                <a:solidFill>
                  <a:schemeClr val="accent1"/>
                </a:solidFill>
                <a:latin typeface="Tahoma" pitchFamily="34" charset="0"/>
              </a:defRPr>
            </a:lvl7pPr>
            <a:lvl8pPr marL="1371600" algn="l" rtl="0" fontAlgn="base">
              <a:spcBef>
                <a:spcPct val="0"/>
              </a:spcBef>
              <a:spcAft>
                <a:spcPct val="0"/>
              </a:spcAft>
              <a:defRPr sz="3200" b="1">
                <a:solidFill>
                  <a:schemeClr val="accent1"/>
                </a:solidFill>
                <a:latin typeface="Tahoma" pitchFamily="34" charset="0"/>
              </a:defRPr>
            </a:lvl8pPr>
            <a:lvl9pPr marL="1828800" algn="l" rtl="0" fontAlgn="base">
              <a:spcBef>
                <a:spcPct val="0"/>
              </a:spcBef>
              <a:spcAft>
                <a:spcPct val="0"/>
              </a:spcAft>
              <a:defRPr sz="3200" b="1">
                <a:solidFill>
                  <a:schemeClr val="accent1"/>
                </a:solidFill>
                <a:latin typeface="Tahoma" pitchFamily="34" charset="0"/>
              </a:defRPr>
            </a:lvl9pPr>
          </a:lstStyle>
          <a:p>
            <a:r>
              <a:rPr lang="en-US" dirty="0"/>
              <a:t>Examples of Direct Identifiers</a:t>
            </a:r>
            <a:endParaRPr lang="en-CA" dirty="0" smtClean="0"/>
          </a:p>
        </p:txBody>
      </p:sp>
      <p:sp>
        <p:nvSpPr>
          <p:cNvPr id="10" name="Content Placeholder 2"/>
          <p:cNvSpPr>
            <a:spLocks noGrp="1"/>
          </p:cNvSpPr>
          <p:nvPr>
            <p:ph idx="1"/>
          </p:nvPr>
        </p:nvSpPr>
        <p:spPr>
          <a:xfrm>
            <a:off x="1219200" y="990600"/>
            <a:ext cx="7643813" cy="5384800"/>
          </a:xfrm>
        </p:spPr>
        <p:txBody>
          <a:bodyPr/>
          <a:lstStyle/>
          <a:p>
            <a:r>
              <a:rPr lang="en-US" sz="3600" dirty="0">
                <a:latin typeface="Verdana" pitchFamily="34" charset="0"/>
              </a:rPr>
              <a:t>Name, address, telephone number, fax number, MRN, health card number, health plan beneficiary number, license plate number, email address, photograph, biometrics, SSN, SIN, implanted device number </a:t>
            </a:r>
          </a:p>
          <a:p>
            <a:endParaRPr lang="en-CA" sz="2000" b="0" dirty="0" smtClean="0"/>
          </a:p>
        </p:txBody>
      </p:sp>
    </p:spTree>
    <p:custDataLst>
      <p:tags r:id="rId1"/>
    </p:custDataLst>
    <p:extLst>
      <p:ext uri="{BB962C8B-B14F-4D97-AF65-F5344CB8AC3E}">
        <p14:creationId xmlns:p14="http://schemas.microsoft.com/office/powerpoint/2010/main" xmlns="" val="115885529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nvSpPr>
        <p:spPr bwMode="auto">
          <a:xfrm>
            <a:off x="1220400" y="381600"/>
            <a:ext cx="7620000"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Tahoma" pitchFamily="34" charset="0"/>
              </a:defRPr>
            </a:lvl2pPr>
            <a:lvl3pPr algn="l" rtl="0" eaLnBrk="0" fontAlgn="base" hangingPunct="0">
              <a:spcBef>
                <a:spcPct val="0"/>
              </a:spcBef>
              <a:spcAft>
                <a:spcPct val="0"/>
              </a:spcAft>
              <a:defRPr sz="3200" b="1">
                <a:solidFill>
                  <a:schemeClr val="accent1"/>
                </a:solidFill>
                <a:latin typeface="Tahoma" pitchFamily="34" charset="0"/>
              </a:defRPr>
            </a:lvl3pPr>
            <a:lvl4pPr algn="l" rtl="0" eaLnBrk="0" fontAlgn="base" hangingPunct="0">
              <a:spcBef>
                <a:spcPct val="0"/>
              </a:spcBef>
              <a:spcAft>
                <a:spcPct val="0"/>
              </a:spcAft>
              <a:defRPr sz="3200" b="1">
                <a:solidFill>
                  <a:schemeClr val="accent1"/>
                </a:solidFill>
                <a:latin typeface="Tahoma" pitchFamily="34" charset="0"/>
              </a:defRPr>
            </a:lvl4pPr>
            <a:lvl5pPr algn="l" rtl="0" eaLnBrk="0" fontAlgn="base" hangingPunct="0">
              <a:spcBef>
                <a:spcPct val="0"/>
              </a:spcBef>
              <a:spcAft>
                <a:spcPct val="0"/>
              </a:spcAft>
              <a:defRPr sz="3200" b="1">
                <a:solidFill>
                  <a:schemeClr val="accent1"/>
                </a:solidFill>
                <a:latin typeface="Tahoma" pitchFamily="34" charset="0"/>
              </a:defRPr>
            </a:lvl5pPr>
            <a:lvl6pPr marL="457200" algn="l" rtl="0" fontAlgn="base">
              <a:spcBef>
                <a:spcPct val="0"/>
              </a:spcBef>
              <a:spcAft>
                <a:spcPct val="0"/>
              </a:spcAft>
              <a:defRPr sz="3200" b="1">
                <a:solidFill>
                  <a:schemeClr val="accent1"/>
                </a:solidFill>
                <a:latin typeface="Tahoma" pitchFamily="34" charset="0"/>
              </a:defRPr>
            </a:lvl6pPr>
            <a:lvl7pPr marL="914400" algn="l" rtl="0" fontAlgn="base">
              <a:spcBef>
                <a:spcPct val="0"/>
              </a:spcBef>
              <a:spcAft>
                <a:spcPct val="0"/>
              </a:spcAft>
              <a:defRPr sz="3200" b="1">
                <a:solidFill>
                  <a:schemeClr val="accent1"/>
                </a:solidFill>
                <a:latin typeface="Tahoma" pitchFamily="34" charset="0"/>
              </a:defRPr>
            </a:lvl7pPr>
            <a:lvl8pPr marL="1371600" algn="l" rtl="0" fontAlgn="base">
              <a:spcBef>
                <a:spcPct val="0"/>
              </a:spcBef>
              <a:spcAft>
                <a:spcPct val="0"/>
              </a:spcAft>
              <a:defRPr sz="3200" b="1">
                <a:solidFill>
                  <a:schemeClr val="accent1"/>
                </a:solidFill>
                <a:latin typeface="Tahoma" pitchFamily="34" charset="0"/>
              </a:defRPr>
            </a:lvl8pPr>
            <a:lvl9pPr marL="1828800" algn="l" rtl="0" fontAlgn="base">
              <a:spcBef>
                <a:spcPct val="0"/>
              </a:spcBef>
              <a:spcAft>
                <a:spcPct val="0"/>
              </a:spcAft>
              <a:defRPr sz="3200" b="1">
                <a:solidFill>
                  <a:schemeClr val="accent1"/>
                </a:solidFill>
                <a:latin typeface="Tahoma" pitchFamily="34" charset="0"/>
              </a:defRPr>
            </a:lvl9pPr>
          </a:lstStyle>
          <a:p>
            <a:r>
              <a:rPr lang="en-US" dirty="0"/>
              <a:t>Examples of Quasi-Identifiers</a:t>
            </a:r>
            <a:endParaRPr lang="en-CA" dirty="0" smtClean="0"/>
          </a:p>
        </p:txBody>
      </p:sp>
      <p:sp>
        <p:nvSpPr>
          <p:cNvPr id="10" name="Content Placeholder 2"/>
          <p:cNvSpPr>
            <a:spLocks noGrp="1"/>
          </p:cNvSpPr>
          <p:nvPr>
            <p:ph idx="1"/>
          </p:nvPr>
        </p:nvSpPr>
        <p:spPr>
          <a:xfrm>
            <a:off x="1219200" y="990600"/>
            <a:ext cx="7643813" cy="5384800"/>
          </a:xfrm>
        </p:spPr>
        <p:txBody>
          <a:bodyPr/>
          <a:lstStyle/>
          <a:p>
            <a:r>
              <a:rPr lang="en-US" sz="2400" dirty="0"/>
              <a:t>sex, date of birth or age, geographic locations (such as postal codes, census geography, information about proximity to known or unique landmarks), language spoken at home, ethnic origin, aboriginal identity, total years of schooling, marital status, criminal history, total income, visible minority status, activity difficulties/reductions, profession, event dates (such as admission, discharge, procedure, death, specimen collection, visit/encounter), codes (such as diagnosis codes, procedure codes, and adverse event codes), country of birth, birth weight, and birth plurality</a:t>
            </a:r>
            <a:r>
              <a:rPr lang="en-US" sz="2400" dirty="0">
                <a:latin typeface="Verdana" pitchFamily="34" charset="0"/>
              </a:rPr>
              <a:t> </a:t>
            </a:r>
          </a:p>
          <a:p>
            <a:endParaRPr lang="en-CA" sz="2000" b="0" dirty="0" smtClean="0"/>
          </a:p>
        </p:txBody>
      </p:sp>
    </p:spTree>
    <p:custDataLst>
      <p:tags r:id="rId1"/>
    </p:custDataLst>
    <p:extLst>
      <p:ext uri="{BB962C8B-B14F-4D97-AF65-F5344CB8AC3E}">
        <p14:creationId xmlns:p14="http://schemas.microsoft.com/office/powerpoint/2010/main" xmlns="" val="271742081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LAYERLOGOHEIGHT" val="57"/>
  <p:tag name="PLAYERLOGOWIDTH" val="49"/>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What Makes An Individual Identifiable ?&amp;quot;&quot;/&gt;&lt;property id=&quot;20307&quot; value=&quot;256&quot;/&gt;&lt;/object&gt;&lt;object type=&quot;3&quot; unique_id=&quot;10005&quot;&gt;&lt;property id=&quot;20148&quot; value=&quot;5&quot;/&gt;&lt;property id=&quot;20300&quot; value=&quot;Slide 3 - &amp;quot;Personal Information - I&amp;quot;&quot;/&gt;&lt;property id=&quot;20307&quot; value=&quot;307&quot;/&gt;&lt;/object&gt;&lt;object type=&quot;3&quot; unique_id=&quot;10006&quot;&gt;&lt;property id=&quot;20148&quot; value=&quot;5&quot;/&gt;&lt;property id=&quot;20300&quot; value=&quot;Slide 4 - &amp;quot;Personal Information - II&amp;quot;&quot;/&gt;&lt;property id=&quot;20307&quot; value=&quot;317&quot;/&gt;&lt;/object&gt;&lt;object type=&quot;3&quot; unique_id=&quot;10008&quot;&gt;&lt;property id=&quot;20148&quot; value=&quot;5&quot;/&gt;&lt;property id=&quot;20300&quot; value=&quot;Slide 5 - &amp;quot;Identification Risks - Examples&amp;quot;&quot;/&gt;&lt;property id=&quot;20307&quot; value=&quot;316&quot;/&gt;&lt;/object&gt;&lt;object type=&quot;3&quot; unique_id=&quot;10009&quot;&gt;&lt;property id=&quot;20148&quot; value=&quot;5&quot;/&gt;&lt;property id=&quot;20300&quot; value=&quot;Slide 6 - &amp;quot;Types of Variables&amp;quot;&quot;/&gt;&lt;property id=&quot;20307&quot; value=&quot;306&quot;/&gt;&lt;/object&gt;&lt;object type=&quot;3&quot; unique_id=&quot;10010&quot;&gt;&lt;property id=&quot;20148&quot; value=&quot;5&quot;/&gt;&lt;property id=&quot;20300&quot; value=&quot;Slide 7 - &amp;quot;Identifying Variables&amp;quot;&quot;/&gt;&lt;property id=&quot;20307&quot; value=&quot;308&quot;/&gt;&lt;/object&gt;&lt;object type=&quot;3&quot; unique_id=&quot;10011&quot;&gt;&lt;property id=&quot;20148&quot; value=&quot;5&quot;/&gt;&lt;property id=&quot;20300&quot; value=&quot;Slide 8 - &amp;quot;Sensitive Variables&amp;quot;&quot;/&gt;&lt;property id=&quot;20307&quot; value=&quot;309&quot;/&gt;&lt;/object&gt;&lt;object type=&quot;3&quot; unique_id=&quot;10012&quot;&gt;&lt;property id=&quot;20148&quot; value=&quot;5&quot;/&gt;&lt;property id=&quot;20300&quot; value=&quot;Slide 9 - &amp;quot;Record Linkage Scenario&amp;quot;&quot;/&gt;&lt;property id=&quot;20307&quot; value=&quot;263&quot;/&gt;&lt;/object&gt;&lt;object type=&quot;3&quot; unique_id=&quot;10013&quot;&gt;&lt;property id=&quot;20148&quot; value=&quot;5&quot;/&gt;&lt;property id=&quot;20300&quot; value=&quot;Slide 10 - &amp;quot;Re-identification in US - I&amp;quot;&quot;/&gt;&lt;property id=&quot;20307&quot; value=&quot;264&quot;/&gt;&lt;/object&gt;&lt;object type=&quot;3&quot; unique_id=&quot;10014&quot;&gt;&lt;property id=&quot;20148&quot; value=&quot;5&quot;/&gt;&lt;property id=&quot;20300&quot; value=&quot;Slide 11 - &amp;quot;Re-identification in US - II&amp;quot;&quot;/&gt;&lt;property id=&quot;20307&quot; value=&quot;284&quot;/&gt;&lt;/object&gt;&lt;object type=&quot;3&quot; unique_id=&quot;10015&quot;&gt;&lt;property id=&quot;20148&quot; value=&quot;5&quot;/&gt;&lt;property id=&quot;20300&quot; value=&quot;Slide 12 - &amp;quot;Identification Databases in Canada&amp;quot;&quot;/&gt;&lt;property id=&quot;20307&quot; value=&quot;267&quot;/&gt;&lt;/object&gt;&lt;object type=&quot;3&quot; unique_id=&quot;10016&quot;&gt;&lt;property id=&quot;20148&quot; value=&quot;5&quot;/&gt;&lt;property id=&quot;20300&quot; value=&quot;Slide 15 - &amp;quot;Public Sources - I&amp;quot;&quot;/&gt;&lt;property id=&quot;20307&quot; value=&quot;285&quot;/&gt;&lt;/object&gt;&lt;object type=&quot;3&quot; unique_id=&quot;10017&quot;&gt;&lt;property id=&quot;20148&quot; value=&quot;5&quot;/&gt;&lt;property id=&quot;20300&quot; value=&quot;Slide 16 - &amp;quot;Public Sources - II&amp;quot;&quot;/&gt;&lt;property id=&quot;20307&quot; value=&quot;269&quot;/&gt;&lt;/object&gt;&lt;object type=&quot;3&quot; unique_id=&quot;10018&quot;&gt;&lt;property id=&quot;20148&quot; value=&quot;5&quot;/&gt;&lt;property id=&quot;20300&quot; value=&quot;Slide 17 - &amp;quot;Public Sources - III&amp;quot;&quot;/&gt;&lt;property id=&quot;20307&quot; value=&quot;270&quot;/&gt;&lt;/object&gt;&lt;object type=&quot;3&quot; unique_id=&quot;10019&quot;&gt;&lt;property id=&quot;20148&quot; value=&quot;5&quot;/&gt;&lt;property id=&quot;20300&quot; value=&quot;Slide 18 - &amp;quot;Public Sources - IV&amp;quot;&quot;/&gt;&lt;property id=&quot;20307&quot; value=&quot;319&quot;/&gt;&lt;/object&gt;&lt;object type=&quot;3&quot; unique_id=&quot;10020&quot;&gt;&lt;property id=&quot;20148&quot; value=&quot;5&quot;/&gt;&lt;property id=&quot;20300&quot; value=&quot;Slide 13 - &amp;quot;Information on the Web - I&amp;quot;&quot;/&gt;&lt;property id=&quot;20307&quot; value=&quot;320&quot;/&gt;&lt;/object&gt;&lt;object type=&quot;3&quot; unique_id=&quot;10021&quot;&gt;&lt;property id=&quot;20148&quot; value=&quot;5&quot;/&gt;&lt;property id=&quot;20300&quot; value=&quot;Slide 19 - &amp;quot;Professional Groups - I&amp;quot;&quot;/&gt;&lt;property id=&quot;20307&quot; value=&quot;272&quot;/&gt;&lt;/object&gt;&lt;object type=&quot;3&quot; unique_id=&quot;10022&quot;&gt;&lt;property id=&quot;20148&quot; value=&quot;5&quot;/&gt;&lt;property id=&quot;20300&quot; value=&quot;Slide 20 - &amp;quot;Professional Groups - II&amp;quot;&quot;/&gt;&lt;property id=&quot;20307&quot; value=&quot;271&quot;/&gt;&lt;/object&gt;&lt;object type=&quot;3&quot; unique_id=&quot;10023&quot;&gt;&lt;property id=&quot;20148&quot; value=&quot;5&quot;/&gt;&lt;property id=&quot;20300&quot; value=&quot;Slide 21 - &amp;quot;PPSR&amp;quot;&quot;/&gt;&lt;property id=&quot;20307&quot; value=&quot;311&quot;/&gt;&lt;/object&gt;&lt;object type=&quot;3&quot; unique_id=&quot;10024&quot;&gt;&lt;property id=&quot;20148&quot; value=&quot;5&quot;/&gt;&lt;property id=&quot;20300&quot; value=&quot;Slide 22 - &amp;quot;What is the success rate ?&amp;quot;&quot;/&gt;&lt;property id=&quot;20307&quot; value=&quot;275&quot;/&gt;&lt;/object&gt;&lt;object type=&quot;3&quot; unique_id=&quot;10025&quot;&gt;&lt;property id=&quot;20148&quot; value=&quot;5&quot;/&gt;&lt;property id=&quot;20300&quot; value=&quot;Slide 23 - &amp;quot;What is the success rate by gender?&amp;quot;&quot;/&gt;&lt;property id=&quot;20307&quot; value=&quot;313&quot;/&gt;&lt;/object&gt;&lt;object type=&quot;3&quot; unique_id=&quot;10026&quot;&gt;&lt;property id=&quot;20148&quot; value=&quot;5&quot;/&gt;&lt;property id=&quot;20300&quot; value=&quot;Slide 24 - &amp;quot;What about attacking a database ?&amp;quot;&quot;/&gt;&lt;property id=&quot;20307&quot; value=&quot;279&quot;/&gt;&lt;/object&gt;&lt;object type=&quot;3&quot; unique_id=&quot;10027&quot;&gt;&lt;property id=&quot;20148&quot; value=&quot;5&quot;/&gt;&lt;property id=&quot;20300&quot; value=&quot;Slide 25 - &amp;quot;Homeowners&amp;quot;&quot;/&gt;&lt;property id=&quot;20307&quot; value=&quot;312&quot;/&gt;&lt;/object&gt;&lt;object type=&quot;3&quot; unique_id=&quot;10028&quot;&gt;&lt;property id=&quot;20148&quot; value=&quot;5&quot;/&gt;&lt;property id=&quot;20300&quot; value=&quot;Slide 26 - &amp;quot;Land Registry&amp;quot;&quot;/&gt;&lt;property id=&quot;20307&quot; value=&quot;273&quot;/&gt;&lt;/object&gt;&lt;object type=&quot;3&quot; unique_id=&quot;10029&quot;&gt;&lt;property id=&quot;20148&quot; value=&quot;5&quot;/&gt;&lt;property id=&quot;20300&quot; value=&quot;Slide 27 - &amp;quot;What is the success rate ?&amp;quot;&quot;/&gt;&lt;property id=&quot;20307&quot; value=&quot;321&quot;/&gt;&lt;/object&gt;&lt;object type=&quot;3&quot; unique_id=&quot;10030&quot;&gt;&lt;property id=&quot;20148&quot; value=&quot;5&quot;/&gt;&lt;property id=&quot;20300&quot; value=&quot;Slide 28 - &amp;quot;Re-id Risk for Homeowners&amp;quot;&quot;/&gt;&lt;property id=&quot;20307&quot; value=&quot;322&quot;/&gt;&lt;/object&gt;&lt;object type=&quot;3&quot; unique_id=&quot;10031&quot;&gt;&lt;property id=&quot;20148&quot; value=&quot;5&quot;/&gt;&lt;property id=&quot;20300&quot; value=&quot;Slide 33 - &amp;quot;Policy &amp;amp; Practical Implications - I&amp;quot;&quot;/&gt;&lt;property id=&quot;20307&quot; value=&quot;314&quot;/&gt;&lt;/object&gt;&lt;object type=&quot;3&quot; unique_id=&quot;10032&quot;&gt;&lt;property id=&quot;20148&quot; value=&quot;5&quot;/&gt;&lt;property id=&quot;20300&quot; value=&quot;Slide 34 - &amp;quot;Policy &amp;amp; Practical Implications - II&amp;quot;&quot;/&gt;&lt;property id=&quot;20307&quot; value=&quot;286&quot;/&gt;&lt;/object&gt;&lt;object type=&quot;3&quot; unique_id=&quot;10033&quot;&gt;&lt;property id=&quot;20148&quot; value=&quot;5&quot;/&gt;&lt;property id=&quot;20300&quot; value=&quot;Slide 35 - &amp;quot;Policy &amp;amp; Practical Implications - III&amp;quot;&quot;/&gt;&lt;property id=&quot;20307&quot; value=&quot;288&quot;/&gt;&lt;/object&gt;&lt;object type=&quot;3&quot; unique_id=&quot;10034&quot;&gt;&lt;property id=&quot;20148&quot; value=&quot;5&quot;/&gt;&lt;property id=&quot;20300&quot; value=&quot;Slide 36 - &amp;quot;Privacy Analytics Platform - I&amp;quot;&quot;/&gt;&lt;property id=&quot;20307&quot; value=&quot;315&quot;/&gt;&lt;/object&gt;&lt;object type=&quot;3&quot; unique_id=&quot;10371&quot;&gt;&lt;property id=&quot;20148&quot; value=&quot;5&quot;/&gt;&lt;property id=&quot;20300&quot; value=&quot;Slide 2 - &amp;quot;www.ehealthinformation.ca&amp;quot;&quot;/&gt;&lt;property id=&quot;20307&quot; value=&quot;323&quot;/&gt;&lt;/object&gt;&lt;object type=&quot;3&quot; unique_id=&quot;10848&quot;&gt;&lt;property id=&quot;20148&quot; value=&quot;5&quot;/&gt;&lt;property id=&quot;20300&quot; value=&quot;Slide 29 - &amp;quot;Civil Servants - I&amp;quot;&quot;/&gt;&lt;property id=&quot;20307&quot; value=&quot;324&quot;/&gt;&lt;/object&gt;&lt;object type=&quot;3&quot; unique_id=&quot;10849&quot;&gt;&lt;property id=&quot;20148&quot; value=&quot;5&quot;/&gt;&lt;property id=&quot;20300&quot; value=&quot;Slide 30 - &amp;quot;Civil Servants - II&amp;quot;&quot;/&gt;&lt;property id=&quot;20307&quot; value=&quot;325&quot;/&gt;&lt;/object&gt;&lt;object type=&quot;3&quot; unique_id=&quot;10994&quot;&gt;&lt;property id=&quot;20148&quot; value=&quot;5&quot;/&gt;&lt;property id=&quot;20300&quot; value=&quot;Slide 31 - &amp;quot;Data Remnants - I&amp;quot;&quot;/&gt;&lt;property id=&quot;20307&quot; value=&quot;326&quot;/&gt;&lt;/object&gt;&lt;object type=&quot;3&quot; unique_id=&quot;10995&quot;&gt;&lt;property id=&quot;20148&quot; value=&quot;5&quot;/&gt;&lt;property id=&quot;20300&quot; value=&quot;Slide 32 - &amp;quot;Data Remnants - II&amp;quot;&quot;/&gt;&lt;property id=&quot;20307&quot; value=&quot;327&quot;/&gt;&lt;/object&gt;&lt;object type=&quot;3&quot; unique_id=&quot;11262&quot;&gt;&lt;property id=&quot;20148&quot; value=&quot;5&quot;/&gt;&lt;property id=&quot;20300&quot; value=&quot;Slide 42 - &amp;quot;www.ehealthinformation.ca&amp;quot;&quot;/&gt;&lt;property id=&quot;20307&quot; value=&quot;328&quot;/&gt;&lt;/object&gt;&lt;object type=&quot;3&quot; unique_id=&quot;11529&quot;&gt;&lt;property id=&quot;20148&quot; value=&quot;5&quot;/&gt;&lt;property id=&quot;20300&quot; value=&quot;Slide 37 - &amp;quot;Sequence of Data Transformations&amp;quot;&quot;/&gt;&lt;property id=&quot;20307&quot; value=&quot;329&quot;/&gt;&lt;/object&gt;&lt;object type=&quot;3&quot; unique_id=&quot;11530&quot;&gt;&lt;property id=&quot;20148&quot; value=&quot;5&quot;/&gt;&lt;property id=&quot;20300&quot; value=&quot;Slide 38 - &amp;quot;Randomizing Identifying Variables&amp;quot;&quot;/&gt;&lt;property id=&quot;20307&quot; value=&quot;330&quot;/&gt;&lt;/object&gt;&lt;object type=&quot;3&quot; unique_id=&quot;11531&quot;&gt;&lt;property id=&quot;20148&quot; value=&quot;5&quot;/&gt;&lt;property id=&quot;20300&quot; value=&quot;Slide 39 - &amp;quot;Making Randomization Work - I&amp;quot;&quot;/&gt;&lt;property id=&quot;20307&quot; value=&quot;331&quot;/&gt;&lt;/object&gt;&lt;object type=&quot;3&quot; unique_id=&quot;11532&quot;&gt;&lt;property id=&quot;20148&quot; value=&quot;5&quot;/&gt;&lt;property id=&quot;20300&quot; value=&quot;Slide 40 - &amp;quot;Making Randomization Work - II&amp;quot;&quot;/&gt;&lt;property id=&quot;20307&quot; value=&quot;332&quot;/&gt;&lt;/object&gt;&lt;object type=&quot;3&quot; unique_id=&quot;11533&quot;&gt;&lt;property id=&quot;20148&quot; value=&quot;5&quot;/&gt;&lt;property id=&quot;20300&quot; value=&quot;Slide 41 - &amp;quot;Anonymizing Quasi-Identifiers&amp;quot;&quot;/&gt;&lt;property id=&quot;20307&quot; value=&quot;333&quot;/&gt;&lt;/object&gt;&lt;object type=&quot;3&quot; unique_id=&quot;11792&quot;&gt;&lt;property id=&quot;20148&quot; value=&quot;5&quot;/&gt;&lt;property id=&quot;20300&quot; value=&quot;Slide 14 - &amp;quot;Information on the Web - II&amp;quot;&quot;/&gt;&lt;property id=&quot;20307&quot; value=&quot;334&quot;/&gt;&lt;/object&gt;&lt;/object&gt;&lt;/object&gt;&lt;/database&gt;"/>
  <p:tag name="PRESENTATION_PLAYLIST_COUNT" val="0"/>
  <p:tag name="PRESENTATION_PRESENTER_SLIDE_LEVEL" val="0"/>
  <p:tag name="PUBLISH_TITLE" val="Data Anonymization Methods"/>
  <p:tag name="ARTICULATE_PUBLISH_PATH" val="C:\Documents and Settings\Khaled El Emam\My Documents\Khaled\EHIP\__EHIP Staged\pademo\ppt"/>
  <p:tag name="ARTICULATE_LOGO" val="(None selected)"/>
  <p:tag name="ARTICULATE_PRESENTER" val="(Use slide-level presenters)"/>
  <p:tag name="ARTICULATE_PRESENTER_GUID" val="-1"/>
  <p:tag name="ARTICULATE_LMS" val="0"/>
  <p:tag name="ARTICULATE_TEMPLATE" val="Basic"/>
  <p:tag name="LMS_PUBLISH" val="No"/>
  <p:tag name="LAUNCHINNEWWINDOW" val="0"/>
  <p:tag name="LASTPUBLISHED" val="C:\Documents and Settings\Khaled El Emam\My Documents\Khaled\EHIP\__EHIP Staged\pademo\ppt\Reidentification in Ontario\player.html"/>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1.xml><?xml version="1.0" encoding="utf-8"?>
<p:tagLst xmlns:a="http://schemas.openxmlformats.org/drawingml/2006/main" xmlns:r="http://schemas.openxmlformats.org/officeDocument/2006/relationships" xmlns:p="http://schemas.openxmlformats.org/presentationml/2006/main">
  <p:tag name="ANNOTATION_TYPE_1" val="0"/>
  <p:tag name="ANNOTATION_START_1" val="0.7"/>
  <p:tag name="ANNOTATION_TOP_1" val="119.3"/>
  <p:tag name="ANNOTATION_LEFT_1" val="46.3"/>
  <p:tag name="ANNOTATION_WIDTH_1" val="119.7"/>
  <p:tag name="ANNOTATION_HEIGHT_1" val="119.3"/>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RTICULATE_SLIDE_PAUSE" val="1"/>
  <p:tag name="ARTICULATE_NAV_LEVEL" val="2"/>
  <p:tag name="ARTICULATE_PLAYLIST_ID" val="-1"/>
  <p:tag name="ARTICULATE_LOCK_SLIDE" val="0"/>
  <p:tag name="ARTICULATE_SLIDE_GUID" val="6eb92714-e3da-42ff-8fd8-4dc685b85eb2"/>
</p:tagLst>
</file>

<file path=ppt/tags/tag1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3.xml><?xml version="1.0" encoding="utf-8"?>
<p:tagLst xmlns:a="http://schemas.openxmlformats.org/drawingml/2006/main" xmlns:r="http://schemas.openxmlformats.org/officeDocument/2006/relationships" xmlns:p="http://schemas.openxmlformats.org/presentationml/2006/main">
  <p:tag name="ANNOTATION_TYPE_1" val="0"/>
  <p:tag name="ANNOTATION_START_1" val="0.7"/>
  <p:tag name="ANNOTATION_TOP_1" val="119.3"/>
  <p:tag name="ANNOTATION_LEFT_1" val="46.3"/>
  <p:tag name="ANNOTATION_WIDTH_1" val="119.7"/>
  <p:tag name="ANNOTATION_HEIGHT_1" val="119.3"/>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RTICULATE_SLIDE_PAUSE" val="1"/>
  <p:tag name="ARTICULATE_NAV_LEVEL" val="2"/>
  <p:tag name="ARTICULATE_PLAYLIST_ID" val="-1"/>
  <p:tag name="ARTICULATE_LOCK_SLIDE" val="0"/>
  <p:tag name="ARTICULATE_SLIDE_GUID" val="6eb92714-e3da-42ff-8fd8-4dc685b85eb2"/>
</p:tagLst>
</file>

<file path=ppt/tags/tag1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5.xml><?xml version="1.0" encoding="utf-8"?>
<p:tagLst xmlns:a="http://schemas.openxmlformats.org/drawingml/2006/main" xmlns:r="http://schemas.openxmlformats.org/officeDocument/2006/relationships" xmlns:p="http://schemas.openxmlformats.org/presentationml/2006/main">
  <p:tag name="ANNOTATION_TYPE_1" val="0"/>
  <p:tag name="ANNOTATION_START_1" val="0.7"/>
  <p:tag name="ANNOTATION_TOP_1" val="119.3"/>
  <p:tag name="ANNOTATION_LEFT_1" val="46.3"/>
  <p:tag name="ANNOTATION_WIDTH_1" val="119.7"/>
  <p:tag name="ANNOTATION_HEIGHT_1" val="119.3"/>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RTICULATE_SLIDE_PAUSE" val="1"/>
  <p:tag name="ARTICULATE_NAV_LEVEL" val="2"/>
  <p:tag name="ARTICULATE_PLAYLIST_ID" val="-1"/>
  <p:tag name="ARTICULATE_LOCK_SLIDE" val="0"/>
  <p:tag name="ARTICULATE_SLIDE_GUID" val="6eb92714-e3da-42ff-8fd8-4dc685b85eb2"/>
</p:tagLst>
</file>

<file path=ppt/tags/tag1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7.xml><?xml version="1.0" encoding="utf-8"?>
<p:tagLst xmlns:a="http://schemas.openxmlformats.org/drawingml/2006/main" xmlns:r="http://schemas.openxmlformats.org/officeDocument/2006/relationships" xmlns:p="http://schemas.openxmlformats.org/presentationml/2006/main">
  <p:tag name="ANNOTATION_TYPE_1" val="0"/>
  <p:tag name="ANNOTATION_START_1" val="0.7"/>
  <p:tag name="ANNOTATION_TOP_1" val="119.3"/>
  <p:tag name="ANNOTATION_LEFT_1" val="46.3"/>
  <p:tag name="ANNOTATION_WIDTH_1" val="119.7"/>
  <p:tag name="ANNOTATION_HEIGHT_1" val="119.3"/>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RTICULATE_SLIDE_PAUSE" val="1"/>
  <p:tag name="ARTICULATE_NAV_LEVEL" val="2"/>
  <p:tag name="ARTICULATE_PLAYLIST_ID" val="-1"/>
  <p:tag name="ARTICULATE_LOCK_SLIDE" val="0"/>
  <p:tag name="ARTICULATE_SLIDE_GUID" val="6eb92714-e3da-42ff-8fd8-4dc685b85eb2"/>
</p:tagLst>
</file>

<file path=ppt/tags/tag1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9.xml><?xml version="1.0" encoding="utf-8"?>
<p:tagLst xmlns:a="http://schemas.openxmlformats.org/drawingml/2006/main" xmlns:r="http://schemas.openxmlformats.org/officeDocument/2006/relationships" xmlns:p="http://schemas.openxmlformats.org/presentationml/2006/main">
  <p:tag name="ANNOTATION_TYPE_1" val="0"/>
  <p:tag name="ANNOTATION_START_1" val="0.7"/>
  <p:tag name="ANNOTATION_TOP_1" val="119.3"/>
  <p:tag name="ANNOTATION_LEFT_1" val="46.3"/>
  <p:tag name="ANNOTATION_WIDTH_1" val="119.7"/>
  <p:tag name="ANNOTATION_HEIGHT_1" val="119.3"/>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RTICULATE_SLIDE_PAUSE" val="1"/>
  <p:tag name="ARTICULATE_NAV_LEVEL" val="2"/>
  <p:tag name="ARTICULATE_PLAYLIST_ID" val="-1"/>
  <p:tag name="ARTICULATE_LOCK_SLIDE" val="0"/>
  <p:tag name="ARTICULATE_SLIDE_GUID" val="6eb92714-e3da-42ff-8fd8-4dc685b85eb2"/>
</p:tagLst>
</file>

<file path=ppt/tags/tag2.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Metadata xmlns:xsi=&quot;http://www.w3.org/2001/XMLSchema-instance&quot; xmlns:xsd=&quot;http://www.w3.org/2001/XMLSchema&quot; xsi:type=&quot;BackgroundMetadata&quot;&gt;&#10;  &lt;SectionOptions&gt;&#10;    &lt;SectionStartMetadata&gt;&#10;      &lt;SectionTemplate&gt;Template2&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true&lt;/ShowHeaderTitle&gt;&#10;      &lt;ShowHeaderNumber&gt;true&lt;/ShowHeaderNumber&gt;&#10;      &lt;SectionArrangement&gt;Simple&lt;/SectionArrangement&gt;&#10;    &lt;/SectionStartMetadata&gt;&#10;    &lt;SectionStartMetadata&gt;&#10;      &lt;SectionTemplate&gt;Template2&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true&lt;/ShowHeaderTitle&gt;&#10;      &lt;ShowHeaderNumber&gt;true&lt;/ShowHeaderNumber&gt;&#10;      &lt;SectionArrangement&gt;Simple&lt;/SectionArrangement&gt;&#10;    &lt;/SectionStartMetadata&gt;&#10;    &lt;SectionStartMetadata&gt;&#10;      &lt;SectionTemplate&gt;Template2&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true&lt;/ShowHeaderTitle&gt;&#10;      &lt;ShowHeaderNumber&gt;true&lt;/ShowHeaderNumber&gt;&#10;      &lt;SectionArrangement&gt;Simple&lt;/SectionArrangement&gt;&#10;    &lt;/SectionStartMetadata&gt;&#10;    &lt;SectionStartMetadata&gt;&#10;      &lt;SectionTemplate&gt;Template2&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true&lt;/ShowHeaderTitle&gt;&#10;      &lt;ShowHeaderNumber&gt;true&lt;/ShowHeaderNumber&gt;&#10;      &lt;SectionArrangement&gt;Simple&lt;/SectionArrangement&gt;&#10;    &lt;/SectionStartMetadata&gt;&#10;    &lt;SectionStartMetadata&gt;&#10;      &lt;SectionTemplate&gt;Template2&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true&lt;/ShowHeaderTitle&gt;&#10;      &lt;ShowHeaderNumber&gt;true&lt;/ShowHeaderNumber&gt;&#10;      &lt;SectionArrangement&gt;Simple&lt;/SectionArrangement&gt;&#10;    &lt;/SectionStartMetadata&gt;&#10;    &lt;SectionStartMetadata&gt;&#10;      &lt;SectionTemplate&gt;Template2&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true&lt;/ShowHeaderTitle&gt;&#10;      &lt;ShowHeaderNumber&gt;true&lt;/ShowHeaderNumber&gt;&#10;      &lt;SectionArrangement&gt;Simple&lt;/SectionArrangement&gt;&#10;    &lt;/SectionStartMetadata&gt;&#10;    &lt;SectionStartMetadata&gt;&#10;      &lt;SectionTemplate&gt;Template2&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true&lt;/ShowHeaderTitle&gt;&#10;      &lt;ShowHeaderNumber&gt;true&lt;/ShowHeaderNumber&gt;&#10;      &lt;SectionArrangement&gt;Simple&lt;/SectionArrangement&gt;&#10;    &lt;/SectionStartMetadata&gt;&#10;    &lt;SectionStartMetadata&gt;&#10;      &lt;SectionTemplate&gt;Template2&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true&lt;/ShowHeaderTitle&gt;&#10;      &lt;ShowHeaderNumber&gt;true&lt;/ShowHeaderNumber&gt;&#10;      &lt;SectionArrangement&gt;Simple&lt;/SectionArrangement&gt;&#10;    &lt;/SectionStartMetadata&gt;&#10;    &lt;SectionStartMetadata&gt;&#10;      &lt;SectionTemplate&gt;Template2&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true&lt;/ShowHeaderTitle&gt;&#10;      &lt;ShowHeaderNumber&gt;true&lt;/ShowHeaderNumber&gt;&#10;      &lt;SectionArrangement&gt;Simple&lt;/SectionArrangement&gt;&#10;    &lt;/SectionStartMetadata&gt;&#10;  &lt;/SectionOptions&gt;&#10;  &lt;GalleryItemID&gt;BackgroundGalleryItem12&lt;/GalleryItemID&gt;&#10;&lt;/Metadata&gt;"/>
  <p:tag name="ARTICULATE_SLIDE_GUID" val="aef7710f-8772-45cc-98cf-839f1e054fb1"/>
</p:tagLst>
</file>

<file path=ppt/tags/tag2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1.xml><?xml version="1.0" encoding="utf-8"?>
<p:tagLst xmlns:a="http://schemas.openxmlformats.org/drawingml/2006/main" xmlns:r="http://schemas.openxmlformats.org/officeDocument/2006/relationships" xmlns:p="http://schemas.openxmlformats.org/presentationml/2006/main">
  <p:tag name="ANNOTATION_TYPE_1" val="0"/>
  <p:tag name="ANNOTATION_START_1" val="0.7"/>
  <p:tag name="ANNOTATION_TOP_1" val="119.3"/>
  <p:tag name="ANNOTATION_LEFT_1" val="46.3"/>
  <p:tag name="ANNOTATION_WIDTH_1" val="119.7"/>
  <p:tag name="ANNOTATION_HEIGHT_1" val="119.3"/>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RTICULATE_SLIDE_PAUSE" val="1"/>
  <p:tag name="ARTICULATE_NAV_LEVEL" val="2"/>
  <p:tag name="ARTICULATE_PLAYLIST_ID" val="-1"/>
  <p:tag name="ARTICULATE_LOCK_SLIDE" val="0"/>
  <p:tag name="ARTICULATE_SLIDE_GUID" val="6eb92714-e3da-42ff-8fd8-4dc685b85eb2"/>
</p:tagLst>
</file>

<file path=ppt/tags/tag2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3.xml><?xml version="1.0" encoding="utf-8"?>
<p:tagLst xmlns:a="http://schemas.openxmlformats.org/drawingml/2006/main" xmlns:r="http://schemas.openxmlformats.org/officeDocument/2006/relationships" xmlns:p="http://schemas.openxmlformats.org/presentationml/2006/main">
  <p:tag name="ANNOTATION_TYPE_1" val="0"/>
  <p:tag name="ANNOTATION_START_1" val="0.7"/>
  <p:tag name="ANNOTATION_TOP_1" val="119.3"/>
  <p:tag name="ANNOTATION_LEFT_1" val="46.3"/>
  <p:tag name="ANNOTATION_WIDTH_1" val="119.7"/>
  <p:tag name="ANNOTATION_HEIGHT_1" val="119.3"/>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RTICULATE_SLIDE_PAUSE" val="1"/>
  <p:tag name="ARTICULATE_NAV_LEVEL" val="2"/>
  <p:tag name="ARTICULATE_PLAYLIST_ID" val="-1"/>
  <p:tag name="ARTICULATE_LOCK_SLIDE" val="0"/>
  <p:tag name="ARTICULATE_SLIDE_GUID" val="6eb92714-e3da-42ff-8fd8-4dc685b85eb2"/>
</p:tagLst>
</file>

<file path=ppt/tags/tag2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5.xml><?xml version="1.0" encoding="utf-8"?>
<p:tagLst xmlns:a="http://schemas.openxmlformats.org/drawingml/2006/main" xmlns:r="http://schemas.openxmlformats.org/officeDocument/2006/relationships" xmlns:p="http://schemas.openxmlformats.org/presentationml/2006/main">
  <p:tag name="ANNOTATION_TYPE_1" val="0"/>
  <p:tag name="ANNOTATION_START_1" val="0.7"/>
  <p:tag name="ANNOTATION_TOP_1" val="119.3"/>
  <p:tag name="ANNOTATION_LEFT_1" val="46.3"/>
  <p:tag name="ANNOTATION_WIDTH_1" val="119.7"/>
  <p:tag name="ANNOTATION_HEIGHT_1" val="119.3"/>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RTICULATE_SLIDE_PAUSE" val="1"/>
  <p:tag name="ARTICULATE_NAV_LEVEL" val="2"/>
  <p:tag name="ARTICULATE_PLAYLIST_ID" val="-1"/>
  <p:tag name="ARTICULATE_LOCK_SLIDE" val="0"/>
  <p:tag name="ARTICULATE_SLIDE_GUID" val="6eb92714-e3da-42ff-8fd8-4dc685b85eb2"/>
</p:tagLst>
</file>

<file path=ppt/tags/tag2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7.xml><?xml version="1.0" encoding="utf-8"?>
<p:tagLst xmlns:a="http://schemas.openxmlformats.org/drawingml/2006/main" xmlns:r="http://schemas.openxmlformats.org/officeDocument/2006/relationships" xmlns:p="http://schemas.openxmlformats.org/presentationml/2006/main">
  <p:tag name="ANNOTATION_TYPE_1" val="0"/>
  <p:tag name="ANNOTATION_START_1" val="0.7"/>
  <p:tag name="ANNOTATION_TOP_1" val="119.3"/>
  <p:tag name="ANNOTATION_LEFT_1" val="46.3"/>
  <p:tag name="ANNOTATION_WIDTH_1" val="119.7"/>
  <p:tag name="ANNOTATION_HEIGHT_1" val="119.3"/>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RTICULATE_SLIDE_PAUSE" val="1"/>
  <p:tag name="ARTICULATE_NAV_LEVEL" val="2"/>
  <p:tag name="ARTICULATE_PLAYLIST_ID" val="-1"/>
  <p:tag name="ARTICULATE_LOCK_SLIDE" val="0"/>
  <p:tag name="ARTICULATE_SLIDE_GUID" val="6eb92714-e3da-42ff-8fd8-4dc685b85eb2"/>
</p:tagLst>
</file>

<file path=ppt/tags/tag2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9.xml><?xml version="1.0" encoding="utf-8"?>
<p:tagLst xmlns:a="http://schemas.openxmlformats.org/drawingml/2006/main" xmlns:r="http://schemas.openxmlformats.org/officeDocument/2006/relationships" xmlns:p="http://schemas.openxmlformats.org/presentationml/2006/main">
  <p:tag name="ANNOTATION_TYPE_1" val="0"/>
  <p:tag name="ANNOTATION_START_1" val="0.7"/>
  <p:tag name="ANNOTATION_TOP_1" val="119.3"/>
  <p:tag name="ANNOTATION_LEFT_1" val="46.3"/>
  <p:tag name="ANNOTATION_WIDTH_1" val="119.7"/>
  <p:tag name="ANNOTATION_HEIGHT_1" val="119.3"/>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RTICULATE_SLIDE_PAUSE" val="1"/>
  <p:tag name="ARTICULATE_NAV_LEVEL" val="2"/>
  <p:tag name="ARTICULATE_PLAYLIST_ID" val="-1"/>
  <p:tag name="ARTICULATE_LOCK_SLIDE" val="0"/>
  <p:tag name="ARTICULATE_SLIDE_GUID" val="6eb92714-e3da-42ff-8fd8-4dc685b85eb2"/>
</p:tagLst>
</file>

<file path=ppt/tags/tag3.xml><?xml version="1.0" encoding="utf-8"?>
<p:tagLst xmlns:a="http://schemas.openxmlformats.org/drawingml/2006/main" xmlns:r="http://schemas.openxmlformats.org/officeDocument/2006/relationships" xmlns:p="http://schemas.openxmlformats.org/presentationml/2006/main">
  <p:tag name="ANNOTATION_TYPE_1" val="0"/>
  <p:tag name="ANNOTATION_START_1" val="0.7"/>
  <p:tag name="ANNOTATION_TOP_1" val="119.3"/>
  <p:tag name="ANNOTATION_LEFT_1" val="46.3"/>
  <p:tag name="ANNOTATION_WIDTH_1" val="119.7"/>
  <p:tag name="ANNOTATION_HEIGHT_1" val="119.3"/>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RTICULATE_SLIDE_PAUSE" val="1"/>
  <p:tag name="ARTICULATE_NAV_LEVEL" val="2"/>
  <p:tag name="ARTICULATE_PLAYLIST_ID" val="-1"/>
  <p:tag name="ARTICULATE_LOCK_SLIDE" val="0"/>
  <p:tag name="ARTICULATE_SLIDE_GUID" val="6eb92714-e3da-42ff-8fd8-4dc685b85eb2"/>
</p:tagLst>
</file>

<file path=ppt/tags/tag3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1.xml><?xml version="1.0" encoding="utf-8"?>
<p:tagLst xmlns:a="http://schemas.openxmlformats.org/drawingml/2006/main" xmlns:r="http://schemas.openxmlformats.org/officeDocument/2006/relationships" xmlns:p="http://schemas.openxmlformats.org/presentationml/2006/main">
  <p:tag name="ANNOTATION_TYPE_1" val="0"/>
  <p:tag name="ANNOTATION_START_1" val="0.7"/>
  <p:tag name="ANNOTATION_TOP_1" val="119.3"/>
  <p:tag name="ANNOTATION_LEFT_1" val="46.3"/>
  <p:tag name="ANNOTATION_WIDTH_1" val="119.7"/>
  <p:tag name="ANNOTATION_HEIGHT_1" val="119.3"/>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RTICULATE_SLIDE_PAUSE" val="1"/>
  <p:tag name="ARTICULATE_NAV_LEVEL" val="2"/>
  <p:tag name="ARTICULATE_PLAYLIST_ID" val="-1"/>
  <p:tag name="ARTICULATE_LOCK_SLIDE" val="0"/>
  <p:tag name="ARTICULATE_SLIDE_GUID" val="6eb92714-e3da-42ff-8fd8-4dc685b85eb2"/>
</p:tagLst>
</file>

<file path=ppt/tags/tag3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5ef237c6-75b5-4e21-87f3-5873e30febd6"/>
</p:tagLst>
</file>

<file path=ppt/tags/tag3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kelemam\LOCALS~1\Temp\articulate\presenter\imgtemp\a1J4V294_files\slide0001_image001.jpg"/>
</p:tagLst>
</file>

<file path=ppt/tags/tag3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kelemam\LOCALS~1\Temp\articulate\presenter\imgtemp\0zeCez9U_files\slide0001_image001.png"/>
</p:tagLst>
</file>

<file path=ppt/tags/tag3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kelemam\LOCALS~1\Temp\articulate\presenter\imgtemp\awEqBXaY_files\slide0001_image001.jpg"/>
</p:tagLst>
</file>

<file path=ppt/tags/tag3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kelemam\LOCALS~1\Temp\articulate\presenter\imgtemp\p5ndshja_files\slide0001_image001.png"/>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kelemam\LOCALS~1\Temp\articulate\presenter\imgtemp\Z6NRIR6J_files\slide0001_image001.png"/>
</p:tagLst>
</file>

<file path=ppt/tags/tag3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kelemam\LOCALS~1\Temp\articulate\presenter\imgtemp\nIpY3Shy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kelemam\LOCALS~1\Temp\articulate\presenter\imgtemp\7KbX5GXp_files\slide0001_image001.png"/>
</p:tagLst>
</file>

<file path=ppt/tags/tag4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kelemam\LOCALS~1\Temp\articulate\presenter\imgtemp\no6j4Jz8_files\slide0001_image001.png"/>
</p:tagLst>
</file>

<file path=ppt/tags/tag4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kelemam\LOCALS~1\Temp\articulate\presenter\imgtemp\rz13Gmya_files\slide0001_image001.png"/>
</p:tagLst>
</file>

<file path=ppt/tags/tag4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kelemam\LOCALS~1\Temp\articulate\presenter\imgtemp\sJOTsk1x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NNOTATION_TYPE_1" val="0"/>
  <p:tag name="ANNOTATION_START_1" val="0.7"/>
  <p:tag name="ANNOTATION_TOP_1" val="119.3"/>
  <p:tag name="ANNOTATION_LEFT_1" val="46.3"/>
  <p:tag name="ANNOTATION_WIDTH_1" val="119.7"/>
  <p:tag name="ANNOTATION_HEIGHT_1" val="119.3"/>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RTICULATE_SLIDE_PAUSE" val="1"/>
  <p:tag name="ARTICULATE_NAV_LEVEL" val="2"/>
  <p:tag name="ARTICULATE_PLAYLIST_ID" val="-1"/>
  <p:tag name="ARTICULATE_LOCK_SLIDE" val="0"/>
  <p:tag name="ARTICULATE_SLIDE_GUID" val="6eb92714-e3da-42ff-8fd8-4dc685b85eb2"/>
</p:tagLst>
</file>

<file path=ppt/tags/tag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7.xml><?xml version="1.0" encoding="utf-8"?>
<p:tagLst xmlns:a="http://schemas.openxmlformats.org/drawingml/2006/main" xmlns:r="http://schemas.openxmlformats.org/officeDocument/2006/relationships" xmlns:p="http://schemas.openxmlformats.org/presentationml/2006/main">
  <p:tag name="ANNOTATION_TYPE_1" val="0"/>
  <p:tag name="ANNOTATION_START_1" val="0.7"/>
  <p:tag name="ANNOTATION_TOP_1" val="119.3"/>
  <p:tag name="ANNOTATION_LEFT_1" val="46.3"/>
  <p:tag name="ANNOTATION_WIDTH_1" val="119.7"/>
  <p:tag name="ANNOTATION_HEIGHT_1" val="119.3"/>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RTICULATE_SLIDE_PAUSE" val="1"/>
  <p:tag name="ARTICULATE_NAV_LEVEL" val="2"/>
  <p:tag name="ARTICULATE_PLAYLIST_ID" val="-1"/>
  <p:tag name="ARTICULATE_LOCK_SLIDE" val="0"/>
  <p:tag name="ARTICULATE_SLIDE_GUID" val="6eb92714-e3da-42ff-8fd8-4dc685b85eb2"/>
</p:tagLst>
</file>

<file path=ppt/tags/tag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9.xml><?xml version="1.0" encoding="utf-8"?>
<p:tagLst xmlns:a="http://schemas.openxmlformats.org/drawingml/2006/main" xmlns:r="http://schemas.openxmlformats.org/officeDocument/2006/relationships" xmlns:p="http://schemas.openxmlformats.org/presentationml/2006/main">
  <p:tag name="ANNOTATION_TYPE_1" val="0"/>
  <p:tag name="ANNOTATION_START_1" val="0.7"/>
  <p:tag name="ANNOTATION_TOP_1" val="119.3"/>
  <p:tag name="ANNOTATION_LEFT_1" val="46.3"/>
  <p:tag name="ANNOTATION_WIDTH_1" val="119.7"/>
  <p:tag name="ANNOTATION_HEIGHT_1" val="119.3"/>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RTICULATE_SLIDE_PAUSE" val="1"/>
  <p:tag name="ARTICULATE_NAV_LEVEL" val="2"/>
  <p:tag name="ARTICULATE_PLAYLIST_ID" val="-1"/>
  <p:tag name="ARTICULATE_LOCK_SLIDE" val="0"/>
  <p:tag name="ARTICULATE_SLIDE_GUID" val="6eb92714-e3da-42ff-8fd8-4dc685b85eb2"/>
</p:tagLst>
</file>

<file path=ppt/theme/theme1.xml><?xml version="1.0" encoding="utf-8"?>
<a:theme xmlns:a="http://schemas.openxmlformats.org/drawingml/2006/main" name="00001">
  <a:themeElements>
    <a:clrScheme name="00001 1">
      <a:dk1>
        <a:srgbClr val="4D4D4D"/>
      </a:dk1>
      <a:lt1>
        <a:srgbClr val="FFFFFF"/>
      </a:lt1>
      <a:dk2>
        <a:srgbClr val="4D4D4D"/>
      </a:dk2>
      <a:lt2>
        <a:srgbClr val="000000"/>
      </a:lt2>
      <a:accent1>
        <a:srgbClr val="0066CC"/>
      </a:accent1>
      <a:accent2>
        <a:srgbClr val="3399FF"/>
      </a:accent2>
      <a:accent3>
        <a:srgbClr val="FFFFFF"/>
      </a:accent3>
      <a:accent4>
        <a:srgbClr val="404040"/>
      </a:accent4>
      <a:accent5>
        <a:srgbClr val="AAB8E2"/>
      </a:accent5>
      <a:accent6>
        <a:srgbClr val="2D8AE7"/>
      </a:accent6>
      <a:hlink>
        <a:srgbClr val="33CCFF"/>
      </a:hlink>
      <a:folHlink>
        <a:srgbClr val="CCECFF"/>
      </a:folHlink>
    </a:clrScheme>
    <a:fontScheme name="00001">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00001 1">
        <a:dk1>
          <a:srgbClr val="4D4D4D"/>
        </a:dk1>
        <a:lt1>
          <a:srgbClr val="FFFFFF"/>
        </a:lt1>
        <a:dk2>
          <a:srgbClr val="4D4D4D"/>
        </a:dk2>
        <a:lt2>
          <a:srgbClr val="000000"/>
        </a:lt2>
        <a:accent1>
          <a:srgbClr val="0066CC"/>
        </a:accent1>
        <a:accent2>
          <a:srgbClr val="3399FF"/>
        </a:accent2>
        <a:accent3>
          <a:srgbClr val="FFFFFF"/>
        </a:accent3>
        <a:accent4>
          <a:srgbClr val="404040"/>
        </a:accent4>
        <a:accent5>
          <a:srgbClr val="AAB8E2"/>
        </a:accent5>
        <a:accent6>
          <a:srgbClr val="2D8AE7"/>
        </a:accent6>
        <a:hlink>
          <a:srgbClr val="33CCFF"/>
        </a:hlink>
        <a:folHlink>
          <a:srgbClr val="CCECFF"/>
        </a:folHlink>
      </a:clrScheme>
      <a:clrMap bg1="lt1" tx1="dk1" bg2="lt2" tx2="dk2" accent1="accent1" accent2="accent2" accent3="accent3" accent4="accent4" accent5="accent5" accent6="accent6" hlink="hlink" folHlink="folHlink"/>
    </a:extraClrScheme>
    <a:extraClrScheme>
      <a:clrScheme name="00001 2">
        <a:dk1>
          <a:srgbClr val="4D4D4D"/>
        </a:dk1>
        <a:lt1>
          <a:srgbClr val="FFFFFF"/>
        </a:lt1>
        <a:dk2>
          <a:srgbClr val="4D4D4D"/>
        </a:dk2>
        <a:lt2>
          <a:srgbClr val="000000"/>
        </a:lt2>
        <a:accent1>
          <a:srgbClr val="3366CC"/>
        </a:accent1>
        <a:accent2>
          <a:srgbClr val="3399FF"/>
        </a:accent2>
        <a:accent3>
          <a:srgbClr val="FFFFFF"/>
        </a:accent3>
        <a:accent4>
          <a:srgbClr val="404040"/>
        </a:accent4>
        <a:accent5>
          <a:srgbClr val="ADB8E2"/>
        </a:accent5>
        <a:accent6>
          <a:srgbClr val="2D8AE7"/>
        </a:accent6>
        <a:hlink>
          <a:srgbClr val="339933"/>
        </a:hlink>
        <a:folHlink>
          <a:srgbClr val="CCECFF"/>
        </a:folHlink>
      </a:clrScheme>
      <a:clrMap bg1="lt1" tx1="dk1" bg2="lt2" tx2="dk2" accent1="accent1" accent2="accent2" accent3="accent3" accent4="accent4" accent5="accent5" accent6="accent6" hlink="hlink" folHlink="folHlink"/>
    </a:extraClrScheme>
    <a:extraClrScheme>
      <a:clrScheme name="00001 3">
        <a:dk1>
          <a:srgbClr val="4D4D4D"/>
        </a:dk1>
        <a:lt1>
          <a:srgbClr val="FFFFFF"/>
        </a:lt1>
        <a:dk2>
          <a:srgbClr val="4D4D4D"/>
        </a:dk2>
        <a:lt2>
          <a:srgbClr val="000000"/>
        </a:lt2>
        <a:accent1>
          <a:srgbClr val="3366CC"/>
        </a:accent1>
        <a:accent2>
          <a:srgbClr val="3399FF"/>
        </a:accent2>
        <a:accent3>
          <a:srgbClr val="FFFFFF"/>
        </a:accent3>
        <a:accent4>
          <a:srgbClr val="404040"/>
        </a:accent4>
        <a:accent5>
          <a:srgbClr val="ADB8E2"/>
        </a:accent5>
        <a:accent6>
          <a:srgbClr val="2D8AE7"/>
        </a:accent6>
        <a:hlink>
          <a:srgbClr val="FF6600"/>
        </a:hlink>
        <a:folHlink>
          <a:srgbClr val="CCECFF"/>
        </a:folHlink>
      </a:clrScheme>
      <a:clrMap bg1="lt1" tx1="dk1" bg2="lt2" tx2="dk2" accent1="accent1" accent2="accent2" accent3="accent3" accent4="accent4" accent5="accent5" accent6="accent6" hlink="hlink" folHlink="folHlink"/>
    </a:extraClrScheme>
    <a:extraClrScheme>
      <a:clrScheme name="00001 4">
        <a:dk1>
          <a:srgbClr val="4D4D4D"/>
        </a:dk1>
        <a:lt1>
          <a:srgbClr val="FFFFFF"/>
        </a:lt1>
        <a:dk2>
          <a:srgbClr val="4D4D4D"/>
        </a:dk2>
        <a:lt2>
          <a:srgbClr val="000000"/>
        </a:lt2>
        <a:accent1>
          <a:srgbClr val="003399"/>
        </a:accent1>
        <a:accent2>
          <a:srgbClr val="3399FF"/>
        </a:accent2>
        <a:accent3>
          <a:srgbClr val="FFFFFF"/>
        </a:accent3>
        <a:accent4>
          <a:srgbClr val="404040"/>
        </a:accent4>
        <a:accent5>
          <a:srgbClr val="AAADCA"/>
        </a:accent5>
        <a:accent6>
          <a:srgbClr val="2D8AE7"/>
        </a:accent6>
        <a:hlink>
          <a:srgbClr val="FF6600"/>
        </a:hlink>
        <a:folHlink>
          <a:srgbClr val="CCE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6605AC0E5C614FAFA729BC1D00A19B" ma:contentTypeVersion="0" ma:contentTypeDescription="Create a new document." ma:contentTypeScope="" ma:versionID="356a18f6a48ce84b78bbb47834bd27c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A4C7370-5CE5-49AF-B8C6-726C9D2404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9B5E10E-A03E-466E-A7B7-FE7E2393D36B}">
  <ds:schemaRefs>
    <ds:schemaRef ds:uri="http://schemas.microsoft.com/sharepoint/v3/contenttype/forms"/>
  </ds:schemaRefs>
</ds:datastoreItem>
</file>

<file path=customXml/itemProps3.xml><?xml version="1.0" encoding="utf-8"?>
<ds:datastoreItem xmlns:ds="http://schemas.openxmlformats.org/officeDocument/2006/customXml" ds:itemID="{481EA6FB-257C-46DE-9880-8AB431BD822D}">
  <ds:schemaRefs>
    <ds:schemaRef ds:uri="http://schemas.openxmlformats.org/package/2006/metadata/core-properties"/>
    <ds:schemaRef ds:uri="http://www.w3.org/XML/1998/namespace"/>
    <ds:schemaRef ds:uri="http://schemas.microsoft.com/office/2006/documentManagement/types"/>
    <ds:schemaRef ds:uri="http://purl.org/dc/terms/"/>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8920</TotalTime>
  <Words>683</Words>
  <Application>Microsoft Office PowerPoint</Application>
  <PresentationFormat>On-screen Show (4:3)</PresentationFormat>
  <Paragraphs>90</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00001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www.ehealthinformation.ca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Khaled El Emam</dc:creator>
  <cp:lastModifiedBy>Justin</cp:lastModifiedBy>
  <cp:revision>746</cp:revision>
  <dcterms:created xsi:type="dcterms:W3CDTF">2006-03-01T18:21:07Z</dcterms:created>
  <dcterms:modified xsi:type="dcterms:W3CDTF">2013-01-17T14:23:42Z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Khaled El Emam</vt:lpwstr>
  </property>
  <property fmtid="{D5CDD505-2E9C-101B-9397-08002B2CF9AE}" pid="3" name="SPSDescription">
    <vt:lpwstr/>
  </property>
  <property fmtid="{D5CDD505-2E9C-101B-9397-08002B2CF9AE}" pid="4" name="Status">
    <vt:lpwstr>Final</vt:lpwstr>
  </property>
  <property fmtid="{D5CDD505-2E9C-101B-9397-08002B2CF9AE}" pid="5" name="ArticulatePath">
    <vt:lpwstr>EHIP Nov 2006</vt:lpwstr>
  </property>
  <property fmtid="{D5CDD505-2E9C-101B-9397-08002B2CF9AE}" pid="6" name="ArticulateUseProject">
    <vt:lpwstr>1</vt:lpwstr>
  </property>
  <property fmtid="{D5CDD505-2E9C-101B-9397-08002B2CF9AE}" pid="7" name="ArticulateGUID">
    <vt:lpwstr>8314E1F5-55A8-4F6F-9EF2-D7BF46270A36</vt:lpwstr>
  </property>
  <property fmtid="{D5CDD505-2E9C-101B-9397-08002B2CF9AE}" pid="8" name="ArticulateProjectFull">
    <vt:lpwstr>C:\Documents and Settings\kelemam\Desktop\msc-health-systems.ppta</vt:lpwstr>
  </property>
</Properties>
</file>