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7" r:id="rId1"/>
  </p:sldMasterIdLst>
  <p:notesMasterIdLst>
    <p:notesMasterId r:id="rId18"/>
  </p:notesMasterIdLst>
  <p:handoutMasterIdLst>
    <p:handoutMasterId r:id="rId19"/>
  </p:handoutMasterIdLst>
  <p:sldIdLst>
    <p:sldId id="361" r:id="rId2"/>
    <p:sldId id="454" r:id="rId3"/>
    <p:sldId id="455" r:id="rId4"/>
    <p:sldId id="529" r:id="rId5"/>
    <p:sldId id="457" r:id="rId6"/>
    <p:sldId id="530" r:id="rId7"/>
    <p:sldId id="456" r:id="rId8"/>
    <p:sldId id="531" r:id="rId9"/>
    <p:sldId id="528" r:id="rId10"/>
    <p:sldId id="532" r:id="rId11"/>
    <p:sldId id="538" r:id="rId12"/>
    <p:sldId id="539" r:id="rId13"/>
    <p:sldId id="540" r:id="rId14"/>
    <p:sldId id="536" r:id="rId15"/>
    <p:sldId id="537" r:id="rId16"/>
    <p:sldId id="526" r:id="rId17"/>
  </p:sldIdLst>
  <p:sldSz cx="10668000" cy="8001000"/>
  <p:notesSz cx="7099300" cy="10234613"/>
  <p:defaultTextStyle>
    <a:defPPr>
      <a:defRPr lang="de-DE"/>
    </a:defPPr>
    <a:lvl1pPr algn="l" rtl="0" eaLnBrk="0" fontAlgn="base" hangingPunct="0">
      <a:spcBef>
        <a:spcPct val="0"/>
      </a:spcBef>
      <a:spcAft>
        <a:spcPct val="0"/>
      </a:spcAft>
      <a:defRPr sz="1600" kern="1200">
        <a:solidFill>
          <a:schemeClr val="tx1"/>
        </a:solidFill>
        <a:latin typeface="Verdana" pitchFamily="1" charset="0"/>
        <a:ea typeface="+mn-ea"/>
        <a:cs typeface="+mn-cs"/>
      </a:defRPr>
    </a:lvl1pPr>
    <a:lvl2pPr marL="457200" algn="l" rtl="0" eaLnBrk="0" fontAlgn="base" hangingPunct="0">
      <a:spcBef>
        <a:spcPct val="0"/>
      </a:spcBef>
      <a:spcAft>
        <a:spcPct val="0"/>
      </a:spcAft>
      <a:defRPr sz="1600" kern="1200">
        <a:solidFill>
          <a:schemeClr val="tx1"/>
        </a:solidFill>
        <a:latin typeface="Verdana" pitchFamily="1" charset="0"/>
        <a:ea typeface="+mn-ea"/>
        <a:cs typeface="+mn-cs"/>
      </a:defRPr>
    </a:lvl2pPr>
    <a:lvl3pPr marL="914400" algn="l" rtl="0" eaLnBrk="0" fontAlgn="base" hangingPunct="0">
      <a:spcBef>
        <a:spcPct val="0"/>
      </a:spcBef>
      <a:spcAft>
        <a:spcPct val="0"/>
      </a:spcAft>
      <a:defRPr sz="1600" kern="1200">
        <a:solidFill>
          <a:schemeClr val="tx1"/>
        </a:solidFill>
        <a:latin typeface="Verdana" pitchFamily="1" charset="0"/>
        <a:ea typeface="+mn-ea"/>
        <a:cs typeface="+mn-cs"/>
      </a:defRPr>
    </a:lvl3pPr>
    <a:lvl4pPr marL="1371600" algn="l" rtl="0" eaLnBrk="0" fontAlgn="base" hangingPunct="0">
      <a:spcBef>
        <a:spcPct val="0"/>
      </a:spcBef>
      <a:spcAft>
        <a:spcPct val="0"/>
      </a:spcAft>
      <a:defRPr sz="1600" kern="1200">
        <a:solidFill>
          <a:schemeClr val="tx1"/>
        </a:solidFill>
        <a:latin typeface="Verdana" pitchFamily="1" charset="0"/>
        <a:ea typeface="+mn-ea"/>
        <a:cs typeface="+mn-cs"/>
      </a:defRPr>
    </a:lvl4pPr>
    <a:lvl5pPr marL="1828800" algn="l" rtl="0" eaLnBrk="0" fontAlgn="base" hangingPunct="0">
      <a:spcBef>
        <a:spcPct val="0"/>
      </a:spcBef>
      <a:spcAft>
        <a:spcPct val="0"/>
      </a:spcAft>
      <a:defRPr sz="1600" kern="1200">
        <a:solidFill>
          <a:schemeClr val="tx1"/>
        </a:solidFill>
        <a:latin typeface="Verdana" pitchFamily="1" charset="0"/>
        <a:ea typeface="+mn-ea"/>
        <a:cs typeface="+mn-cs"/>
      </a:defRPr>
    </a:lvl5pPr>
    <a:lvl6pPr marL="2286000" algn="l" defTabSz="914400" rtl="0" eaLnBrk="1" latinLnBrk="0" hangingPunct="1">
      <a:defRPr sz="1600" kern="1200">
        <a:solidFill>
          <a:schemeClr val="tx1"/>
        </a:solidFill>
        <a:latin typeface="Verdana" pitchFamily="1" charset="0"/>
        <a:ea typeface="+mn-ea"/>
        <a:cs typeface="+mn-cs"/>
      </a:defRPr>
    </a:lvl6pPr>
    <a:lvl7pPr marL="2743200" algn="l" defTabSz="914400" rtl="0" eaLnBrk="1" latinLnBrk="0" hangingPunct="1">
      <a:defRPr sz="1600" kern="1200">
        <a:solidFill>
          <a:schemeClr val="tx1"/>
        </a:solidFill>
        <a:latin typeface="Verdana" pitchFamily="1" charset="0"/>
        <a:ea typeface="+mn-ea"/>
        <a:cs typeface="+mn-cs"/>
      </a:defRPr>
    </a:lvl7pPr>
    <a:lvl8pPr marL="3200400" algn="l" defTabSz="914400" rtl="0" eaLnBrk="1" latinLnBrk="0" hangingPunct="1">
      <a:defRPr sz="1600" kern="1200">
        <a:solidFill>
          <a:schemeClr val="tx1"/>
        </a:solidFill>
        <a:latin typeface="Verdana" pitchFamily="1" charset="0"/>
        <a:ea typeface="+mn-ea"/>
        <a:cs typeface="+mn-cs"/>
      </a:defRPr>
    </a:lvl8pPr>
    <a:lvl9pPr marL="3657600" algn="l" defTabSz="914400" rtl="0" eaLnBrk="1" latinLnBrk="0" hangingPunct="1">
      <a:defRPr sz="1600" kern="1200">
        <a:solidFill>
          <a:schemeClr val="tx1"/>
        </a:solidFill>
        <a:latin typeface="Verdana"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1447B"/>
    <a:srgbClr val="EAEAEA"/>
    <a:srgbClr val="DDDDDD"/>
    <a:srgbClr val="C0C0C0"/>
  </p:clrMru>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15" autoAdjust="0"/>
    <p:restoredTop sz="84229" autoAdjust="0"/>
  </p:normalViewPr>
  <p:slideViewPr>
    <p:cSldViewPr showGuides="1">
      <p:cViewPr>
        <p:scale>
          <a:sx n="62" d="100"/>
          <a:sy n="62" d="100"/>
        </p:scale>
        <p:origin x="-1284" y="12"/>
      </p:cViewPr>
      <p:guideLst>
        <p:guide orient="horz" pos="4516"/>
        <p:guide orient="horz" pos="840"/>
        <p:guide orient="horz"/>
        <p:guide orient="horz" pos="1522"/>
        <p:guide orient="horz" pos="4425"/>
        <p:guide pos="548"/>
        <p:guide pos="3360"/>
        <p:guide pos="3451"/>
        <p:guide pos="6250"/>
        <p:guide pos="4812"/>
        <p:guide pos="4902"/>
        <p:guide pos="1909"/>
        <p:guide pos="1999"/>
      </p:guideLst>
    </p:cSldViewPr>
  </p:slideViewPr>
  <p:notesTextViewPr>
    <p:cViewPr>
      <p:scale>
        <a:sx n="100" d="100"/>
        <a:sy n="100" d="100"/>
      </p:scale>
      <p:origin x="0" y="0"/>
    </p:cViewPr>
  </p:notesTextViewPr>
  <p:sorterViewPr>
    <p:cViewPr>
      <p:scale>
        <a:sx n="66" d="100"/>
        <a:sy n="66" d="100"/>
      </p:scale>
      <p:origin x="0" y="1938"/>
    </p:cViewPr>
  </p:sorterViewPr>
  <p:notesViewPr>
    <p:cSldViewPr showGuides="1">
      <p:cViewPr varScale="1">
        <p:scale>
          <a:sx n="52" d="100"/>
          <a:sy n="52" d="100"/>
        </p:scale>
        <p:origin x="-1956" y="-84"/>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76363" cy="511731"/>
          </a:xfrm>
          <a:prstGeom prst="rect">
            <a:avLst/>
          </a:prstGeom>
          <a:noFill/>
          <a:ln w="12700">
            <a:noFill/>
            <a:miter lim="800000"/>
            <a:headEnd/>
            <a:tailEnd/>
          </a:ln>
          <a:effectLst/>
        </p:spPr>
        <p:txBody>
          <a:bodyPr vert="horz" wrap="square" lIns="96661" tIns="114167" rIns="95139" bIns="76111" numCol="1" anchor="t" anchorCtr="0" compatLnSpc="1">
            <a:prstTxWarp prst="textNoShape">
              <a:avLst/>
            </a:prstTxWarp>
          </a:bodyPr>
          <a:lstStyle>
            <a:lvl1pPr>
              <a:defRPr sz="1300"/>
            </a:lvl1pPr>
          </a:lstStyle>
          <a:p>
            <a:endParaRPr lang="de-DE"/>
          </a:p>
        </p:txBody>
      </p:sp>
      <p:sp>
        <p:nvSpPr>
          <p:cNvPr id="58371" name="Rectangle 3"/>
          <p:cNvSpPr>
            <a:spLocks noGrp="1" noChangeArrowheads="1"/>
          </p:cNvSpPr>
          <p:nvPr>
            <p:ph type="dt" sz="quarter" idx="1"/>
          </p:nvPr>
        </p:nvSpPr>
        <p:spPr bwMode="auto">
          <a:xfrm>
            <a:off x="4022937" y="0"/>
            <a:ext cx="3076363" cy="511731"/>
          </a:xfrm>
          <a:prstGeom prst="rect">
            <a:avLst/>
          </a:prstGeom>
          <a:noFill/>
          <a:ln w="12700">
            <a:noFill/>
            <a:miter lim="800000"/>
            <a:headEnd/>
            <a:tailEnd/>
          </a:ln>
          <a:effectLst/>
        </p:spPr>
        <p:txBody>
          <a:bodyPr vert="horz" wrap="square" lIns="96661" tIns="114167" rIns="95139" bIns="76111" numCol="1" anchor="t" anchorCtr="0" compatLnSpc="1">
            <a:prstTxWarp prst="textNoShape">
              <a:avLst/>
            </a:prstTxWarp>
          </a:bodyPr>
          <a:lstStyle>
            <a:lvl1pPr algn="r">
              <a:defRPr sz="1300"/>
            </a:lvl1pPr>
          </a:lstStyle>
          <a:p>
            <a:endParaRPr lang="de-DE"/>
          </a:p>
        </p:txBody>
      </p:sp>
      <p:sp>
        <p:nvSpPr>
          <p:cNvPr id="58372" name="Rectangle 4"/>
          <p:cNvSpPr>
            <a:spLocks noGrp="1" noChangeArrowheads="1"/>
          </p:cNvSpPr>
          <p:nvPr>
            <p:ph type="ftr" sz="quarter" idx="2"/>
          </p:nvPr>
        </p:nvSpPr>
        <p:spPr bwMode="auto">
          <a:xfrm>
            <a:off x="0" y="9722882"/>
            <a:ext cx="3076363" cy="511731"/>
          </a:xfrm>
          <a:prstGeom prst="rect">
            <a:avLst/>
          </a:prstGeom>
          <a:noFill/>
          <a:ln w="12700">
            <a:noFill/>
            <a:miter lim="800000"/>
            <a:headEnd/>
            <a:tailEnd/>
          </a:ln>
          <a:effectLst/>
        </p:spPr>
        <p:txBody>
          <a:bodyPr vert="horz" wrap="square" lIns="96661" tIns="114167" rIns="95139" bIns="76111" numCol="1" anchor="b" anchorCtr="0" compatLnSpc="1">
            <a:prstTxWarp prst="textNoShape">
              <a:avLst/>
            </a:prstTxWarp>
          </a:bodyPr>
          <a:lstStyle>
            <a:lvl1pPr>
              <a:defRPr sz="1300"/>
            </a:lvl1pPr>
          </a:lstStyle>
          <a:p>
            <a:endParaRPr lang="de-DE"/>
          </a:p>
        </p:txBody>
      </p:sp>
      <p:sp>
        <p:nvSpPr>
          <p:cNvPr id="58373" name="Rectangle 5"/>
          <p:cNvSpPr>
            <a:spLocks noGrp="1" noChangeArrowheads="1"/>
          </p:cNvSpPr>
          <p:nvPr>
            <p:ph type="sldNum" sz="quarter" idx="3"/>
          </p:nvPr>
        </p:nvSpPr>
        <p:spPr bwMode="auto">
          <a:xfrm>
            <a:off x="4022937" y="9722882"/>
            <a:ext cx="3076363" cy="511731"/>
          </a:xfrm>
          <a:prstGeom prst="rect">
            <a:avLst/>
          </a:prstGeom>
          <a:noFill/>
          <a:ln w="12700">
            <a:noFill/>
            <a:miter lim="800000"/>
            <a:headEnd/>
            <a:tailEnd/>
          </a:ln>
          <a:effectLst/>
        </p:spPr>
        <p:txBody>
          <a:bodyPr vert="horz" wrap="square" lIns="96661" tIns="114167" rIns="95139" bIns="76111" numCol="1" anchor="b" anchorCtr="0" compatLnSpc="1">
            <a:prstTxWarp prst="textNoShape">
              <a:avLst/>
            </a:prstTxWarp>
          </a:bodyPr>
          <a:lstStyle>
            <a:lvl1pPr algn="r">
              <a:defRPr sz="1300"/>
            </a:lvl1pPr>
          </a:lstStyle>
          <a:p>
            <a:fld id="{C8B41496-955A-4733-8159-4C7A21144BAD}" type="slidenum">
              <a:rPr lang="de-DE"/>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atin typeface="Times" pitchFamily="1" charset="0"/>
              </a:defRPr>
            </a:lvl1pPr>
          </a:lstStyle>
          <a:p>
            <a:endParaRPr lang="de-DE"/>
          </a:p>
        </p:txBody>
      </p:sp>
      <p:sp>
        <p:nvSpPr>
          <p:cNvPr id="4099" name="Rectangle 3"/>
          <p:cNvSpPr>
            <a:spLocks noGrp="1" noChangeArrowheads="1"/>
          </p:cNvSpPr>
          <p:nvPr>
            <p:ph type="dt" idx="1"/>
          </p:nvPr>
        </p:nvSpPr>
        <p:spPr bwMode="auto">
          <a:xfrm>
            <a:off x="4022937" y="0"/>
            <a:ext cx="3076363" cy="511731"/>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atin typeface="Times" pitchFamily="1" charset="0"/>
              </a:defRPr>
            </a:lvl1pPr>
          </a:lstStyle>
          <a:p>
            <a:endParaRPr lang="de-DE"/>
          </a:p>
        </p:txBody>
      </p:sp>
      <p:sp>
        <p:nvSpPr>
          <p:cNvPr id="4100" name="Rectangle 4"/>
          <p:cNvSpPr>
            <a:spLocks noGrp="1" noRot="1" noChangeAspect="1" noChangeArrowheads="1" noTextEdit="1"/>
          </p:cNvSpPr>
          <p:nvPr>
            <p:ph type="sldImg" idx="2"/>
          </p:nvPr>
        </p:nvSpPr>
        <p:spPr bwMode="auto">
          <a:xfrm>
            <a:off x="990600" y="768350"/>
            <a:ext cx="5118100" cy="3838575"/>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46574" y="4861441"/>
            <a:ext cx="5206153" cy="4605576"/>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de-DE" smtClean="0"/>
              <a:t>Klicken Sie, um die Textformatierung des Masters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102" name="Rectangle 6"/>
          <p:cNvSpPr>
            <a:spLocks noGrp="1" noChangeArrowheads="1"/>
          </p:cNvSpPr>
          <p:nvPr>
            <p:ph type="ftr" sz="quarter" idx="4"/>
          </p:nvPr>
        </p:nvSpPr>
        <p:spPr bwMode="auto">
          <a:xfrm>
            <a:off x="0" y="9722882"/>
            <a:ext cx="3076363" cy="511731"/>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atin typeface="Times" pitchFamily="1" charset="0"/>
              </a:defRPr>
            </a:lvl1pPr>
          </a:lstStyle>
          <a:p>
            <a:endParaRPr lang="de-DE"/>
          </a:p>
        </p:txBody>
      </p:sp>
      <p:sp>
        <p:nvSpPr>
          <p:cNvPr id="4103" name="Rectangle 7"/>
          <p:cNvSpPr>
            <a:spLocks noGrp="1" noChangeArrowheads="1"/>
          </p:cNvSpPr>
          <p:nvPr>
            <p:ph type="sldNum" sz="quarter" idx="5"/>
          </p:nvPr>
        </p:nvSpPr>
        <p:spPr bwMode="auto">
          <a:xfrm>
            <a:off x="4022937" y="9722882"/>
            <a:ext cx="3076363" cy="511731"/>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atin typeface="Times" pitchFamily="1" charset="0"/>
              </a:defRPr>
            </a:lvl1pPr>
          </a:lstStyle>
          <a:p>
            <a:fld id="{6C012910-3DB1-4387-B1D4-26F37C871C39}" type="slidenum">
              <a:rPr lang="de-DE"/>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E631D5-B310-4AB7-836C-576626786463}"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TextEdit="1"/>
          </p:cNvSpPr>
          <p:nvPr>
            <p:ph type="sldImg"/>
          </p:nvPr>
        </p:nvSpPr>
        <p:spPr bwMode="auto">
          <a:noFill/>
          <a:ln>
            <a:solidFill>
              <a:srgbClr val="000000"/>
            </a:solidFill>
            <a:miter lim="800000"/>
            <a:headEnd/>
            <a:tailEnd/>
          </a:ln>
        </p:spPr>
      </p:sp>
      <p:sp>
        <p:nvSpPr>
          <p:cNvPr id="15362" name="Rectangle 3"/>
          <p:cNvSpPr>
            <a:spLocks noGrp="1"/>
          </p:cNvSpPr>
          <p:nvPr>
            <p:ph type="body" idx="1"/>
          </p:nvPr>
        </p:nvSpPr>
        <p:spPr>
          <a:noFill/>
          <a:ln/>
        </p:spPr>
        <p:txBody>
          <a:bodyPr/>
          <a:lstStyle/>
          <a:p>
            <a:pPr eaLnBrk="1" hangingPunct="1"/>
            <a:endParaRPr lang="en-GB"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E631D5-B310-4AB7-836C-576626786463}"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E631D5-B310-4AB7-836C-576626786463}"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E631D5-B310-4AB7-836C-576626786463}"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E631D5-B310-4AB7-836C-576626786463}"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E631D5-B310-4AB7-836C-576626786463}"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E631D5-B310-4AB7-836C-576626786463}"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TextEdit="1"/>
          </p:cNvSpPr>
          <p:nvPr>
            <p:ph type="sldImg"/>
          </p:nvPr>
        </p:nvSpPr>
        <p:spPr bwMode="auto">
          <a:noFill/>
          <a:ln>
            <a:solidFill>
              <a:srgbClr val="000000"/>
            </a:solidFill>
            <a:miter lim="800000"/>
            <a:headEnd/>
            <a:tailEnd/>
          </a:ln>
        </p:spPr>
      </p:sp>
      <p:sp>
        <p:nvSpPr>
          <p:cNvPr id="11266" name="Rectangle 3"/>
          <p:cNvSpPr>
            <a:spLocks noGrp="1"/>
          </p:cNvSpPr>
          <p:nvPr>
            <p:ph type="body" idx="1"/>
          </p:nvPr>
        </p:nvSpPr>
        <p:spPr>
          <a:noFill/>
          <a:ln/>
        </p:spPr>
        <p:txBody>
          <a:bodyPr/>
          <a:lstStyle/>
          <a:p>
            <a:pPr eaLnBrk="1" hangingPunct="1"/>
            <a:endParaRPr lang="en-GB" smtClean="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Rot="1" noChangeAspect="1" noTextEdit="1"/>
          </p:cNvSpPr>
          <p:nvPr>
            <p:ph type="sldImg"/>
          </p:nvPr>
        </p:nvSpPr>
        <p:spPr bwMode="auto">
          <a:noFill/>
          <a:ln>
            <a:solidFill>
              <a:srgbClr val="000000"/>
            </a:solidFill>
            <a:miter lim="800000"/>
            <a:headEnd/>
            <a:tailEnd/>
          </a:ln>
        </p:spPr>
      </p:sp>
      <p:sp>
        <p:nvSpPr>
          <p:cNvPr id="13314" name="Rectangle 3"/>
          <p:cNvSpPr>
            <a:spLocks noGrp="1"/>
          </p:cNvSpPr>
          <p:nvPr>
            <p:ph type="body" idx="1"/>
          </p:nvPr>
        </p:nvSpPr>
        <p:spPr>
          <a:noFill/>
          <a:ln/>
        </p:spPr>
        <p:txBody>
          <a:bodyPr/>
          <a:lstStyle/>
          <a:p>
            <a:pPr eaLnBrk="1" hangingPunct="1"/>
            <a:endParaRPr lang="en-GB"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
    <p:spTree>
      <p:nvGrpSpPr>
        <p:cNvPr id="1" name=""/>
        <p:cNvGrpSpPr/>
        <p:nvPr/>
      </p:nvGrpSpPr>
      <p:grpSpPr>
        <a:xfrm>
          <a:off x="0" y="0"/>
          <a:ext cx="0" cy="0"/>
          <a:chOff x="0" y="0"/>
          <a:chExt cx="0" cy="0"/>
        </a:xfrm>
      </p:grpSpPr>
      <p:pic>
        <p:nvPicPr>
          <p:cNvPr id="9" name="Grafik 6" descr="fond_ppt.jpg"/>
          <p:cNvPicPr>
            <a:picLocks noChangeAspect="1"/>
          </p:cNvPicPr>
          <p:nvPr userDrawn="1"/>
        </p:nvPicPr>
        <p:blipFill>
          <a:blip r:embed="rId2" cstate="print"/>
          <a:stretch>
            <a:fillRect/>
          </a:stretch>
        </p:blipFill>
        <p:spPr>
          <a:xfrm>
            <a:off x="0" y="1943100"/>
            <a:ext cx="10668000" cy="6057900"/>
          </a:xfrm>
          <a:prstGeom prst="rect">
            <a:avLst/>
          </a:prstGeom>
        </p:spPr>
      </p:pic>
      <p:sp>
        <p:nvSpPr>
          <p:cNvPr id="3074" name="Rectangle 2"/>
          <p:cNvSpPr>
            <a:spLocks noGrp="1" noChangeArrowheads="1"/>
          </p:cNvSpPr>
          <p:nvPr>
            <p:ph type="ctrTitle"/>
          </p:nvPr>
        </p:nvSpPr>
        <p:spPr>
          <a:xfrm>
            <a:off x="869950" y="2416175"/>
            <a:ext cx="9051925" cy="1028700"/>
          </a:xfrm>
        </p:spPr>
        <p:txBody>
          <a:bodyPr/>
          <a:lstStyle>
            <a:lvl1pPr>
              <a:defRPr>
                <a:solidFill>
                  <a:schemeClr val="bg1"/>
                </a:solidFill>
              </a:defRPr>
            </a:lvl1pPr>
          </a:lstStyle>
          <a:p>
            <a:r>
              <a:rPr lang="de-DE" smtClean="0"/>
              <a:t>Titelmasterformat durch Klicken bearbeiten</a:t>
            </a:r>
            <a:endParaRPr lang="de-DE" dirty="0"/>
          </a:p>
        </p:txBody>
      </p:sp>
      <p:sp>
        <p:nvSpPr>
          <p:cNvPr id="3075" name="Rectangle 3"/>
          <p:cNvSpPr>
            <a:spLocks noGrp="1" noChangeArrowheads="1"/>
          </p:cNvSpPr>
          <p:nvPr>
            <p:ph type="subTitle" idx="1"/>
          </p:nvPr>
        </p:nvSpPr>
        <p:spPr>
          <a:xfrm>
            <a:off x="869950" y="3571872"/>
            <a:ext cx="9036050" cy="1908179"/>
          </a:xfrm>
        </p:spPr>
        <p:txBody>
          <a:bodyPr/>
          <a:lstStyle>
            <a:lvl1pPr marL="0" indent="0">
              <a:buFontTx/>
              <a:buNone/>
              <a:defRPr>
                <a:solidFill>
                  <a:schemeClr val="bg1"/>
                </a:solidFill>
              </a:defRPr>
            </a:lvl1pPr>
          </a:lstStyle>
          <a:p>
            <a:r>
              <a:rPr lang="de-DE" smtClean="0"/>
              <a:t>Formatvorlage des Untertitelmasters durch Klicken bearbeiten</a:t>
            </a:r>
            <a:endParaRPr lang="de-DE" dirty="0"/>
          </a:p>
        </p:txBody>
      </p:sp>
      <p:sp>
        <p:nvSpPr>
          <p:cNvPr id="3087" name="Rectangle 15"/>
          <p:cNvSpPr>
            <a:spLocks noGrp="1" noChangeArrowheads="1"/>
          </p:cNvSpPr>
          <p:nvPr>
            <p:ph type="sldNum" sz="quarter" idx="4"/>
          </p:nvPr>
        </p:nvSpPr>
        <p:spPr/>
        <p:txBody>
          <a:bodyPr/>
          <a:lstStyle>
            <a:lvl1pPr>
              <a:defRPr>
                <a:solidFill>
                  <a:schemeClr val="bg1"/>
                </a:solidFill>
                <a:ea typeface="ＭＳ Ｐゴシック" pitchFamily="1" charset="-128"/>
              </a:defRPr>
            </a:lvl1pPr>
          </a:lstStyle>
          <a:p>
            <a:r>
              <a:rPr lang="de-DE"/>
              <a:t>Verfasser Name,   Verdana fett, 9 pt, blau</a:t>
            </a:r>
          </a:p>
        </p:txBody>
      </p:sp>
      <p:pic>
        <p:nvPicPr>
          <p:cNvPr id="8" name="Bild 7" descr="bvdw_Logo_rgb_xl.jpg"/>
          <p:cNvPicPr>
            <a:picLocks noChangeAspect="1"/>
          </p:cNvPicPr>
          <p:nvPr userDrawn="1"/>
        </p:nvPicPr>
        <p:blipFill>
          <a:blip r:embed="rId3" cstate="print"/>
          <a:stretch>
            <a:fillRect/>
          </a:stretch>
        </p:blipFill>
        <p:spPr>
          <a:xfrm>
            <a:off x="8048643" y="546100"/>
            <a:ext cx="1873231" cy="968461"/>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Endfolie">
    <p:spTree>
      <p:nvGrpSpPr>
        <p:cNvPr id="1" name=""/>
        <p:cNvGrpSpPr/>
        <p:nvPr/>
      </p:nvGrpSpPr>
      <p:grpSpPr>
        <a:xfrm>
          <a:off x="0" y="0"/>
          <a:ext cx="0" cy="0"/>
          <a:chOff x="0" y="0"/>
          <a:chExt cx="0" cy="0"/>
        </a:xfrm>
      </p:grpSpPr>
      <p:pic>
        <p:nvPicPr>
          <p:cNvPr id="9" name="Grafik 6" descr="fond_ppt.jpg"/>
          <p:cNvPicPr>
            <a:picLocks noChangeAspect="1"/>
          </p:cNvPicPr>
          <p:nvPr userDrawn="1"/>
        </p:nvPicPr>
        <p:blipFill>
          <a:blip r:embed="rId2" cstate="print"/>
          <a:stretch>
            <a:fillRect/>
          </a:stretch>
        </p:blipFill>
        <p:spPr>
          <a:xfrm>
            <a:off x="0" y="1943100"/>
            <a:ext cx="10668000" cy="6057900"/>
          </a:xfrm>
          <a:prstGeom prst="rect">
            <a:avLst/>
          </a:prstGeom>
        </p:spPr>
      </p:pic>
      <p:sp>
        <p:nvSpPr>
          <p:cNvPr id="3087" name="Rectangle 15"/>
          <p:cNvSpPr>
            <a:spLocks noGrp="1" noChangeArrowheads="1"/>
          </p:cNvSpPr>
          <p:nvPr>
            <p:ph type="sldNum" sz="quarter" idx="4"/>
          </p:nvPr>
        </p:nvSpPr>
        <p:spPr/>
        <p:txBody>
          <a:bodyPr/>
          <a:lstStyle>
            <a:lvl1pPr>
              <a:defRPr>
                <a:solidFill>
                  <a:schemeClr val="bg1"/>
                </a:solidFill>
                <a:ea typeface="ＭＳ Ｐゴシック" pitchFamily="1" charset="-128"/>
              </a:defRPr>
            </a:lvl1pPr>
          </a:lstStyle>
          <a:p>
            <a:r>
              <a:rPr lang="de-DE" dirty="0" smtClean="0"/>
              <a:t>© 2013 | Bundesverband Digitale Wirtschaft (BVDW) e.V.</a:t>
            </a:r>
            <a:endParaRPr lang="de-DE" dirty="0"/>
          </a:p>
        </p:txBody>
      </p:sp>
      <p:sp>
        <p:nvSpPr>
          <p:cNvPr id="8" name="Text Box 7"/>
          <p:cNvSpPr txBox="1">
            <a:spLocks noChangeArrowheads="1"/>
          </p:cNvSpPr>
          <p:nvPr userDrawn="1"/>
        </p:nvSpPr>
        <p:spPr bwMode="auto">
          <a:xfrm>
            <a:off x="869950" y="4566196"/>
            <a:ext cx="3692525" cy="2513509"/>
          </a:xfrm>
          <a:prstGeom prst="rect">
            <a:avLst/>
          </a:prstGeom>
          <a:noFill/>
          <a:ln w="12700">
            <a:noFill/>
            <a:miter lim="800000"/>
            <a:headEnd/>
            <a:tailEnd/>
          </a:ln>
          <a:effectLst/>
        </p:spPr>
        <p:txBody>
          <a:bodyPr lIns="0" tIns="0" rIns="0" bIns="0">
            <a:spAutoFit/>
          </a:bodyPr>
          <a:lstStyle/>
          <a:p>
            <a:pPr marL="0" marR="0" indent="0" algn="l" defTabSz="914400" rtl="0" eaLnBrk="0" fontAlgn="base" latinLnBrk="0" hangingPunct="0">
              <a:lnSpc>
                <a:spcPts val="1800"/>
              </a:lnSpc>
              <a:spcBef>
                <a:spcPct val="0"/>
              </a:spcBef>
              <a:spcAft>
                <a:spcPts val="800"/>
              </a:spcAft>
              <a:buClrTx/>
              <a:buSzTx/>
              <a:buFontTx/>
              <a:buNone/>
              <a:tabLst/>
              <a:defRPr/>
            </a:pPr>
            <a:r>
              <a:rPr lang="de-DE" sz="1200" kern="1200" dirty="0" smtClean="0">
                <a:solidFill>
                  <a:schemeClr val="bg1"/>
                </a:solidFill>
                <a:latin typeface="Verdana" pitchFamily="1" charset="0"/>
                <a:ea typeface="+mn-ea"/>
                <a:cs typeface="+mn-cs"/>
              </a:rPr>
              <a:t>Thomas Schauf,                                                     </a:t>
            </a:r>
            <a:r>
              <a:rPr lang="en-US" sz="1200" kern="1200" dirty="0" smtClean="0">
                <a:solidFill>
                  <a:schemeClr val="bg1"/>
                </a:solidFill>
                <a:latin typeface="Verdana" pitchFamily="1" charset="0"/>
                <a:ea typeface="+mn-ea"/>
                <a:cs typeface="+mn-cs"/>
              </a:rPr>
              <a:t>Project Director Online Privacy Self-regulation</a:t>
            </a:r>
          </a:p>
          <a:p>
            <a:pPr>
              <a:lnSpc>
                <a:spcPts val="1800"/>
              </a:lnSpc>
              <a:spcAft>
                <a:spcPts val="800"/>
              </a:spcAft>
            </a:pPr>
            <a:endParaRPr lang="de-DE" sz="1200" kern="1200" dirty="0" smtClean="0">
              <a:solidFill>
                <a:schemeClr val="bg1"/>
              </a:solidFill>
              <a:latin typeface="Verdana" pitchFamily="1" charset="0"/>
              <a:ea typeface="+mn-ea"/>
              <a:cs typeface="+mn-cs"/>
            </a:endParaRPr>
          </a:p>
          <a:p>
            <a:pPr>
              <a:lnSpc>
                <a:spcPts val="1800"/>
              </a:lnSpc>
              <a:spcAft>
                <a:spcPts val="800"/>
              </a:spcAft>
            </a:pPr>
            <a:r>
              <a:rPr lang="de-DE" sz="1200" kern="1200" dirty="0" smtClean="0">
                <a:solidFill>
                  <a:schemeClr val="bg1"/>
                </a:solidFill>
                <a:latin typeface="Verdana" pitchFamily="1" charset="0"/>
                <a:ea typeface="+mn-ea"/>
                <a:cs typeface="+mn-cs"/>
              </a:rPr>
              <a:t>BVDW e.V.</a:t>
            </a:r>
            <a:br>
              <a:rPr lang="de-DE" sz="1200" kern="1200" dirty="0" smtClean="0">
                <a:solidFill>
                  <a:schemeClr val="bg1"/>
                </a:solidFill>
                <a:latin typeface="Verdana" pitchFamily="1" charset="0"/>
                <a:ea typeface="+mn-ea"/>
                <a:cs typeface="+mn-cs"/>
              </a:rPr>
            </a:br>
            <a:r>
              <a:rPr lang="de-DE" sz="1200" kern="1200" dirty="0" smtClean="0">
                <a:solidFill>
                  <a:schemeClr val="bg1"/>
                </a:solidFill>
                <a:latin typeface="Verdana" pitchFamily="1" charset="0"/>
                <a:ea typeface="+mn-ea"/>
                <a:cs typeface="+mn-cs"/>
              </a:rPr>
              <a:t>Berliner Allee 57</a:t>
            </a:r>
            <a:br>
              <a:rPr lang="de-DE" sz="1200" kern="1200" dirty="0" smtClean="0">
                <a:solidFill>
                  <a:schemeClr val="bg1"/>
                </a:solidFill>
                <a:latin typeface="Verdana" pitchFamily="1" charset="0"/>
                <a:ea typeface="+mn-ea"/>
                <a:cs typeface="+mn-cs"/>
              </a:rPr>
            </a:br>
            <a:r>
              <a:rPr lang="de-DE" sz="1200" kern="1200" dirty="0" smtClean="0">
                <a:solidFill>
                  <a:schemeClr val="bg1"/>
                </a:solidFill>
                <a:latin typeface="Verdana" pitchFamily="1" charset="0"/>
                <a:ea typeface="+mn-ea"/>
                <a:cs typeface="+mn-cs"/>
              </a:rPr>
              <a:t>D-40212 Düsseldorf</a:t>
            </a:r>
            <a:br>
              <a:rPr lang="de-DE" sz="1200" kern="1200" dirty="0" smtClean="0">
                <a:solidFill>
                  <a:schemeClr val="bg1"/>
                </a:solidFill>
                <a:latin typeface="Verdana" pitchFamily="1" charset="0"/>
                <a:ea typeface="+mn-ea"/>
                <a:cs typeface="+mn-cs"/>
              </a:rPr>
            </a:br>
            <a:r>
              <a:rPr lang="de-DE" sz="1200" kern="1200" dirty="0" smtClean="0">
                <a:solidFill>
                  <a:schemeClr val="bg1"/>
                </a:solidFill>
                <a:latin typeface="Verdana" pitchFamily="1" charset="0"/>
                <a:ea typeface="+mn-ea"/>
                <a:cs typeface="+mn-cs"/>
              </a:rPr>
              <a:t>Fon </a:t>
            </a:r>
            <a:r>
              <a:rPr lang="de-DE" sz="1200" kern="1200" dirty="0">
                <a:solidFill>
                  <a:schemeClr val="bg1"/>
                </a:solidFill>
                <a:latin typeface="Verdana" pitchFamily="1" charset="0"/>
                <a:ea typeface="+mn-ea"/>
                <a:cs typeface="+mn-cs"/>
              </a:rPr>
              <a:t>+</a:t>
            </a:r>
            <a:r>
              <a:rPr lang="de-DE" sz="1200" kern="1200" dirty="0" smtClean="0">
                <a:solidFill>
                  <a:schemeClr val="bg1"/>
                </a:solidFill>
                <a:latin typeface="Verdana" pitchFamily="1" charset="0"/>
                <a:ea typeface="+mn-ea"/>
                <a:cs typeface="+mn-cs"/>
              </a:rPr>
              <a:t>49 </a:t>
            </a:r>
            <a:r>
              <a:rPr lang="de-DE" sz="1200" kern="1200" dirty="0">
                <a:solidFill>
                  <a:schemeClr val="bg1"/>
                </a:solidFill>
                <a:latin typeface="Verdana" pitchFamily="1" charset="0"/>
                <a:ea typeface="+mn-ea"/>
                <a:cs typeface="+mn-cs"/>
              </a:rPr>
              <a:t>211 </a:t>
            </a:r>
            <a:r>
              <a:rPr lang="de-DE" sz="1200" kern="1200" dirty="0" smtClean="0">
                <a:solidFill>
                  <a:schemeClr val="bg1"/>
                </a:solidFill>
                <a:latin typeface="Verdana" pitchFamily="1" charset="0"/>
                <a:ea typeface="+mn-ea"/>
                <a:cs typeface="+mn-cs"/>
              </a:rPr>
              <a:t>600456 - 16</a:t>
            </a:r>
            <a:br>
              <a:rPr lang="de-DE" sz="1200" kern="1200" dirty="0" smtClean="0">
                <a:solidFill>
                  <a:schemeClr val="bg1"/>
                </a:solidFill>
                <a:latin typeface="Verdana" pitchFamily="1" charset="0"/>
                <a:ea typeface="+mn-ea"/>
                <a:cs typeface="+mn-cs"/>
              </a:rPr>
            </a:br>
            <a:r>
              <a:rPr lang="de-DE" sz="1200" kern="1200" dirty="0" smtClean="0">
                <a:solidFill>
                  <a:schemeClr val="bg1"/>
                </a:solidFill>
                <a:latin typeface="Verdana" pitchFamily="1" charset="0"/>
                <a:ea typeface="+mn-ea"/>
                <a:cs typeface="+mn-cs"/>
              </a:rPr>
              <a:t>Fax </a:t>
            </a:r>
            <a:r>
              <a:rPr lang="de-DE" sz="1200" kern="1200" dirty="0">
                <a:solidFill>
                  <a:schemeClr val="bg1"/>
                </a:solidFill>
                <a:latin typeface="Verdana" pitchFamily="1" charset="0"/>
                <a:ea typeface="+mn-ea"/>
                <a:cs typeface="+mn-cs"/>
              </a:rPr>
              <a:t>+</a:t>
            </a:r>
            <a:r>
              <a:rPr lang="de-DE" sz="1200" kern="1200" dirty="0" smtClean="0">
                <a:solidFill>
                  <a:schemeClr val="bg1"/>
                </a:solidFill>
                <a:latin typeface="Verdana" pitchFamily="1" charset="0"/>
                <a:ea typeface="+mn-ea"/>
                <a:cs typeface="+mn-cs"/>
              </a:rPr>
              <a:t>49 </a:t>
            </a:r>
            <a:r>
              <a:rPr lang="de-DE" sz="1200" kern="1200" dirty="0">
                <a:solidFill>
                  <a:schemeClr val="bg1"/>
                </a:solidFill>
                <a:latin typeface="Verdana" pitchFamily="1" charset="0"/>
                <a:ea typeface="+mn-ea"/>
                <a:cs typeface="+mn-cs"/>
              </a:rPr>
              <a:t>211 </a:t>
            </a:r>
            <a:r>
              <a:rPr lang="de-DE" sz="1200" kern="1200" dirty="0" smtClean="0">
                <a:solidFill>
                  <a:schemeClr val="bg1"/>
                </a:solidFill>
                <a:latin typeface="Verdana" pitchFamily="1" charset="0"/>
                <a:ea typeface="+mn-ea"/>
                <a:cs typeface="+mn-cs"/>
              </a:rPr>
              <a:t>600456 - 33</a:t>
            </a:r>
            <a:br>
              <a:rPr lang="de-DE" sz="1200" kern="1200" dirty="0" smtClean="0">
                <a:solidFill>
                  <a:schemeClr val="bg1"/>
                </a:solidFill>
                <a:latin typeface="Verdana" pitchFamily="1" charset="0"/>
                <a:ea typeface="+mn-ea"/>
                <a:cs typeface="+mn-cs"/>
              </a:rPr>
            </a:br>
            <a:r>
              <a:rPr lang="de-DE" sz="1200" dirty="0" smtClean="0">
                <a:solidFill>
                  <a:schemeClr val="accent3"/>
                </a:solidFill>
              </a:rPr>
              <a:t>schauf@bvdw.org</a:t>
            </a:r>
            <a:r>
              <a:rPr lang="de-DE" sz="1200" dirty="0" smtClean="0">
                <a:solidFill>
                  <a:schemeClr val="bg1"/>
                </a:solidFill>
              </a:rPr>
              <a:t/>
            </a:r>
            <a:br>
              <a:rPr lang="de-DE" sz="1200" dirty="0" smtClean="0">
                <a:solidFill>
                  <a:schemeClr val="bg1"/>
                </a:solidFill>
              </a:rPr>
            </a:br>
            <a:r>
              <a:rPr lang="de-DE" sz="1200" dirty="0" smtClean="0">
                <a:solidFill>
                  <a:schemeClr val="bg1"/>
                </a:solidFill>
              </a:rPr>
              <a:t>www.bvdw.org</a:t>
            </a:r>
            <a:endParaRPr lang="de-DE" sz="1200" dirty="0">
              <a:solidFill>
                <a:schemeClr val="bg1"/>
              </a:solidFill>
            </a:endParaRPr>
          </a:p>
        </p:txBody>
      </p:sp>
      <p:sp>
        <p:nvSpPr>
          <p:cNvPr id="10" name="Bildplatzhalter 9"/>
          <p:cNvSpPr>
            <a:spLocks noGrp="1"/>
          </p:cNvSpPr>
          <p:nvPr>
            <p:ph type="pic" sz="quarter" idx="10"/>
          </p:nvPr>
        </p:nvSpPr>
        <p:spPr>
          <a:xfrm>
            <a:off x="869951" y="3357558"/>
            <a:ext cx="1713762" cy="1000132"/>
          </a:xfrm>
        </p:spPr>
        <p:txBody>
          <a:bodyPr/>
          <a:lstStyle/>
          <a:p>
            <a:r>
              <a:rPr lang="de-DE" smtClean="0"/>
              <a:t>Bild durch Klicken auf Symbol hinzufügen</a:t>
            </a:r>
            <a:endParaRPr lang="de-DE"/>
          </a:p>
        </p:txBody>
      </p:sp>
      <p:sp>
        <p:nvSpPr>
          <p:cNvPr id="12" name="Rectangle 2"/>
          <p:cNvSpPr txBox="1">
            <a:spLocks noChangeArrowheads="1"/>
          </p:cNvSpPr>
          <p:nvPr userDrawn="1"/>
        </p:nvSpPr>
        <p:spPr bwMode="auto">
          <a:xfrm>
            <a:off x="892175" y="2466975"/>
            <a:ext cx="9029700" cy="10287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l" defTabSz="1066800" rtl="0" eaLnBrk="1" fontAlgn="base" latinLnBrk="0" hangingPunct="1">
              <a:lnSpc>
                <a:spcPts val="3300"/>
              </a:lnSpc>
              <a:spcBef>
                <a:spcPct val="0"/>
              </a:spcBef>
              <a:spcAft>
                <a:spcPct val="0"/>
              </a:spcAft>
              <a:buClrTx/>
              <a:buSzTx/>
              <a:buFontTx/>
              <a:buNone/>
              <a:tabLst/>
              <a:defRPr/>
            </a:pPr>
            <a:r>
              <a:rPr kumimoji="0" lang="en-US" sz="2200" b="0" i="0" u="none" strike="noStrike" kern="0" cap="none" spc="0" normalizeH="0" baseline="0" noProof="0" dirty="0" smtClean="0">
                <a:ln>
                  <a:noFill/>
                </a:ln>
                <a:solidFill>
                  <a:schemeClr val="bg1"/>
                </a:solidFill>
                <a:effectLst/>
                <a:uLnTx/>
                <a:uFillTx/>
                <a:latin typeface="+mj-lt"/>
                <a:ea typeface="+mj-ea"/>
                <a:cs typeface="+mj-cs"/>
              </a:rPr>
              <a:t>Thank you for your attention.</a:t>
            </a:r>
            <a:endParaRPr kumimoji="0" lang="de-DE" sz="2200" b="0" i="0" u="none" strike="noStrike" kern="0" cap="none" spc="0" normalizeH="0" baseline="0" noProof="0" dirty="0">
              <a:ln>
                <a:noFill/>
              </a:ln>
              <a:solidFill>
                <a:schemeClr val="bg1"/>
              </a:solidFill>
              <a:effectLst/>
              <a:uLnTx/>
              <a:uFillTx/>
              <a:latin typeface="+mj-lt"/>
              <a:ea typeface="+mj-ea"/>
              <a:cs typeface="+mj-cs"/>
            </a:endParaRPr>
          </a:p>
        </p:txBody>
      </p:sp>
      <p:pic>
        <p:nvPicPr>
          <p:cNvPr id="14" name="Bild 13" descr="bvdw_Logo_rgb_xl.jpg"/>
          <p:cNvPicPr>
            <a:picLocks noChangeAspect="1"/>
          </p:cNvPicPr>
          <p:nvPr userDrawn="1"/>
        </p:nvPicPr>
        <p:blipFill>
          <a:blip r:embed="rId3" cstate="print"/>
          <a:stretch>
            <a:fillRect/>
          </a:stretch>
        </p:blipFill>
        <p:spPr>
          <a:xfrm>
            <a:off x="8048643" y="546100"/>
            <a:ext cx="1873231" cy="968461"/>
          </a:xfrm>
          <a:prstGeom prst="rect">
            <a:avLst/>
          </a:prstGeom>
        </p:spPr>
      </p:pic>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ext mit Bulletpoint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lvl1pPr>
              <a:buSzPct val="105000"/>
              <a:buFontTx/>
              <a:buBlip>
                <a:blip r:embed="rId2"/>
              </a:buBlip>
              <a:defRPr/>
            </a:lvl1pPr>
            <a:lvl2pPr marL="361950" indent="-180975">
              <a:defRPr/>
            </a:lvl2pPr>
            <a:lvl3pPr marL="542925" indent="-180975">
              <a:defRPr/>
            </a:lvl3pPr>
            <a:lvl4pPr marL="712788" indent="-169863">
              <a:defRPr/>
            </a:lvl4pPr>
            <a:lvl5pPr marL="893763" indent="-180975">
              <a:defRPr/>
            </a:lvl5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Rectangle 6"/>
          <p:cNvSpPr>
            <a:spLocks noGrp="1" noChangeArrowheads="1"/>
          </p:cNvSpPr>
          <p:nvPr>
            <p:ph type="sldNum" sz="quarter" idx="10"/>
          </p:nvPr>
        </p:nvSpPr>
        <p:spPr>
          <a:ln/>
        </p:spPr>
        <p:txBody>
          <a:bodyPr/>
          <a:lstStyle>
            <a:lvl1pPr>
              <a:defRPr/>
            </a:lvl1pPr>
          </a:lstStyle>
          <a:p>
            <a:pPr>
              <a:defRPr/>
            </a:pPr>
            <a:r>
              <a:rPr lang="de-DE" dirty="0" smtClean="0"/>
              <a:t>Slide </a:t>
            </a:r>
            <a:fld id="{7A2E5132-010A-4630-AC89-D0A7256CA39C}" type="slidenum">
              <a:rPr lang="de-DE" smtClean="0"/>
              <a:pPr>
                <a:defRPr/>
              </a:pPr>
              <a:t>‹Nr.›</a:t>
            </a:fld>
            <a:r>
              <a:rPr lang="de-DE" dirty="0"/>
              <a:t> | </a:t>
            </a:r>
            <a:r>
              <a:rPr lang="de-DE" dirty="0" smtClean="0"/>
              <a:t>26.11.10 </a:t>
            </a:r>
            <a:r>
              <a:rPr lang="de-DE" dirty="0"/>
              <a:t>| </a:t>
            </a:r>
            <a:r>
              <a:rPr lang="de-DE" dirty="0" smtClean="0"/>
              <a:t>3rd Party OBA Selbstkontrolle – nationaler Umsetzungsvorschlag</a:t>
            </a:r>
            <a:endParaRPr lang="de-DE"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mtClean="0"/>
              <a:t>Click to edit Master title style</a:t>
            </a:r>
            <a:endParaRPr lang="en-US" dirty="0"/>
          </a:p>
        </p:txBody>
      </p:sp>
      <p:sp>
        <p:nvSpPr>
          <p:cNvPr id="3" name="Date Placeholder 2"/>
          <p:cNvSpPr>
            <a:spLocks noGrp="1"/>
          </p:cNvSpPr>
          <p:nvPr>
            <p:ph type="dt" sz="half" idx="10"/>
          </p:nvPr>
        </p:nvSpPr>
        <p:spPr>
          <a:xfrm>
            <a:off x="533400" y="7415742"/>
            <a:ext cx="2489200" cy="425979"/>
          </a:xfrm>
          <a:prstGeom prst="rect">
            <a:avLst/>
          </a:prstGeom>
        </p:spPr>
        <p:txBody>
          <a:bodyPr lIns="106674" tIns="53337" rIns="106674" bIns="53337"/>
          <a:lstStyle/>
          <a:p>
            <a:pPr>
              <a:defRPr/>
            </a:pPr>
            <a:fld id="{30E9FECE-05D3-4963-A474-C8B6CF14D7F2}" type="datetime3">
              <a:rPr lang="en-US" smtClean="0"/>
              <a:pPr>
                <a:defRPr/>
              </a:pPr>
              <a:t>11 February 2013</a:t>
            </a:fld>
            <a:endParaRPr lang="en-US" dirty="0"/>
          </a:p>
        </p:txBody>
      </p:sp>
      <p:sp>
        <p:nvSpPr>
          <p:cNvPr id="4" name="Footer Placeholder 3"/>
          <p:cNvSpPr>
            <a:spLocks noGrp="1"/>
          </p:cNvSpPr>
          <p:nvPr>
            <p:ph type="ftr" sz="quarter" idx="11"/>
          </p:nvPr>
        </p:nvSpPr>
        <p:spPr/>
        <p:txBody>
          <a:bodyPr/>
          <a:lstStyle/>
          <a:p>
            <a:pPr>
              <a:defRPr/>
            </a:pPr>
            <a:r>
              <a:rPr lang="en-US" smtClean="0"/>
              <a:t>Microsoft Confidential</a:t>
            </a:r>
            <a:endParaRPr lang="en-US" dirty="0"/>
          </a:p>
        </p:txBody>
      </p:sp>
      <p:sp>
        <p:nvSpPr>
          <p:cNvPr id="5" name="Slide Number Placeholder 4"/>
          <p:cNvSpPr>
            <a:spLocks noGrp="1"/>
          </p:cNvSpPr>
          <p:nvPr>
            <p:ph type="sldNum" sz="quarter" idx="12"/>
          </p:nvPr>
        </p:nvSpPr>
        <p:spPr/>
        <p:txBody>
          <a:bodyPr/>
          <a:lstStyle/>
          <a:p>
            <a:fld id="{06EF115A-FA31-4C76-9CED-1D348900CEFD}" type="slidenum">
              <a:rPr lang="en-US" smtClean="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mit Bulletpoin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Foliennummernplatzhalter 2"/>
          <p:cNvSpPr>
            <a:spLocks noGrp="1"/>
          </p:cNvSpPr>
          <p:nvPr>
            <p:ph type="sldNum" sz="quarter" idx="10"/>
          </p:nvPr>
        </p:nvSpPr>
        <p:spPr/>
        <p:txBody>
          <a:bodyPr/>
          <a:lstStyle/>
          <a:p>
            <a:r>
              <a:rPr lang="de-DE" dirty="0" smtClean="0"/>
              <a:t>Slide </a:t>
            </a:r>
            <a:fld id="{4534549B-FA4B-41DF-A211-F3D21ABCC320}" type="slidenum">
              <a:rPr lang="de-DE" smtClean="0"/>
              <a:pPr/>
              <a:t>‹Nr.›</a:t>
            </a:fld>
            <a:r>
              <a:rPr lang="de-DE" dirty="0" smtClean="0"/>
              <a:t> | </a:t>
            </a:r>
            <a:fld id="{E641344A-D8AB-ED46-9DBF-BEA3A81B9F74}" type="datetime1">
              <a:rPr lang="de-DE" smtClean="0"/>
              <a:pPr/>
              <a:t>11.02.2013</a:t>
            </a:fld>
            <a:r>
              <a:rPr lang="de-DE" dirty="0" smtClean="0"/>
              <a:t> | Tracking </a:t>
            </a:r>
            <a:r>
              <a:rPr lang="de-DE" dirty="0" err="1" smtClean="0"/>
              <a:t>Protection</a:t>
            </a:r>
            <a:r>
              <a:rPr lang="de-DE" dirty="0" smtClean="0"/>
              <a:t> Working Group</a:t>
            </a:r>
            <a:endParaRPr lang="de-DE" dirty="0"/>
          </a:p>
        </p:txBody>
      </p:sp>
      <p:sp>
        <p:nvSpPr>
          <p:cNvPr id="5" name="Inhaltsplatzhalter 2"/>
          <p:cNvSpPr>
            <a:spLocks noGrp="1"/>
          </p:cNvSpPr>
          <p:nvPr>
            <p:ph sz="half" idx="1" hasCustomPrompt="1"/>
          </p:nvPr>
        </p:nvSpPr>
        <p:spPr>
          <a:xfrm>
            <a:off x="869949" y="2416175"/>
            <a:ext cx="9051925" cy="4586288"/>
          </a:xfrm>
        </p:spPr>
        <p:txBody>
          <a:bodyPr/>
          <a:lstStyle>
            <a:lvl1pPr marL="263525" indent="-263525">
              <a:buSzPct val="110000"/>
              <a:buFontTx/>
              <a:buBlip>
                <a:blip r:embed="rId2"/>
              </a:buBlip>
              <a:defRPr sz="1600"/>
            </a:lvl1pPr>
            <a:lvl2pPr marL="263525" indent="-171450">
              <a:defRPr sz="1600"/>
            </a:lvl2pPr>
            <a:lvl3pPr marL="447675" indent="-184150">
              <a:defRPr sz="1600"/>
            </a:lvl3pPr>
            <a:lvl4pPr marL="630238" indent="-182563">
              <a:defRPr sz="1600"/>
            </a:lvl4pPr>
            <a:lvl5pPr marL="803275" indent="-173038">
              <a:defRPr sz="1600"/>
            </a:lvl5pPr>
            <a:lvl6pPr>
              <a:defRPr sz="1800"/>
            </a:lvl6pPr>
            <a:lvl7pPr>
              <a:defRPr sz="1800"/>
            </a:lvl7pPr>
            <a:lvl8pPr>
              <a:defRPr sz="1800"/>
            </a:lvl8pPr>
            <a:lvl9pPr>
              <a:defRPr sz="18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ubline/Fließ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p>
            <a:r>
              <a:rPr lang="de-DE" dirty="0" smtClean="0"/>
              <a:t>Slide </a:t>
            </a:r>
            <a:fld id="{4534549B-FA4B-41DF-A211-F3D21ABCC320}" type="slidenum">
              <a:rPr lang="de-DE" smtClean="0"/>
              <a:pPr/>
              <a:t>‹Nr.›</a:t>
            </a:fld>
            <a:r>
              <a:rPr lang="de-DE" dirty="0" smtClean="0"/>
              <a:t> | </a:t>
            </a:r>
            <a:fld id="{E641344A-D8AB-ED46-9DBF-BEA3A81B9F74}" type="datetime1">
              <a:rPr lang="de-DE" smtClean="0"/>
              <a:pPr/>
              <a:t>11.02.2013</a:t>
            </a:fld>
            <a:r>
              <a:rPr lang="de-DE" dirty="0" smtClean="0"/>
              <a:t> | Tracking </a:t>
            </a:r>
            <a:r>
              <a:rPr lang="de-DE" dirty="0" err="1" smtClean="0"/>
              <a:t>Protection</a:t>
            </a:r>
            <a:r>
              <a:rPr lang="de-DE" dirty="0" smtClean="0"/>
              <a:t> Working Group</a:t>
            </a:r>
            <a:endParaRPr lang="de-DE" dirty="0"/>
          </a:p>
        </p:txBody>
      </p:sp>
      <p:sp>
        <p:nvSpPr>
          <p:cNvPr id="5" name="Textplatzhalter 6"/>
          <p:cNvSpPr>
            <a:spLocks noGrp="1"/>
          </p:cNvSpPr>
          <p:nvPr>
            <p:ph type="body" sz="quarter" idx="12"/>
          </p:nvPr>
        </p:nvSpPr>
        <p:spPr>
          <a:xfrm>
            <a:off x="869950" y="2416175"/>
            <a:ext cx="9051925" cy="214313"/>
          </a:xfrm>
        </p:spPr>
        <p:txBody>
          <a:bodyPr/>
          <a:lstStyle>
            <a:lvl1pPr>
              <a:buFontTx/>
              <a:buNone/>
              <a:defRPr b="1"/>
            </a:lvl1pPr>
          </a:lstStyle>
          <a:p>
            <a:pPr lvl="0"/>
            <a:r>
              <a:rPr lang="de-DE" smtClean="0"/>
              <a:t>Textmasterformate durch Klicken bearbeiten</a:t>
            </a:r>
          </a:p>
        </p:txBody>
      </p:sp>
      <p:sp>
        <p:nvSpPr>
          <p:cNvPr id="6" name="Inhaltsplatzhalter 2"/>
          <p:cNvSpPr>
            <a:spLocks noGrp="1"/>
          </p:cNvSpPr>
          <p:nvPr>
            <p:ph idx="1" hasCustomPrompt="1"/>
          </p:nvPr>
        </p:nvSpPr>
        <p:spPr>
          <a:xfrm>
            <a:off x="869950" y="2857500"/>
            <a:ext cx="9056687" cy="4167188"/>
          </a:xfrm>
        </p:spPr>
        <p:txBody>
          <a:bodyPr/>
          <a:lstStyle>
            <a:lvl1pPr marL="0" marR="0" indent="0" algn="l" defTabSz="1066800" rtl="0" eaLnBrk="1" fontAlgn="base" latinLnBrk="0" hangingPunct="1">
              <a:lnSpc>
                <a:spcPts val="2200"/>
              </a:lnSpc>
              <a:spcBef>
                <a:spcPct val="0"/>
              </a:spcBef>
              <a:spcAft>
                <a:spcPts val="800"/>
              </a:spcAft>
              <a:buClrTx/>
              <a:buSzPct val="105000"/>
              <a:buFontTx/>
              <a:buNone/>
              <a:tabLst/>
              <a:defRPr b="0"/>
            </a:lvl1pPr>
            <a:lvl2pPr marL="180975" indent="0">
              <a:buSzPct val="105000"/>
              <a:buFontTx/>
              <a:buNone/>
              <a:defRPr b="0"/>
            </a:lvl2pPr>
            <a:lvl3pPr marL="361950" indent="-180975">
              <a:buFontTx/>
              <a:buNone/>
              <a:defRPr/>
            </a:lvl3pPr>
            <a:lvl4pPr marL="542925" indent="-180975">
              <a:buFontTx/>
              <a:buNone/>
              <a:defRPr/>
            </a:lvl4pPr>
            <a:lvl5pPr marL="712788" indent="-169863">
              <a:buFontTx/>
              <a:buNone/>
              <a:defRPr/>
            </a:lvl5pPr>
          </a:lstStyle>
          <a:p>
            <a:pPr marL="0" marR="0" lvl="0" indent="0" algn="l" defTabSz="1066800" rtl="0" eaLnBrk="1" fontAlgn="base" latinLnBrk="0" hangingPunct="1">
              <a:lnSpc>
                <a:spcPts val="2200"/>
              </a:lnSpc>
              <a:spcBef>
                <a:spcPct val="0"/>
              </a:spcBef>
              <a:spcAft>
                <a:spcPts val="800"/>
              </a:spcAft>
              <a:buClrTx/>
              <a:buSzPct val="105000"/>
              <a:buFontTx/>
              <a:buNone/>
              <a:tabLst/>
              <a:defRPr/>
            </a:pPr>
            <a:r>
              <a:rPr lang="de-DE" dirty="0" smtClean="0"/>
              <a:t>Textmasterformate durch Klicken Textmasterformate durch Klicken Textmasterformate durch Klicken Textmasterformate durch Klicken Textmasterformate durch Klicken Textmasterformate durch Klicken </a:t>
            </a:r>
          </a:p>
          <a:p>
            <a:pPr marL="0" marR="0" lvl="0" indent="0" algn="l" defTabSz="1066800" rtl="0" eaLnBrk="1" fontAlgn="base" latinLnBrk="0" hangingPunct="1">
              <a:lnSpc>
                <a:spcPts val="2200"/>
              </a:lnSpc>
              <a:spcBef>
                <a:spcPct val="0"/>
              </a:spcBef>
              <a:spcAft>
                <a:spcPts val="800"/>
              </a:spcAft>
              <a:buClrTx/>
              <a:buSzPct val="105000"/>
              <a:buFontTx/>
              <a:buNone/>
              <a:tabLst/>
              <a:defRPr/>
            </a:pPr>
            <a:endParaRPr lang="de-DE" dirty="0" smtClean="0"/>
          </a:p>
          <a:p>
            <a:pPr marL="0" marR="0" lvl="0" indent="0" algn="l" defTabSz="1066800" rtl="0" eaLnBrk="1" fontAlgn="base" latinLnBrk="0" hangingPunct="1">
              <a:lnSpc>
                <a:spcPts val="2200"/>
              </a:lnSpc>
              <a:spcBef>
                <a:spcPct val="0"/>
              </a:spcBef>
              <a:spcAft>
                <a:spcPts val="800"/>
              </a:spcAft>
              <a:buClrTx/>
              <a:buSzPct val="105000"/>
              <a:buFontTx/>
              <a:buNone/>
              <a:tabLst/>
              <a:defRPr/>
            </a:pPr>
            <a:endParaRPr lang="de-DE" dirty="0" smtClean="0"/>
          </a:p>
          <a:p>
            <a:pPr marL="0" marR="0" lvl="0" indent="0" algn="l" defTabSz="1066800" rtl="0" eaLnBrk="1" fontAlgn="base" latinLnBrk="0" hangingPunct="1">
              <a:lnSpc>
                <a:spcPts val="2200"/>
              </a:lnSpc>
              <a:spcBef>
                <a:spcPct val="0"/>
              </a:spcBef>
              <a:spcAft>
                <a:spcPts val="800"/>
              </a:spcAft>
              <a:buClrTx/>
              <a:buSzPct val="105000"/>
              <a:buFontTx/>
              <a:buNone/>
              <a:tabLst/>
              <a:defRPr/>
            </a:pPr>
            <a:endParaRPr lang="de-DE" dirty="0" smtClean="0"/>
          </a:p>
          <a:p>
            <a:pPr marL="0" marR="0" lvl="0" indent="0" algn="l" defTabSz="1066800" rtl="0" eaLnBrk="1" fontAlgn="base" latinLnBrk="0" hangingPunct="1">
              <a:lnSpc>
                <a:spcPts val="2200"/>
              </a:lnSpc>
              <a:spcBef>
                <a:spcPct val="0"/>
              </a:spcBef>
              <a:spcAft>
                <a:spcPts val="800"/>
              </a:spcAft>
              <a:buClrTx/>
              <a:buSzPct val="105000"/>
              <a:buFontTx/>
              <a:buNone/>
              <a:tabLst/>
              <a:defRPr/>
            </a:pPr>
            <a:endParaRPr lang="de-DE" dirty="0" smtClean="0"/>
          </a:p>
          <a:p>
            <a:pPr lvl="0"/>
            <a:endParaRPr lang="de-DE" dirty="0" smtClean="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2/2 Spalti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p>
            <a:r>
              <a:rPr lang="de-DE" dirty="0" smtClean="0"/>
              <a:t>Slide </a:t>
            </a:r>
            <a:fld id="{4534549B-FA4B-41DF-A211-F3D21ABCC320}" type="slidenum">
              <a:rPr lang="de-DE" smtClean="0"/>
              <a:pPr/>
              <a:t>‹Nr.›</a:t>
            </a:fld>
            <a:r>
              <a:rPr lang="de-DE" dirty="0" smtClean="0"/>
              <a:t> | </a:t>
            </a:r>
            <a:fld id="{E641344A-D8AB-ED46-9DBF-BEA3A81B9F74}" type="datetime1">
              <a:rPr lang="de-DE" smtClean="0"/>
              <a:pPr/>
              <a:t>11.02.2013</a:t>
            </a:fld>
            <a:r>
              <a:rPr lang="de-DE" dirty="0" smtClean="0"/>
              <a:t> | Tracking </a:t>
            </a:r>
            <a:r>
              <a:rPr lang="de-DE" dirty="0" err="1" smtClean="0"/>
              <a:t>Protection</a:t>
            </a:r>
            <a:r>
              <a:rPr lang="de-DE" dirty="0" smtClean="0"/>
              <a:t> Working Group</a:t>
            </a:r>
            <a:endParaRPr lang="de-DE" dirty="0"/>
          </a:p>
        </p:txBody>
      </p:sp>
      <p:sp>
        <p:nvSpPr>
          <p:cNvPr id="5" name="Inhaltsplatzhalter 2"/>
          <p:cNvSpPr>
            <a:spLocks noGrp="1"/>
          </p:cNvSpPr>
          <p:nvPr>
            <p:ph sz="half" idx="1"/>
          </p:nvPr>
        </p:nvSpPr>
        <p:spPr>
          <a:xfrm>
            <a:off x="5457825" y="2416175"/>
            <a:ext cx="4464050" cy="4586288"/>
          </a:xfrm>
        </p:spPr>
        <p:txBody>
          <a:bodyPr/>
          <a:lstStyle>
            <a:lvl1pPr marL="263525" indent="-263525">
              <a:buSzPct val="110000"/>
              <a:buFontTx/>
              <a:buBlip>
                <a:blip r:embed="rId2"/>
              </a:buBlip>
              <a:defRPr sz="1600"/>
            </a:lvl1pPr>
            <a:lvl2pPr marL="263525" indent="-171450">
              <a:defRPr sz="1600"/>
            </a:lvl2pPr>
            <a:lvl3pPr marL="447675" indent="-184150">
              <a:defRPr sz="1600"/>
            </a:lvl3pPr>
            <a:lvl4pPr marL="630238" indent="-182563">
              <a:defRPr sz="1600"/>
            </a:lvl4pPr>
            <a:lvl5pPr marL="803275" indent="-173038">
              <a:defRPr sz="16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Inhaltsplatzhalter 2"/>
          <p:cNvSpPr>
            <a:spLocks noGrp="1"/>
          </p:cNvSpPr>
          <p:nvPr>
            <p:ph sz="half" idx="13" hasCustomPrompt="1"/>
          </p:nvPr>
        </p:nvSpPr>
        <p:spPr>
          <a:xfrm>
            <a:off x="869950" y="2416175"/>
            <a:ext cx="4464050" cy="4586288"/>
          </a:xfrm>
        </p:spPr>
        <p:txBody>
          <a:bodyPr/>
          <a:lstStyle>
            <a:lvl1pPr marL="263525" indent="-263525">
              <a:buSzPct val="110000"/>
              <a:buFontTx/>
              <a:buBlip>
                <a:blip r:embed="rId2"/>
              </a:buBlip>
              <a:defRPr sz="1600"/>
            </a:lvl1pPr>
            <a:lvl2pPr marL="263525" indent="-171450">
              <a:defRPr sz="1600"/>
            </a:lvl2pPr>
            <a:lvl3pPr marL="447675" indent="-184150">
              <a:defRPr sz="1600"/>
            </a:lvl3pPr>
            <a:lvl4pPr marL="630238" indent="-182563">
              <a:defRPr sz="1600"/>
            </a:lvl4pPr>
            <a:lvl5pPr marL="803275" indent="-173038">
              <a:defRPr sz="1600"/>
            </a:lvl5pPr>
            <a:lvl6pPr>
              <a:defRPr sz="1800"/>
            </a:lvl6pPr>
            <a:lvl7pPr>
              <a:defRPr sz="1800"/>
            </a:lvl7pPr>
            <a:lvl8pPr>
              <a:defRPr sz="1800"/>
            </a:lvl8pPr>
            <a:lvl9pPr>
              <a:defRPr sz="18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2/2 Spalti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p>
            <a:r>
              <a:rPr lang="de-DE" dirty="0" smtClean="0"/>
              <a:t>Slide </a:t>
            </a:r>
            <a:fld id="{4534549B-FA4B-41DF-A211-F3D21ABCC320}" type="slidenum">
              <a:rPr lang="de-DE" smtClean="0"/>
              <a:pPr/>
              <a:t>‹Nr.›</a:t>
            </a:fld>
            <a:r>
              <a:rPr lang="de-DE" dirty="0" smtClean="0"/>
              <a:t> | </a:t>
            </a:r>
            <a:fld id="{E641344A-D8AB-ED46-9DBF-BEA3A81B9F74}" type="datetime1">
              <a:rPr lang="de-DE" smtClean="0"/>
              <a:pPr/>
              <a:t>11.02.2013</a:t>
            </a:fld>
            <a:r>
              <a:rPr lang="de-DE" dirty="0" smtClean="0"/>
              <a:t> | Tracking </a:t>
            </a:r>
            <a:r>
              <a:rPr lang="de-DE" dirty="0" err="1" smtClean="0"/>
              <a:t>Protection</a:t>
            </a:r>
            <a:r>
              <a:rPr lang="de-DE" dirty="0" smtClean="0"/>
              <a:t> Working Group</a:t>
            </a:r>
            <a:endParaRPr lang="de-DE" dirty="0"/>
          </a:p>
        </p:txBody>
      </p:sp>
      <p:sp>
        <p:nvSpPr>
          <p:cNvPr id="7" name="Inhaltsplatzhalter 2"/>
          <p:cNvSpPr>
            <a:spLocks noGrp="1"/>
          </p:cNvSpPr>
          <p:nvPr>
            <p:ph sz="half" idx="13" hasCustomPrompt="1"/>
          </p:nvPr>
        </p:nvSpPr>
        <p:spPr>
          <a:xfrm>
            <a:off x="869950" y="2416175"/>
            <a:ext cx="4464050" cy="4586288"/>
          </a:xfrm>
        </p:spPr>
        <p:txBody>
          <a:bodyPr/>
          <a:lstStyle>
            <a:lvl1pPr marL="263525" indent="-263525">
              <a:buSzPct val="110000"/>
              <a:buFontTx/>
              <a:buBlip>
                <a:blip r:embed="rId2"/>
              </a:buBlip>
              <a:defRPr sz="1600"/>
            </a:lvl1pPr>
            <a:lvl2pPr marL="263525" indent="-171450">
              <a:defRPr sz="1600"/>
            </a:lvl2pPr>
            <a:lvl3pPr marL="447675" indent="-184150">
              <a:defRPr sz="1600"/>
            </a:lvl3pPr>
            <a:lvl4pPr marL="630238" indent="-182563">
              <a:defRPr sz="1600"/>
            </a:lvl4pPr>
            <a:lvl5pPr marL="803275" indent="-173038">
              <a:defRPr sz="1600"/>
            </a:lvl5pPr>
            <a:lvl6pPr>
              <a:defRPr sz="1800"/>
            </a:lvl6pPr>
            <a:lvl7pPr>
              <a:defRPr sz="1800"/>
            </a:lvl7pPr>
            <a:lvl8pPr>
              <a:defRPr sz="1800"/>
            </a:lvl8pPr>
            <a:lvl9pPr>
              <a:defRPr sz="18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6" name="Rechteck 5"/>
          <p:cNvSpPr/>
          <p:nvPr userDrawn="1"/>
        </p:nvSpPr>
        <p:spPr bwMode="auto">
          <a:xfrm>
            <a:off x="5478463" y="2416175"/>
            <a:ext cx="4443412" cy="4608513"/>
          </a:xfrm>
          <a:prstGeom prst="rect">
            <a:avLst/>
          </a:prstGeom>
          <a:solidFill>
            <a:schemeClr val="bg2"/>
          </a:solid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tx1"/>
              </a:solidFill>
              <a:effectLst/>
              <a:latin typeface="Verdana" pitchFamily="1" charset="0"/>
            </a:endParaRP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3/1 Spalti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p>
            <a:r>
              <a:rPr lang="de-DE" dirty="0" smtClean="0"/>
              <a:t>Slide </a:t>
            </a:r>
            <a:fld id="{4534549B-FA4B-41DF-A211-F3D21ABCC320}" type="slidenum">
              <a:rPr lang="de-DE" smtClean="0"/>
              <a:pPr/>
              <a:t>‹Nr.›</a:t>
            </a:fld>
            <a:r>
              <a:rPr lang="de-DE" dirty="0" smtClean="0"/>
              <a:t> | </a:t>
            </a:r>
            <a:fld id="{E641344A-D8AB-ED46-9DBF-BEA3A81B9F74}" type="datetime1">
              <a:rPr lang="de-DE" smtClean="0"/>
              <a:pPr/>
              <a:t>11.02.2013</a:t>
            </a:fld>
            <a:r>
              <a:rPr lang="de-DE" dirty="0" smtClean="0"/>
              <a:t> | Tracking </a:t>
            </a:r>
            <a:r>
              <a:rPr lang="de-DE" dirty="0" err="1" smtClean="0"/>
              <a:t>Protection</a:t>
            </a:r>
            <a:r>
              <a:rPr lang="de-DE" dirty="0" smtClean="0"/>
              <a:t> Working Group</a:t>
            </a:r>
            <a:endParaRPr lang="de-DE" dirty="0"/>
          </a:p>
        </p:txBody>
      </p:sp>
      <p:sp>
        <p:nvSpPr>
          <p:cNvPr id="5" name="Inhaltsplatzhalter 2"/>
          <p:cNvSpPr>
            <a:spLocks noGrp="1"/>
          </p:cNvSpPr>
          <p:nvPr>
            <p:ph sz="half" idx="1" hasCustomPrompt="1"/>
          </p:nvPr>
        </p:nvSpPr>
        <p:spPr>
          <a:xfrm>
            <a:off x="869950" y="2416175"/>
            <a:ext cx="6769100" cy="4586288"/>
          </a:xfrm>
        </p:spPr>
        <p:txBody>
          <a:bodyPr/>
          <a:lstStyle>
            <a:lvl1pPr marL="263525" indent="-263525">
              <a:buSzPct val="110000"/>
              <a:buFontTx/>
              <a:buBlip>
                <a:blip r:embed="rId2"/>
              </a:buBlip>
              <a:defRPr sz="1600"/>
            </a:lvl1pPr>
            <a:lvl2pPr marL="263525" indent="-171450">
              <a:defRPr sz="1600"/>
            </a:lvl2pPr>
            <a:lvl3pPr marL="447675" indent="-184150">
              <a:defRPr sz="1600"/>
            </a:lvl3pPr>
            <a:lvl4pPr marL="630238" indent="-182563">
              <a:defRPr sz="1600"/>
            </a:lvl4pPr>
            <a:lvl5pPr marL="803275" indent="-173038">
              <a:defRPr sz="1600"/>
            </a:lvl5pPr>
            <a:lvl6pPr>
              <a:defRPr sz="1800"/>
            </a:lvl6pPr>
            <a:lvl7pPr>
              <a:defRPr sz="1800"/>
            </a:lvl7pPr>
            <a:lvl8pPr>
              <a:defRPr sz="1800"/>
            </a:lvl8pPr>
            <a:lvl9pPr>
              <a:defRPr sz="18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6" name="Textplatzhalter 6"/>
          <p:cNvSpPr>
            <a:spLocks noGrp="1"/>
          </p:cNvSpPr>
          <p:nvPr>
            <p:ph type="body" sz="quarter" idx="12" hasCustomPrompt="1"/>
          </p:nvPr>
        </p:nvSpPr>
        <p:spPr>
          <a:xfrm>
            <a:off x="7781925" y="2416175"/>
            <a:ext cx="2124538" cy="4597200"/>
          </a:xfrm>
        </p:spPr>
        <p:txBody>
          <a:bodyPr/>
          <a:lstStyle>
            <a:lvl1pPr marL="263525" indent="-263525">
              <a:buSzPct val="110000"/>
              <a:buFontTx/>
              <a:buBlip>
                <a:blip r:embed="rId2"/>
              </a:buBlip>
              <a:defRPr/>
            </a:lvl1pPr>
            <a:lvl2pPr marL="263525" indent="-171450">
              <a:defRPr/>
            </a:lvl2pPr>
            <a:lvl3pPr marL="447675" indent="-184150">
              <a:defRPr/>
            </a:lvl3pPr>
            <a:lvl4pPr marL="630238" indent="-182563">
              <a:defRPr/>
            </a:lvl4pPr>
            <a:lvl5pPr marL="803275" indent="-173038">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1/3 spalti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p>
            <a:r>
              <a:rPr lang="de-DE" dirty="0" smtClean="0"/>
              <a:t>Slide </a:t>
            </a:r>
            <a:fld id="{4534549B-FA4B-41DF-A211-F3D21ABCC320}" type="slidenum">
              <a:rPr lang="de-DE" smtClean="0"/>
              <a:pPr/>
              <a:t>‹Nr.›</a:t>
            </a:fld>
            <a:r>
              <a:rPr lang="de-DE" dirty="0" smtClean="0"/>
              <a:t> | </a:t>
            </a:r>
            <a:fld id="{E641344A-D8AB-ED46-9DBF-BEA3A81B9F74}" type="datetime1">
              <a:rPr lang="de-DE" smtClean="0"/>
              <a:pPr/>
              <a:t>11.02.2013</a:t>
            </a:fld>
            <a:r>
              <a:rPr lang="de-DE" dirty="0" smtClean="0"/>
              <a:t> | Tracking </a:t>
            </a:r>
            <a:r>
              <a:rPr lang="de-DE" dirty="0" err="1" smtClean="0"/>
              <a:t>Protection</a:t>
            </a:r>
            <a:r>
              <a:rPr lang="de-DE" dirty="0" smtClean="0"/>
              <a:t> Working Group</a:t>
            </a:r>
            <a:endParaRPr lang="de-DE" dirty="0"/>
          </a:p>
        </p:txBody>
      </p:sp>
      <p:sp>
        <p:nvSpPr>
          <p:cNvPr id="5" name="Inhaltsplatzhalter 2"/>
          <p:cNvSpPr>
            <a:spLocks noGrp="1"/>
          </p:cNvSpPr>
          <p:nvPr>
            <p:ph sz="half" idx="1" hasCustomPrompt="1"/>
          </p:nvPr>
        </p:nvSpPr>
        <p:spPr>
          <a:xfrm>
            <a:off x="3152775" y="2416175"/>
            <a:ext cx="6769100" cy="4586288"/>
          </a:xfrm>
        </p:spPr>
        <p:txBody>
          <a:bodyPr/>
          <a:lstStyle>
            <a:lvl1pPr marL="263525" indent="-263525">
              <a:buSzPct val="110000"/>
              <a:buFontTx/>
              <a:buBlip>
                <a:blip r:embed="rId2"/>
              </a:buBlip>
              <a:defRPr sz="1600"/>
            </a:lvl1pPr>
            <a:lvl2pPr marL="263525" indent="-171450">
              <a:defRPr sz="1600"/>
            </a:lvl2pPr>
            <a:lvl3pPr marL="447675" indent="-184150">
              <a:defRPr sz="1600"/>
            </a:lvl3pPr>
            <a:lvl4pPr marL="630238" indent="-182563">
              <a:defRPr sz="1600"/>
            </a:lvl4pPr>
            <a:lvl5pPr marL="803275" indent="-173038">
              <a:defRPr sz="1600"/>
            </a:lvl5pPr>
            <a:lvl6pPr>
              <a:defRPr sz="1800"/>
            </a:lvl6pPr>
            <a:lvl7pPr>
              <a:defRPr sz="1800"/>
            </a:lvl7pPr>
            <a:lvl8pPr>
              <a:defRPr sz="1800"/>
            </a:lvl8pPr>
            <a:lvl9pPr>
              <a:defRPr sz="18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6" name="Textplatzhalter 6"/>
          <p:cNvSpPr>
            <a:spLocks noGrp="1"/>
          </p:cNvSpPr>
          <p:nvPr>
            <p:ph type="body" sz="quarter" idx="12" hasCustomPrompt="1"/>
          </p:nvPr>
        </p:nvSpPr>
        <p:spPr>
          <a:xfrm>
            <a:off x="869950" y="2416175"/>
            <a:ext cx="2124538" cy="4597200"/>
          </a:xfrm>
        </p:spPr>
        <p:txBody>
          <a:bodyPr/>
          <a:lstStyle>
            <a:lvl1pPr marL="263525" indent="-263525">
              <a:buSzPct val="110000"/>
              <a:buFontTx/>
              <a:buBlip>
                <a:blip r:embed="rId2"/>
              </a:buBlip>
              <a:defRPr/>
            </a:lvl1pPr>
            <a:lvl2pPr marL="263525" indent="-171450">
              <a:defRPr/>
            </a:lvl2pPr>
            <a:lvl3pPr marL="447675" indent="-184150">
              <a:defRPr/>
            </a:lvl3pPr>
            <a:lvl4pPr marL="630238" indent="-182563">
              <a:defRPr/>
            </a:lvl4pPr>
            <a:lvl5pPr marL="803275" indent="-173038">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Nur Headlin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p>
            <a:r>
              <a:rPr lang="de-DE" dirty="0" smtClean="0"/>
              <a:t>Slide </a:t>
            </a:r>
            <a:fld id="{4534549B-FA4B-41DF-A211-F3D21ABCC320}" type="slidenum">
              <a:rPr lang="de-DE" smtClean="0"/>
              <a:pPr/>
              <a:t>‹Nr.›</a:t>
            </a:fld>
            <a:r>
              <a:rPr lang="de-DE" dirty="0" smtClean="0"/>
              <a:t> | </a:t>
            </a:r>
            <a:fld id="{E641344A-D8AB-ED46-9DBF-BEA3A81B9F74}" type="datetime1">
              <a:rPr lang="de-DE" smtClean="0"/>
              <a:pPr/>
              <a:t>11.02.2013</a:t>
            </a:fld>
            <a:r>
              <a:rPr lang="de-DE" dirty="0" smtClean="0"/>
              <a:t> | Tracking </a:t>
            </a:r>
            <a:r>
              <a:rPr lang="de-DE" dirty="0" err="1" smtClean="0"/>
              <a:t>Protection</a:t>
            </a:r>
            <a:r>
              <a:rPr lang="de-DE" dirty="0" smtClean="0"/>
              <a:t> Working Group</a:t>
            </a:r>
            <a:endParaRPr lang="de-DE"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Zwischenchar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3" name="Foliennummernplatzhalter 2"/>
          <p:cNvSpPr>
            <a:spLocks noGrp="1"/>
          </p:cNvSpPr>
          <p:nvPr>
            <p:ph type="sldNum" sz="quarter" idx="10"/>
          </p:nvPr>
        </p:nvSpPr>
        <p:spPr/>
        <p:txBody>
          <a:bodyPr/>
          <a:lstStyle/>
          <a:p>
            <a:r>
              <a:rPr lang="de-DE" dirty="0" smtClean="0"/>
              <a:t>Slide </a:t>
            </a:r>
            <a:fld id="{4534549B-FA4B-41DF-A211-F3D21ABCC320}" type="slidenum">
              <a:rPr lang="de-DE" smtClean="0"/>
              <a:pPr/>
              <a:t>‹Nr.›</a:t>
            </a:fld>
            <a:r>
              <a:rPr lang="de-DE" dirty="0" smtClean="0"/>
              <a:t> | </a:t>
            </a:r>
            <a:fld id="{E641344A-D8AB-ED46-9DBF-BEA3A81B9F74}" type="datetime1">
              <a:rPr lang="de-DE" smtClean="0"/>
              <a:pPr/>
              <a:t>11.02.2013</a:t>
            </a:fld>
            <a:r>
              <a:rPr lang="de-DE" dirty="0" smtClean="0"/>
              <a:t> | Tracking </a:t>
            </a:r>
            <a:r>
              <a:rPr lang="de-DE" dirty="0" err="1" smtClean="0"/>
              <a:t>Protection</a:t>
            </a:r>
            <a:r>
              <a:rPr lang="de-DE" dirty="0" smtClean="0"/>
              <a:t> Working Group</a:t>
            </a:r>
            <a:endParaRPr lang="de-DE" dirty="0"/>
          </a:p>
        </p:txBody>
      </p:sp>
      <p:pic>
        <p:nvPicPr>
          <p:cNvPr id="5" name="Grafik 4" descr="BVDW_Pfeil.jpg"/>
          <p:cNvPicPr>
            <a:picLocks noChangeAspect="1"/>
          </p:cNvPicPr>
          <p:nvPr userDrawn="1"/>
        </p:nvPicPr>
        <p:blipFill>
          <a:blip r:embed="rId2" cstate="print"/>
          <a:stretch>
            <a:fillRect/>
          </a:stretch>
        </p:blipFill>
        <p:spPr>
          <a:xfrm>
            <a:off x="547654" y="1428732"/>
            <a:ext cx="250858" cy="250858"/>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69950" y="1333500"/>
            <a:ext cx="9051925" cy="9001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de-DE" dirty="0" smtClean="0"/>
              <a:t>Mastertitelformat bearbeiten</a:t>
            </a:r>
          </a:p>
        </p:txBody>
      </p:sp>
      <p:sp>
        <p:nvSpPr>
          <p:cNvPr id="1027" name="Rectangle 3"/>
          <p:cNvSpPr>
            <a:spLocks noGrp="1" noChangeArrowheads="1"/>
          </p:cNvSpPr>
          <p:nvPr>
            <p:ph type="body" idx="1"/>
          </p:nvPr>
        </p:nvSpPr>
        <p:spPr bwMode="auto">
          <a:xfrm>
            <a:off x="869950" y="2416175"/>
            <a:ext cx="9056687" cy="46101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1030" name="Rectangle 6"/>
          <p:cNvSpPr>
            <a:spLocks noGrp="1" noChangeArrowheads="1"/>
          </p:cNvSpPr>
          <p:nvPr>
            <p:ph type="sldNum" sz="quarter" idx="4"/>
          </p:nvPr>
        </p:nvSpPr>
        <p:spPr bwMode="auto">
          <a:xfrm>
            <a:off x="873125" y="7419975"/>
            <a:ext cx="9032875" cy="1238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defTabSz="1066800">
              <a:defRPr sz="900" b="1"/>
            </a:lvl1pPr>
          </a:lstStyle>
          <a:p>
            <a:r>
              <a:rPr lang="de-DE" dirty="0" smtClean="0"/>
              <a:t>Slide </a:t>
            </a:r>
            <a:fld id="{4534549B-FA4B-41DF-A211-F3D21ABCC320}" type="slidenum">
              <a:rPr lang="de-DE" smtClean="0"/>
              <a:pPr/>
              <a:t>‹Nr.›</a:t>
            </a:fld>
            <a:r>
              <a:rPr lang="de-DE" dirty="0" smtClean="0"/>
              <a:t> | </a:t>
            </a:r>
            <a:fld id="{E641344A-D8AB-ED46-9DBF-BEA3A81B9F74}" type="datetime1">
              <a:rPr lang="de-DE" smtClean="0"/>
              <a:pPr/>
              <a:t>11.02.2013</a:t>
            </a:fld>
            <a:r>
              <a:rPr lang="de-DE" dirty="0" smtClean="0"/>
              <a:t> | Tracking </a:t>
            </a:r>
            <a:r>
              <a:rPr lang="de-DE" dirty="0" err="1" smtClean="0"/>
              <a:t>Protection</a:t>
            </a:r>
            <a:r>
              <a:rPr lang="de-DE" dirty="0" smtClean="0"/>
              <a:t> Working Group</a:t>
            </a:r>
            <a:endParaRPr lang="de-DE" dirty="0"/>
          </a:p>
        </p:txBody>
      </p:sp>
      <p:pic>
        <p:nvPicPr>
          <p:cNvPr id="8" name="Bild 7" descr="bvdw_Logo_rgb_xl.jpg"/>
          <p:cNvPicPr>
            <a:picLocks noChangeAspect="1"/>
          </p:cNvPicPr>
          <p:nvPr/>
        </p:nvPicPr>
        <p:blipFill>
          <a:blip r:embed="rId14" cstate="print"/>
          <a:stretch>
            <a:fillRect/>
          </a:stretch>
        </p:blipFill>
        <p:spPr>
          <a:xfrm>
            <a:off x="8579502" y="495300"/>
            <a:ext cx="1326498" cy="685800"/>
          </a:xfrm>
          <a:prstGeom prst="rect">
            <a:avLst/>
          </a:prstGeom>
        </p:spPr>
      </p:pic>
      <p:sp useBgFill="1">
        <p:nvSpPr>
          <p:cNvPr id="10" name="Fußzeilenplatzhalter 9"/>
          <p:cNvSpPr>
            <a:spLocks noGrp="1"/>
          </p:cNvSpPr>
          <p:nvPr>
            <p:ph type="ftr" sz="quarter" idx="3"/>
          </p:nvPr>
        </p:nvSpPr>
        <p:spPr>
          <a:xfrm>
            <a:off x="854107" y="7143772"/>
            <a:ext cx="9051925" cy="285752"/>
          </a:xfrm>
          <a:prstGeom prst="rect">
            <a:avLst/>
          </a:prstGeom>
        </p:spPr>
        <p:txBody>
          <a:bodyPr vert="horz" lIns="0" tIns="0" rIns="91440" bIns="45720" rtlCol="0" anchor="t" anchorCtr="0"/>
          <a:lstStyle>
            <a:lvl1pPr algn="l">
              <a:defRPr sz="700">
                <a:solidFill>
                  <a:schemeClr val="tx1"/>
                </a:solidFill>
              </a:defRPr>
            </a:lvl1pPr>
          </a:lstStyle>
          <a:p>
            <a:r>
              <a:rPr lang="de-DE" dirty="0" smtClean="0"/>
              <a:t>Quellenangabe</a:t>
            </a:r>
            <a:endParaRPr lang="de-DE" dirty="0"/>
          </a:p>
        </p:txBody>
      </p:sp>
    </p:spTree>
  </p:cSld>
  <p:clrMap bg1="lt1" tx1="dk1" bg2="lt2" tx2="dk2" accent1="accent1" accent2="accent2" accent3="accent3" accent4="accent4" accent5="accent5" accent6="accent6" hlink="hlink" folHlink="folHlink"/>
  <p:sldLayoutIdLst>
    <p:sldLayoutId id="2147483668" r:id="rId1"/>
    <p:sldLayoutId id="2147483687" r:id="rId2"/>
    <p:sldLayoutId id="2147483696" r:id="rId3"/>
    <p:sldLayoutId id="2147483697" r:id="rId4"/>
    <p:sldLayoutId id="2147483698" r:id="rId5"/>
    <p:sldLayoutId id="2147483699" r:id="rId6"/>
    <p:sldLayoutId id="2147483700" r:id="rId7"/>
    <p:sldLayoutId id="2147483701" r:id="rId8"/>
    <p:sldLayoutId id="2147483702" r:id="rId9"/>
    <p:sldLayoutId id="2147483678" r:id="rId10"/>
    <p:sldLayoutId id="2147483705" r:id="rId11"/>
    <p:sldLayoutId id="2147483708" r:id="rId12"/>
  </p:sldLayoutIdLst>
  <p:transition>
    <p:fade/>
  </p:transition>
  <p:hf hdr="0" ftr="0" dt="0"/>
  <p:txStyles>
    <p:titleStyle>
      <a:lvl1pPr algn="l" defTabSz="1066800" rtl="0" eaLnBrk="1" fontAlgn="base" hangingPunct="1">
        <a:lnSpc>
          <a:spcPts val="3300"/>
        </a:lnSpc>
        <a:spcBef>
          <a:spcPct val="0"/>
        </a:spcBef>
        <a:spcAft>
          <a:spcPct val="0"/>
        </a:spcAft>
        <a:defRPr sz="2200">
          <a:solidFill>
            <a:schemeClr val="tx1"/>
          </a:solidFill>
          <a:latin typeface="+mj-lt"/>
          <a:ea typeface="+mj-ea"/>
          <a:cs typeface="+mj-cs"/>
        </a:defRPr>
      </a:lvl1pPr>
      <a:lvl2pPr algn="l" defTabSz="1066800" rtl="0" eaLnBrk="1" fontAlgn="base" hangingPunct="1">
        <a:lnSpc>
          <a:spcPts val="3300"/>
        </a:lnSpc>
        <a:spcBef>
          <a:spcPct val="0"/>
        </a:spcBef>
        <a:spcAft>
          <a:spcPct val="0"/>
        </a:spcAft>
        <a:defRPr sz="2200">
          <a:solidFill>
            <a:schemeClr val="tx1"/>
          </a:solidFill>
          <a:latin typeface="Verdana" pitchFamily="1" charset="0"/>
        </a:defRPr>
      </a:lvl2pPr>
      <a:lvl3pPr algn="l" defTabSz="1066800" rtl="0" eaLnBrk="1" fontAlgn="base" hangingPunct="1">
        <a:lnSpc>
          <a:spcPts val="3300"/>
        </a:lnSpc>
        <a:spcBef>
          <a:spcPct val="0"/>
        </a:spcBef>
        <a:spcAft>
          <a:spcPct val="0"/>
        </a:spcAft>
        <a:defRPr sz="2200">
          <a:solidFill>
            <a:schemeClr val="tx1"/>
          </a:solidFill>
          <a:latin typeface="Verdana" pitchFamily="1" charset="0"/>
        </a:defRPr>
      </a:lvl3pPr>
      <a:lvl4pPr algn="l" defTabSz="1066800" rtl="0" eaLnBrk="1" fontAlgn="base" hangingPunct="1">
        <a:lnSpc>
          <a:spcPts val="3300"/>
        </a:lnSpc>
        <a:spcBef>
          <a:spcPct val="0"/>
        </a:spcBef>
        <a:spcAft>
          <a:spcPct val="0"/>
        </a:spcAft>
        <a:defRPr sz="2200">
          <a:solidFill>
            <a:schemeClr val="tx1"/>
          </a:solidFill>
          <a:latin typeface="Verdana" pitchFamily="1" charset="0"/>
        </a:defRPr>
      </a:lvl4pPr>
      <a:lvl5pPr algn="l" defTabSz="1066800" rtl="0" eaLnBrk="1" fontAlgn="base" hangingPunct="1">
        <a:lnSpc>
          <a:spcPts val="3300"/>
        </a:lnSpc>
        <a:spcBef>
          <a:spcPct val="0"/>
        </a:spcBef>
        <a:spcAft>
          <a:spcPct val="0"/>
        </a:spcAft>
        <a:defRPr sz="2200">
          <a:solidFill>
            <a:schemeClr val="tx1"/>
          </a:solidFill>
          <a:latin typeface="Verdana" pitchFamily="1" charset="0"/>
        </a:defRPr>
      </a:lvl5pPr>
      <a:lvl6pPr marL="457200" algn="l" defTabSz="1066800" rtl="0" eaLnBrk="1" fontAlgn="base" hangingPunct="1">
        <a:lnSpc>
          <a:spcPts val="3300"/>
        </a:lnSpc>
        <a:spcBef>
          <a:spcPct val="0"/>
        </a:spcBef>
        <a:spcAft>
          <a:spcPct val="0"/>
        </a:spcAft>
        <a:defRPr sz="2200">
          <a:solidFill>
            <a:schemeClr val="tx1"/>
          </a:solidFill>
          <a:latin typeface="Verdana" pitchFamily="1" charset="0"/>
        </a:defRPr>
      </a:lvl6pPr>
      <a:lvl7pPr marL="914400" algn="l" defTabSz="1066800" rtl="0" eaLnBrk="1" fontAlgn="base" hangingPunct="1">
        <a:lnSpc>
          <a:spcPts val="3300"/>
        </a:lnSpc>
        <a:spcBef>
          <a:spcPct val="0"/>
        </a:spcBef>
        <a:spcAft>
          <a:spcPct val="0"/>
        </a:spcAft>
        <a:defRPr sz="2200">
          <a:solidFill>
            <a:schemeClr val="tx1"/>
          </a:solidFill>
          <a:latin typeface="Verdana" pitchFamily="1" charset="0"/>
        </a:defRPr>
      </a:lvl7pPr>
      <a:lvl8pPr marL="1371600" algn="l" defTabSz="1066800" rtl="0" eaLnBrk="1" fontAlgn="base" hangingPunct="1">
        <a:lnSpc>
          <a:spcPts val="3300"/>
        </a:lnSpc>
        <a:spcBef>
          <a:spcPct val="0"/>
        </a:spcBef>
        <a:spcAft>
          <a:spcPct val="0"/>
        </a:spcAft>
        <a:defRPr sz="2200">
          <a:solidFill>
            <a:schemeClr val="tx1"/>
          </a:solidFill>
          <a:latin typeface="Verdana" pitchFamily="1" charset="0"/>
        </a:defRPr>
      </a:lvl8pPr>
      <a:lvl9pPr marL="1828800" algn="l" defTabSz="1066800" rtl="0" eaLnBrk="1" fontAlgn="base" hangingPunct="1">
        <a:lnSpc>
          <a:spcPts val="3300"/>
        </a:lnSpc>
        <a:spcBef>
          <a:spcPct val="0"/>
        </a:spcBef>
        <a:spcAft>
          <a:spcPct val="0"/>
        </a:spcAft>
        <a:defRPr sz="2200">
          <a:solidFill>
            <a:schemeClr val="tx1"/>
          </a:solidFill>
          <a:latin typeface="Verdana" pitchFamily="1" charset="0"/>
        </a:defRPr>
      </a:lvl9pPr>
    </p:titleStyle>
    <p:bodyStyle>
      <a:lvl1pPr marL="196850" indent="-196850" algn="l" defTabSz="1066800" rtl="0" eaLnBrk="1" fontAlgn="base" hangingPunct="1">
        <a:lnSpc>
          <a:spcPts val="2200"/>
        </a:lnSpc>
        <a:spcBef>
          <a:spcPct val="0"/>
        </a:spcBef>
        <a:spcAft>
          <a:spcPts val="800"/>
        </a:spcAft>
        <a:buSzPct val="90000"/>
        <a:buChar char="•"/>
        <a:defRPr sz="1600">
          <a:solidFill>
            <a:schemeClr val="tx1"/>
          </a:solidFill>
          <a:latin typeface="+mn-lt"/>
          <a:ea typeface="+mn-ea"/>
          <a:cs typeface="+mn-cs"/>
        </a:defRPr>
      </a:lvl1pPr>
      <a:lvl2pPr marL="355600" indent="-173038" algn="l" defTabSz="1066800" rtl="0" eaLnBrk="1" fontAlgn="base" hangingPunct="1">
        <a:lnSpc>
          <a:spcPts val="1800"/>
        </a:lnSpc>
        <a:spcBef>
          <a:spcPct val="0"/>
        </a:spcBef>
        <a:spcAft>
          <a:spcPts val="800"/>
        </a:spcAft>
        <a:buSzPct val="90000"/>
        <a:buChar char="•"/>
        <a:defRPr sz="1600">
          <a:solidFill>
            <a:schemeClr val="tx1"/>
          </a:solidFill>
          <a:latin typeface="+mn-lt"/>
        </a:defRPr>
      </a:lvl2pPr>
      <a:lvl3pPr marL="538163" indent="-182563" algn="l" defTabSz="1066800" rtl="0" eaLnBrk="1" fontAlgn="base" hangingPunct="1">
        <a:lnSpc>
          <a:spcPts val="1800"/>
        </a:lnSpc>
        <a:spcBef>
          <a:spcPct val="0"/>
        </a:spcBef>
        <a:spcAft>
          <a:spcPts val="800"/>
        </a:spcAft>
        <a:buSzPct val="90000"/>
        <a:buChar char="•"/>
        <a:defRPr sz="1600">
          <a:solidFill>
            <a:schemeClr val="tx1"/>
          </a:solidFill>
          <a:latin typeface="+mn-lt"/>
        </a:defRPr>
      </a:lvl3pPr>
      <a:lvl4pPr marL="720725" indent="-182563" algn="l" defTabSz="1066800" rtl="0" eaLnBrk="1" fontAlgn="base" hangingPunct="1">
        <a:lnSpc>
          <a:spcPts val="1800"/>
        </a:lnSpc>
        <a:spcBef>
          <a:spcPct val="0"/>
        </a:spcBef>
        <a:spcAft>
          <a:spcPts val="800"/>
        </a:spcAft>
        <a:buSzPct val="90000"/>
        <a:buChar char="•"/>
        <a:defRPr sz="1600">
          <a:solidFill>
            <a:schemeClr val="tx1"/>
          </a:solidFill>
          <a:latin typeface="+mn-lt"/>
        </a:defRPr>
      </a:lvl4pPr>
      <a:lvl5pPr marL="893763" indent="-173038" algn="l" defTabSz="1066800" rtl="0" eaLnBrk="1" fontAlgn="base" hangingPunct="1">
        <a:lnSpc>
          <a:spcPts val="1800"/>
        </a:lnSpc>
        <a:spcBef>
          <a:spcPct val="0"/>
        </a:spcBef>
        <a:spcAft>
          <a:spcPts val="800"/>
        </a:spcAft>
        <a:buSzPct val="90000"/>
        <a:buChar char="•"/>
        <a:defRPr sz="1600">
          <a:solidFill>
            <a:schemeClr val="tx1"/>
          </a:solidFill>
          <a:latin typeface="+mn-lt"/>
        </a:defRPr>
      </a:lvl5pPr>
      <a:lvl6pPr marL="2165350" indent="-187325" algn="l" defTabSz="1066800" rtl="0" eaLnBrk="1" fontAlgn="base" hangingPunct="1">
        <a:lnSpc>
          <a:spcPts val="1800"/>
        </a:lnSpc>
        <a:spcBef>
          <a:spcPct val="0"/>
        </a:spcBef>
        <a:spcAft>
          <a:spcPts val="800"/>
        </a:spcAft>
        <a:buSzPct val="90000"/>
        <a:buChar char="•"/>
        <a:defRPr sz="1600">
          <a:solidFill>
            <a:schemeClr val="tx1"/>
          </a:solidFill>
          <a:latin typeface="+mn-lt"/>
        </a:defRPr>
      </a:lvl6pPr>
      <a:lvl7pPr marL="2622550" indent="-187325" algn="l" defTabSz="1066800" rtl="0" eaLnBrk="1" fontAlgn="base" hangingPunct="1">
        <a:lnSpc>
          <a:spcPts val="1800"/>
        </a:lnSpc>
        <a:spcBef>
          <a:spcPct val="0"/>
        </a:spcBef>
        <a:spcAft>
          <a:spcPts val="800"/>
        </a:spcAft>
        <a:buSzPct val="90000"/>
        <a:buChar char="•"/>
        <a:defRPr sz="1600">
          <a:solidFill>
            <a:schemeClr val="tx1"/>
          </a:solidFill>
          <a:latin typeface="+mn-lt"/>
        </a:defRPr>
      </a:lvl7pPr>
      <a:lvl8pPr marL="3079750" indent="-187325" algn="l" defTabSz="1066800" rtl="0" eaLnBrk="1" fontAlgn="base" hangingPunct="1">
        <a:lnSpc>
          <a:spcPts val="1800"/>
        </a:lnSpc>
        <a:spcBef>
          <a:spcPct val="0"/>
        </a:spcBef>
        <a:spcAft>
          <a:spcPts val="800"/>
        </a:spcAft>
        <a:buSzPct val="90000"/>
        <a:buChar char="•"/>
        <a:defRPr sz="1600">
          <a:solidFill>
            <a:schemeClr val="tx1"/>
          </a:solidFill>
          <a:latin typeface="+mn-lt"/>
        </a:defRPr>
      </a:lvl8pPr>
      <a:lvl9pPr marL="3536950" indent="-187325" algn="l" defTabSz="1066800" rtl="0" eaLnBrk="1" fontAlgn="base" hangingPunct="1">
        <a:lnSpc>
          <a:spcPts val="1800"/>
        </a:lnSpc>
        <a:spcBef>
          <a:spcPct val="0"/>
        </a:spcBef>
        <a:spcAft>
          <a:spcPts val="800"/>
        </a:spcAft>
        <a:buSzPct val="90000"/>
        <a:buChar char="•"/>
        <a:defRPr sz="16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jpeg"/><Relationship Id="rId7"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jpeg"/><Relationship Id="rId7"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de-DE" sz="2400" dirty="0" smtClean="0">
                <a:ea typeface="Times New Roman"/>
                <a:cs typeface="Arial"/>
              </a:rPr>
              <a:t>The </a:t>
            </a:r>
            <a:r>
              <a:rPr lang="de-DE" sz="2400" dirty="0" err="1" smtClean="0">
                <a:ea typeface="Times New Roman"/>
                <a:cs typeface="Arial"/>
              </a:rPr>
              <a:t>concept</a:t>
            </a:r>
            <a:r>
              <a:rPr lang="de-DE" sz="2400" dirty="0" smtClean="0">
                <a:ea typeface="Times New Roman"/>
                <a:cs typeface="Arial"/>
              </a:rPr>
              <a:t> </a:t>
            </a:r>
            <a:r>
              <a:rPr lang="de-DE" sz="2400" dirty="0" err="1" smtClean="0">
                <a:ea typeface="Times New Roman"/>
                <a:cs typeface="Arial"/>
              </a:rPr>
              <a:t>of</a:t>
            </a:r>
            <a:r>
              <a:rPr lang="de-DE" sz="2400" dirty="0" smtClean="0">
                <a:ea typeface="Times New Roman"/>
                <a:cs typeface="Arial"/>
              </a:rPr>
              <a:t> </a:t>
            </a:r>
            <a:r>
              <a:rPr lang="de-DE" sz="2400" dirty="0" err="1" smtClean="0">
                <a:ea typeface="Times New Roman"/>
                <a:cs typeface="Arial"/>
              </a:rPr>
              <a:t>Pseudonymous</a:t>
            </a:r>
            <a:r>
              <a:rPr lang="de-DE" sz="2400" dirty="0" smtClean="0">
                <a:ea typeface="Times New Roman"/>
                <a:cs typeface="Arial"/>
              </a:rPr>
              <a:t> Data</a:t>
            </a:r>
            <a:endParaRPr lang="de-DE" dirty="0"/>
          </a:p>
        </p:txBody>
      </p:sp>
      <p:sp>
        <p:nvSpPr>
          <p:cNvPr id="6" name="Untertitel 5"/>
          <p:cNvSpPr>
            <a:spLocks noGrp="1"/>
          </p:cNvSpPr>
          <p:nvPr>
            <p:ph type="subTitle" idx="1"/>
          </p:nvPr>
        </p:nvSpPr>
        <p:spPr/>
        <p:txBody>
          <a:bodyPr/>
          <a:lstStyle/>
          <a:p>
            <a:r>
              <a:rPr lang="de-DE" dirty="0" smtClean="0"/>
              <a:t>Boston, </a:t>
            </a:r>
            <a:r>
              <a:rPr lang="de-DE" dirty="0" smtClean="0"/>
              <a:t>11th </a:t>
            </a:r>
            <a:r>
              <a:rPr lang="de-DE" dirty="0" smtClean="0"/>
              <a:t>Jan </a:t>
            </a:r>
            <a:r>
              <a:rPr lang="de-DE" dirty="0" smtClean="0"/>
              <a:t>2013</a:t>
            </a:r>
          </a:p>
          <a:p>
            <a:endParaRPr lang="de-DE" dirty="0" smtClean="0"/>
          </a:p>
          <a:p>
            <a:endParaRPr lang="de-DE" dirty="0" smtClean="0"/>
          </a:p>
          <a:p>
            <a:endParaRPr lang="de-DE" dirty="0" smtClean="0"/>
          </a:p>
          <a:p>
            <a:r>
              <a:rPr lang="de-DE" smtClean="0"/>
              <a:t>Thomas Schauf</a:t>
            </a:r>
            <a:endParaRPr lang="de-DE"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Data and the German law</a:t>
            </a:r>
            <a:endParaRPr lang="de-DE" dirty="0"/>
          </a:p>
        </p:txBody>
      </p:sp>
      <p:sp>
        <p:nvSpPr>
          <p:cNvPr id="4" name="Inhaltsplatzhalter 3"/>
          <p:cNvSpPr>
            <a:spLocks noGrp="1"/>
          </p:cNvSpPr>
          <p:nvPr>
            <p:ph sz="half" idx="1"/>
          </p:nvPr>
        </p:nvSpPr>
        <p:spPr/>
        <p:txBody>
          <a:bodyPr/>
          <a:lstStyle/>
          <a:p>
            <a:r>
              <a:rPr lang="en-US" sz="2000" dirty="0" smtClean="0"/>
              <a:t>Clearly, anonymous data are not personal data, </a:t>
            </a:r>
            <a:r>
              <a:rPr lang="en-US" sz="2000" dirty="0" smtClean="0"/>
              <a:t>while</a:t>
            </a:r>
          </a:p>
          <a:p>
            <a:endParaRPr lang="en-US" sz="2000" dirty="0" smtClean="0"/>
          </a:p>
          <a:p>
            <a:r>
              <a:rPr lang="en-US" sz="2000" dirty="0" smtClean="0"/>
              <a:t>pseudonymous data  are personal data for the person who made them pseudonymous (i.e., the holder of the “key”) </a:t>
            </a:r>
            <a:endParaRPr lang="en-US" sz="2000" dirty="0" smtClean="0"/>
          </a:p>
          <a:p>
            <a:endParaRPr lang="en-US" sz="2000" dirty="0" smtClean="0"/>
          </a:p>
          <a:p>
            <a:r>
              <a:rPr lang="en-US" sz="2000" dirty="0" smtClean="0"/>
              <a:t>but not for the person (e.g., a  researcher) who received the encoded data but who has no access to the “key.”  </a:t>
            </a:r>
          </a:p>
        </p:txBody>
      </p:sp>
      <p:sp>
        <p:nvSpPr>
          <p:cNvPr id="5" name="Foliennummernplatzhalter 2"/>
          <p:cNvSpPr txBox="1">
            <a:spLocks/>
          </p:cNvSpPr>
          <p:nvPr/>
        </p:nvSpPr>
        <p:spPr bwMode="auto">
          <a:xfrm>
            <a:off x="1025525" y="7572375"/>
            <a:ext cx="9032875" cy="1238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l" defTabSz="1066800" rtl="0" eaLnBrk="0" fontAlgn="base" latinLnBrk="0" hangingPunct="0">
              <a:lnSpc>
                <a:spcPct val="100000"/>
              </a:lnSpc>
              <a:spcBef>
                <a:spcPct val="0"/>
              </a:spcBef>
              <a:spcAft>
                <a:spcPct val="0"/>
              </a:spcAft>
              <a:buClrTx/>
              <a:buSzTx/>
              <a:buFontTx/>
              <a:buNone/>
              <a:tabLst/>
              <a:defRPr/>
            </a:pPr>
            <a:r>
              <a:rPr kumimoji="0" lang="de-DE" sz="900" b="1" i="0" u="none" strike="noStrike" kern="1200" cap="none" spc="0" normalizeH="0" baseline="0" noProof="0" smtClean="0">
                <a:ln>
                  <a:noFill/>
                </a:ln>
                <a:solidFill>
                  <a:schemeClr val="tx1"/>
                </a:solidFill>
                <a:effectLst/>
                <a:uLnTx/>
                <a:uFillTx/>
                <a:latin typeface="Verdana" pitchFamily="1" charset="0"/>
                <a:ea typeface="+mn-ea"/>
                <a:cs typeface="+mn-cs"/>
              </a:rPr>
              <a:t>Slide </a:t>
            </a:r>
            <a:fld id="{4534549B-FA4B-41DF-A211-F3D21ABCC320}" type="slidenum">
              <a:rPr kumimoji="0" lang="de-DE" sz="900" b="1" i="0" u="none" strike="noStrike" kern="1200" cap="none" spc="0" normalizeH="0" baseline="0" noProof="0" smtClean="0">
                <a:ln>
                  <a:noFill/>
                </a:ln>
                <a:solidFill>
                  <a:schemeClr val="tx1"/>
                </a:solidFill>
                <a:effectLst/>
                <a:uLnTx/>
                <a:uFillTx/>
                <a:latin typeface="Verdana" pitchFamily="1" charset="0"/>
                <a:ea typeface="+mn-ea"/>
                <a:cs typeface="+mn-cs"/>
              </a:rPr>
              <a:pPr marL="0" marR="0" lvl="0" indent="0" algn="l" defTabSz="1066800" rtl="0" eaLnBrk="0" fontAlgn="base" latinLnBrk="0" hangingPunct="0">
                <a:lnSpc>
                  <a:spcPct val="100000"/>
                </a:lnSpc>
                <a:spcBef>
                  <a:spcPct val="0"/>
                </a:spcBef>
                <a:spcAft>
                  <a:spcPct val="0"/>
                </a:spcAft>
                <a:buClrTx/>
                <a:buSzTx/>
                <a:buFontTx/>
                <a:buNone/>
                <a:tabLst/>
                <a:defRPr/>
              </a:pPr>
              <a:t>10</a:t>
            </a:fld>
            <a:r>
              <a:rPr kumimoji="0" lang="de-DE" sz="900" b="1" i="0" u="none" strike="noStrike" kern="1200" cap="none" spc="0" normalizeH="0" baseline="0" noProof="0" smtClean="0">
                <a:ln>
                  <a:noFill/>
                </a:ln>
                <a:solidFill>
                  <a:schemeClr val="tx1"/>
                </a:solidFill>
                <a:effectLst/>
                <a:uLnTx/>
                <a:uFillTx/>
                <a:latin typeface="Verdana" pitchFamily="1" charset="0"/>
                <a:ea typeface="+mn-ea"/>
                <a:cs typeface="+mn-cs"/>
              </a:rPr>
              <a:t> | 02/11/2013 | Tracking Protection Working Group</a:t>
            </a:r>
            <a:endParaRPr kumimoji="0" lang="de-DE" sz="900" b="1" i="0" u="none" strike="noStrike" kern="1200" cap="none" spc="0" normalizeH="0" baseline="0" noProof="0" dirty="0">
              <a:ln>
                <a:noFill/>
              </a:ln>
              <a:solidFill>
                <a:schemeClr val="tx1"/>
              </a:solidFill>
              <a:effectLst/>
              <a:uLnTx/>
              <a:uFillTx/>
              <a:latin typeface="Verdana" pitchFamily="1" charset="0"/>
              <a:ea typeface="+mn-ea"/>
              <a:cs typeface="+mn-cs"/>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7" descr="logo.jpg"/>
          <p:cNvPicPr>
            <a:picLocks noChangeAspect="1"/>
          </p:cNvPicPr>
          <p:nvPr/>
        </p:nvPicPr>
        <p:blipFill>
          <a:blip r:embed="rId3" cstate="print"/>
          <a:srcRect/>
          <a:stretch>
            <a:fillRect/>
          </a:stretch>
        </p:blipFill>
        <p:spPr bwMode="auto">
          <a:xfrm>
            <a:off x="125942" y="6997171"/>
            <a:ext cx="1000125" cy="868628"/>
          </a:xfrm>
          <a:prstGeom prst="rect">
            <a:avLst/>
          </a:prstGeom>
          <a:noFill/>
          <a:ln w="9525">
            <a:noFill/>
            <a:miter lim="800000"/>
            <a:headEnd/>
            <a:tailEnd/>
          </a:ln>
        </p:spPr>
      </p:pic>
      <p:sp>
        <p:nvSpPr>
          <p:cNvPr id="27" name="Rechteck 26"/>
          <p:cNvSpPr>
            <a:spLocks noChangeArrowheads="1"/>
          </p:cNvSpPr>
          <p:nvPr/>
        </p:nvSpPr>
        <p:spPr bwMode="auto">
          <a:xfrm>
            <a:off x="1637242" y="2269488"/>
            <a:ext cx="1765036" cy="4265347"/>
          </a:xfrm>
          <a:prstGeom prst="rect">
            <a:avLst/>
          </a:prstGeom>
          <a:solidFill>
            <a:srgbClr val="F2F2F2"/>
          </a:solidFill>
          <a:ln w="63500">
            <a:solidFill>
              <a:schemeClr val="bg1"/>
            </a:solidFill>
            <a:miter lim="800000"/>
            <a:headEnd/>
            <a:tailEnd/>
          </a:ln>
          <a:effectLst>
            <a:outerShdw dist="38100" dir="2700000" algn="tl" rotWithShape="0">
              <a:srgbClr val="808080">
                <a:alpha val="39999"/>
              </a:srgbClr>
            </a:outerShdw>
          </a:effectLst>
        </p:spPr>
        <p:txBody>
          <a:bodyPr lIns="106674" tIns="53337" rIns="106674" bIns="53337" anchor="ctr"/>
          <a:lstStyle/>
          <a:p>
            <a:pPr algn="ctr" fontAlgn="auto">
              <a:spcBef>
                <a:spcPts val="0"/>
              </a:spcBef>
              <a:spcAft>
                <a:spcPts val="0"/>
              </a:spcAft>
              <a:defRPr/>
            </a:pPr>
            <a:endParaRPr lang="en-US" sz="700" b="1" dirty="0">
              <a:solidFill>
                <a:prstClr val="black"/>
              </a:solidFill>
              <a:latin typeface="Arial"/>
              <a:cs typeface="Arial"/>
            </a:endParaRPr>
          </a:p>
          <a:p>
            <a:pPr algn="ctr" fontAlgn="auto">
              <a:spcBef>
                <a:spcPts val="0"/>
              </a:spcBef>
              <a:spcAft>
                <a:spcPts val="0"/>
              </a:spcAft>
              <a:defRPr/>
            </a:pPr>
            <a:endParaRPr lang="en-US" sz="7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700" b="1" dirty="0">
              <a:solidFill>
                <a:prstClr val="black"/>
              </a:solidFill>
              <a:latin typeface="Arial"/>
              <a:cs typeface="Arial"/>
            </a:endParaRPr>
          </a:p>
          <a:p>
            <a:pPr algn="ctr" fontAlgn="auto">
              <a:spcBef>
                <a:spcPts val="0"/>
              </a:spcBef>
              <a:spcAft>
                <a:spcPts val="0"/>
              </a:spcAft>
              <a:defRPr/>
            </a:pPr>
            <a:endParaRPr lang="en-US" sz="700" b="1" dirty="0">
              <a:solidFill>
                <a:prstClr val="black"/>
              </a:solidFill>
              <a:latin typeface="Arial"/>
              <a:cs typeface="Arial"/>
            </a:endParaRPr>
          </a:p>
          <a:p>
            <a:pPr algn="ctr" fontAlgn="auto">
              <a:spcBef>
                <a:spcPts val="0"/>
              </a:spcBef>
              <a:spcAft>
                <a:spcPts val="0"/>
              </a:spcAft>
              <a:defRPr/>
            </a:pPr>
            <a:r>
              <a:rPr lang="en-US" sz="1400" b="1" dirty="0">
                <a:solidFill>
                  <a:prstClr val="black"/>
                </a:solidFill>
                <a:latin typeface="Arial"/>
                <a:cs typeface="Arial"/>
              </a:rPr>
              <a:t>IP Address</a:t>
            </a:r>
            <a:endParaRPr lang="en-US" sz="7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r>
              <a:rPr lang="en-US" sz="1400" b="1" dirty="0">
                <a:solidFill>
                  <a:prstClr val="black"/>
                </a:solidFill>
                <a:latin typeface="Arial"/>
                <a:cs typeface="Arial"/>
              </a:rPr>
              <a:t>+ Click Events</a:t>
            </a:r>
          </a:p>
          <a:p>
            <a:pPr algn="ctr" fontAlgn="auto">
              <a:spcBef>
                <a:spcPts val="0"/>
              </a:spcBef>
              <a:spcAft>
                <a:spcPts val="0"/>
              </a:spcAft>
              <a:defRPr/>
            </a:pPr>
            <a:r>
              <a:rPr lang="en-US" sz="1400" b="1" dirty="0">
                <a:solidFill>
                  <a:prstClr val="black"/>
                </a:solidFill>
                <a:latin typeface="Arial"/>
                <a:cs typeface="Arial"/>
              </a:rPr>
              <a:t>+ Interest Data</a:t>
            </a:r>
          </a:p>
          <a:p>
            <a:pPr algn="ctr" fontAlgn="auto">
              <a:spcBef>
                <a:spcPts val="0"/>
              </a:spcBef>
              <a:spcAft>
                <a:spcPts val="0"/>
              </a:spcAft>
              <a:defRPr/>
            </a:pPr>
            <a:r>
              <a:rPr lang="en-US" sz="1400" b="1" dirty="0">
                <a:solidFill>
                  <a:prstClr val="black"/>
                </a:solidFill>
                <a:latin typeface="Arial"/>
                <a:cs typeface="Arial"/>
              </a:rPr>
              <a:t>/ Affinities</a:t>
            </a: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p:txBody>
      </p:sp>
      <p:sp>
        <p:nvSpPr>
          <p:cNvPr id="38" name="Subtitle 2"/>
          <p:cNvSpPr txBox="1">
            <a:spLocks/>
          </p:cNvSpPr>
          <p:nvPr/>
        </p:nvSpPr>
        <p:spPr>
          <a:xfrm>
            <a:off x="1637242" y="7044159"/>
            <a:ext cx="1931724" cy="916781"/>
          </a:xfrm>
          <a:prstGeom prst="rect">
            <a:avLst/>
          </a:prstGeom>
          <a:noFill/>
          <a:ln w="25400" cap="flat" cmpd="sng" algn="ctr">
            <a:noFill/>
            <a:prstDash val="solid"/>
          </a:ln>
        </p:spPr>
        <p:style>
          <a:lnRef idx="2">
            <a:schemeClr val="accent2"/>
          </a:lnRef>
          <a:fillRef idx="1">
            <a:schemeClr val="lt1"/>
          </a:fillRef>
          <a:effectRef idx="0">
            <a:schemeClr val="accent2"/>
          </a:effectRef>
          <a:fontRef idx="minor">
            <a:schemeClr val="dk1"/>
          </a:fontRef>
        </p:style>
        <p:txBody>
          <a:bodyPr lIns="106674" tIns="53337" rIns="106674" bIns="53337"/>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defRPr/>
            </a:pPr>
            <a:r>
              <a:rPr lang="de-DE" sz="2000" b="1" dirty="0" smtClean="0">
                <a:solidFill>
                  <a:srgbClr val="000000"/>
                </a:solidFill>
                <a:cs typeface="Arial" charset="0"/>
              </a:rPr>
              <a:t>Data Source</a:t>
            </a:r>
          </a:p>
          <a:p>
            <a:pPr algn="ctr" eaLnBrk="1" hangingPunct="1">
              <a:defRPr/>
            </a:pPr>
            <a:r>
              <a:rPr lang="de-DE" sz="2000" b="1" dirty="0">
                <a:solidFill>
                  <a:srgbClr val="000000"/>
                </a:solidFill>
                <a:cs typeface="Arial" charset="0"/>
              </a:rPr>
              <a:t>(</a:t>
            </a:r>
            <a:r>
              <a:rPr lang="de-DE" sz="2000" b="1" dirty="0" smtClean="0">
                <a:solidFill>
                  <a:srgbClr val="000000"/>
                </a:solidFill>
                <a:cs typeface="Arial" charset="0"/>
              </a:rPr>
              <a:t>e.g. Website)</a:t>
            </a:r>
            <a:endParaRPr lang="en-US" sz="2000" b="1" dirty="0" smtClean="0">
              <a:solidFill>
                <a:schemeClr val="bg1"/>
              </a:solidFill>
              <a:cs typeface="Arial" charset="0"/>
            </a:endParaRPr>
          </a:p>
        </p:txBody>
      </p:sp>
      <p:sp>
        <p:nvSpPr>
          <p:cNvPr id="10245" name="Textfeld 49"/>
          <p:cNvSpPr txBox="1">
            <a:spLocks noChangeArrowheads="1"/>
          </p:cNvSpPr>
          <p:nvPr/>
        </p:nvSpPr>
        <p:spPr bwMode="auto">
          <a:xfrm>
            <a:off x="2702191" y="4099347"/>
            <a:ext cx="499164" cy="353937"/>
          </a:xfrm>
          <a:prstGeom prst="rect">
            <a:avLst/>
          </a:prstGeom>
          <a:noFill/>
          <a:ln w="9525">
            <a:noFill/>
            <a:miter lim="800000"/>
            <a:headEnd/>
            <a:tailEnd/>
          </a:ln>
        </p:spPr>
        <p:txBody>
          <a:bodyPr wrap="none" lIns="106674" tIns="53337" rIns="106674" bIns="53337">
            <a:spAutoFit/>
          </a:bodyPr>
          <a:lstStyle/>
          <a:p>
            <a:r>
              <a:rPr lang="de-DE" b="1" dirty="0"/>
              <a:t>x4</a:t>
            </a:r>
          </a:p>
        </p:txBody>
      </p:sp>
      <p:sp>
        <p:nvSpPr>
          <p:cNvPr id="83" name="Subtitle 2"/>
          <p:cNvSpPr txBox="1">
            <a:spLocks/>
          </p:cNvSpPr>
          <p:nvPr/>
        </p:nvSpPr>
        <p:spPr>
          <a:xfrm>
            <a:off x="125942" y="4440130"/>
            <a:ext cx="1679840" cy="916781"/>
          </a:xfrm>
          <a:prstGeom prst="rect">
            <a:avLst/>
          </a:prstGeom>
          <a:noFill/>
          <a:ln w="25400" cap="flat" cmpd="sng" algn="ctr">
            <a:noFill/>
            <a:prstDash val="solid"/>
          </a:ln>
        </p:spPr>
        <p:style>
          <a:lnRef idx="2">
            <a:schemeClr val="accent2"/>
          </a:lnRef>
          <a:fillRef idx="1">
            <a:schemeClr val="lt1"/>
          </a:fillRef>
          <a:effectRef idx="0">
            <a:schemeClr val="accent2"/>
          </a:effectRef>
          <a:fontRef idx="minor">
            <a:schemeClr val="dk1"/>
          </a:fontRef>
        </p:style>
        <p:txBody>
          <a:bodyPr lIns="106674" tIns="53337" rIns="106674" bIns="53337"/>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de-DE" b="1" dirty="0" err="1" smtClean="0">
                <a:solidFill>
                  <a:srgbClr val="474747"/>
                </a:solidFill>
                <a:cs typeface="Arial" charset="0"/>
              </a:rPr>
              <a:t>Incoming</a:t>
            </a:r>
            <a:r>
              <a:rPr lang="de-DE" b="1" dirty="0" smtClean="0">
                <a:solidFill>
                  <a:srgbClr val="474747"/>
                </a:solidFill>
                <a:cs typeface="Arial" charset="0"/>
              </a:rPr>
              <a:t> Dataset</a:t>
            </a:r>
            <a:endParaRPr lang="en-US" b="1" dirty="0" smtClean="0">
              <a:solidFill>
                <a:srgbClr val="474747"/>
              </a:solidFill>
              <a:cs typeface="Arial" charset="0"/>
            </a:endParaRPr>
          </a:p>
        </p:txBody>
      </p:sp>
      <p:pic>
        <p:nvPicPr>
          <p:cNvPr id="10247" name="Bild 55" descr="insights.png"/>
          <p:cNvPicPr>
            <a:picLocks noChangeAspect="1"/>
          </p:cNvPicPr>
          <p:nvPr/>
        </p:nvPicPr>
        <p:blipFill>
          <a:blip r:embed="rId4" cstate="print"/>
          <a:srcRect l="26289" t="45831" r="29784" b="25635"/>
          <a:stretch>
            <a:fillRect/>
          </a:stretch>
        </p:blipFill>
        <p:spPr bwMode="auto">
          <a:xfrm>
            <a:off x="209286" y="3675219"/>
            <a:ext cx="1044575" cy="757503"/>
          </a:xfrm>
          <a:prstGeom prst="rect">
            <a:avLst/>
          </a:prstGeom>
          <a:noFill/>
          <a:ln w="9525">
            <a:noFill/>
            <a:miter lim="800000"/>
            <a:headEnd/>
            <a:tailEnd/>
          </a:ln>
        </p:spPr>
      </p:pic>
      <p:pic>
        <p:nvPicPr>
          <p:cNvPr id="10248" name="Bild 2" descr="sports.png"/>
          <p:cNvPicPr>
            <a:picLocks noChangeAspect="1"/>
          </p:cNvPicPr>
          <p:nvPr/>
        </p:nvPicPr>
        <p:blipFill>
          <a:blip r:embed="rId5" cstate="print"/>
          <a:srcRect/>
          <a:stretch>
            <a:fillRect/>
          </a:stretch>
        </p:blipFill>
        <p:spPr bwMode="auto">
          <a:xfrm>
            <a:off x="2039145" y="3930806"/>
            <a:ext cx="698235" cy="755650"/>
          </a:xfrm>
          <a:prstGeom prst="rect">
            <a:avLst/>
          </a:prstGeom>
          <a:noFill/>
          <a:ln w="9525">
            <a:noFill/>
            <a:miter lim="800000"/>
            <a:headEnd/>
            <a:tailEnd/>
          </a:ln>
        </p:spPr>
      </p:pic>
      <p:pic>
        <p:nvPicPr>
          <p:cNvPr id="10249" name="Bild 106" descr="car.png"/>
          <p:cNvPicPr>
            <a:picLocks noChangeAspect="1"/>
          </p:cNvPicPr>
          <p:nvPr/>
        </p:nvPicPr>
        <p:blipFill>
          <a:blip r:embed="rId6" cstate="print"/>
          <a:srcRect/>
          <a:stretch>
            <a:fillRect/>
          </a:stretch>
        </p:blipFill>
        <p:spPr bwMode="auto">
          <a:xfrm>
            <a:off x="1889125" y="4854996"/>
            <a:ext cx="950119" cy="525992"/>
          </a:xfrm>
          <a:prstGeom prst="rect">
            <a:avLst/>
          </a:prstGeom>
          <a:noFill/>
          <a:ln w="9525">
            <a:noFill/>
            <a:miter lim="800000"/>
            <a:headEnd/>
            <a:tailEnd/>
          </a:ln>
        </p:spPr>
      </p:pic>
      <p:sp>
        <p:nvSpPr>
          <p:cNvPr id="10250" name="Textfeld 49"/>
          <p:cNvSpPr txBox="1">
            <a:spLocks noChangeArrowheads="1"/>
          </p:cNvSpPr>
          <p:nvPr/>
        </p:nvSpPr>
        <p:spPr bwMode="auto">
          <a:xfrm>
            <a:off x="2702191" y="4938340"/>
            <a:ext cx="499164" cy="353937"/>
          </a:xfrm>
          <a:prstGeom prst="rect">
            <a:avLst/>
          </a:prstGeom>
          <a:noFill/>
          <a:ln w="9525">
            <a:noFill/>
            <a:miter lim="800000"/>
            <a:headEnd/>
            <a:tailEnd/>
          </a:ln>
        </p:spPr>
        <p:txBody>
          <a:bodyPr wrap="none" lIns="106674" tIns="53337" rIns="106674" bIns="53337">
            <a:spAutoFit/>
          </a:bodyPr>
          <a:lstStyle/>
          <a:p>
            <a:r>
              <a:rPr lang="de-DE" b="1" dirty="0"/>
              <a:t>x6</a:t>
            </a:r>
          </a:p>
        </p:txBody>
      </p:sp>
      <p:pic>
        <p:nvPicPr>
          <p:cNvPr id="10251" name="Bild 5" descr="tv.png"/>
          <p:cNvPicPr>
            <a:picLocks noChangeAspect="1"/>
          </p:cNvPicPr>
          <p:nvPr/>
        </p:nvPicPr>
        <p:blipFill>
          <a:blip r:embed="rId7" cstate="print"/>
          <a:srcRect/>
          <a:stretch>
            <a:fillRect/>
          </a:stretch>
        </p:blipFill>
        <p:spPr bwMode="auto">
          <a:xfrm>
            <a:off x="2015067" y="5610646"/>
            <a:ext cx="714904" cy="672306"/>
          </a:xfrm>
          <a:prstGeom prst="rect">
            <a:avLst/>
          </a:prstGeom>
          <a:noFill/>
          <a:ln w="9525">
            <a:noFill/>
            <a:miter lim="800000"/>
            <a:headEnd/>
            <a:tailEnd/>
          </a:ln>
        </p:spPr>
      </p:pic>
      <p:sp>
        <p:nvSpPr>
          <p:cNvPr id="10252" name="Textfeld 49"/>
          <p:cNvSpPr txBox="1">
            <a:spLocks noChangeArrowheads="1"/>
          </p:cNvSpPr>
          <p:nvPr/>
        </p:nvSpPr>
        <p:spPr bwMode="auto">
          <a:xfrm>
            <a:off x="2702191" y="5779185"/>
            <a:ext cx="499164" cy="353937"/>
          </a:xfrm>
          <a:prstGeom prst="rect">
            <a:avLst/>
          </a:prstGeom>
          <a:noFill/>
          <a:ln w="9525">
            <a:noFill/>
            <a:miter lim="800000"/>
            <a:headEnd/>
            <a:tailEnd/>
          </a:ln>
        </p:spPr>
        <p:txBody>
          <a:bodyPr wrap="none" lIns="106674" tIns="53337" rIns="106674" bIns="53337">
            <a:spAutoFit/>
          </a:bodyPr>
          <a:lstStyle/>
          <a:p>
            <a:r>
              <a:rPr lang="de-DE" b="1" dirty="0"/>
              <a:t>x3</a:t>
            </a:r>
          </a:p>
        </p:txBody>
      </p:sp>
      <p:sp>
        <p:nvSpPr>
          <p:cNvPr id="14" name="Titel 13"/>
          <p:cNvSpPr>
            <a:spLocks noGrp="1"/>
          </p:cNvSpPr>
          <p:nvPr>
            <p:ph type="title"/>
          </p:nvPr>
        </p:nvSpPr>
        <p:spPr/>
        <p:txBody>
          <a:bodyPr/>
          <a:lstStyle/>
          <a:p>
            <a:r>
              <a:rPr lang="de-DE" dirty="0" err="1" smtClean="0"/>
              <a:t>How</a:t>
            </a:r>
            <a:r>
              <a:rPr lang="de-DE" dirty="0" smtClean="0"/>
              <a:t> </a:t>
            </a:r>
            <a:r>
              <a:rPr lang="de-DE" dirty="0" err="1" smtClean="0"/>
              <a:t>Pseudonymisation</a:t>
            </a:r>
            <a:r>
              <a:rPr lang="de-DE" dirty="0" smtClean="0"/>
              <a:t> </a:t>
            </a:r>
            <a:r>
              <a:rPr lang="de-DE" dirty="0" err="1" smtClean="0"/>
              <a:t>works</a:t>
            </a:r>
            <a:endParaRPr lang="de-DE"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7" descr="logo.jpg"/>
          <p:cNvPicPr>
            <a:picLocks noChangeAspect="1"/>
          </p:cNvPicPr>
          <p:nvPr/>
        </p:nvPicPr>
        <p:blipFill>
          <a:blip r:embed="rId3" cstate="print"/>
          <a:srcRect/>
          <a:stretch>
            <a:fillRect/>
          </a:stretch>
        </p:blipFill>
        <p:spPr bwMode="auto">
          <a:xfrm>
            <a:off x="125942" y="6997171"/>
            <a:ext cx="1000125" cy="868628"/>
          </a:xfrm>
          <a:prstGeom prst="rect">
            <a:avLst/>
          </a:prstGeom>
          <a:noFill/>
          <a:ln w="9525">
            <a:noFill/>
            <a:miter lim="800000"/>
            <a:headEnd/>
            <a:tailEnd/>
          </a:ln>
        </p:spPr>
      </p:pic>
      <p:sp>
        <p:nvSpPr>
          <p:cNvPr id="20" name="Rechteck 19"/>
          <p:cNvSpPr>
            <a:spLocks noChangeArrowheads="1"/>
          </p:cNvSpPr>
          <p:nvPr/>
        </p:nvSpPr>
        <p:spPr bwMode="auto">
          <a:xfrm>
            <a:off x="3906044" y="1802630"/>
            <a:ext cx="3948642" cy="5006182"/>
          </a:xfrm>
          <a:prstGeom prst="rect">
            <a:avLst/>
          </a:prstGeom>
          <a:solidFill>
            <a:srgbClr val="CCFFCC"/>
          </a:solidFill>
          <a:ln w="63500">
            <a:solidFill>
              <a:schemeClr val="bg1"/>
            </a:solidFill>
            <a:miter lim="800000"/>
            <a:headEnd/>
            <a:tailEnd/>
          </a:ln>
          <a:effectLst>
            <a:outerShdw dist="38100" dir="2700000" algn="tl" rotWithShape="0">
              <a:srgbClr val="808080">
                <a:alpha val="39999"/>
              </a:srgbClr>
            </a:outerShdw>
          </a:effectLst>
        </p:spPr>
        <p:txBody>
          <a:bodyPr lIns="106674" tIns="53337" rIns="106674" bIns="53337" anchor="ctr"/>
          <a:lstStyle/>
          <a:p>
            <a:pPr algn="ctr" fontAlgn="auto">
              <a:spcBef>
                <a:spcPts val="0"/>
              </a:spcBef>
              <a:spcAft>
                <a:spcPts val="0"/>
              </a:spcAft>
              <a:defRPr/>
            </a:pPr>
            <a:endParaRPr lang="en-US" b="1" dirty="0">
              <a:solidFill>
                <a:prstClr val="black"/>
              </a:solidFill>
              <a:latin typeface="Arial"/>
              <a:cs typeface="Arial"/>
            </a:endParaRPr>
          </a:p>
        </p:txBody>
      </p:sp>
      <p:sp>
        <p:nvSpPr>
          <p:cNvPr id="27" name="Rechteck 26"/>
          <p:cNvSpPr>
            <a:spLocks noChangeArrowheads="1"/>
          </p:cNvSpPr>
          <p:nvPr/>
        </p:nvSpPr>
        <p:spPr bwMode="auto">
          <a:xfrm>
            <a:off x="1637242" y="2269488"/>
            <a:ext cx="1765036" cy="4265347"/>
          </a:xfrm>
          <a:prstGeom prst="rect">
            <a:avLst/>
          </a:prstGeom>
          <a:solidFill>
            <a:srgbClr val="F2F2F2"/>
          </a:solidFill>
          <a:ln w="63500">
            <a:solidFill>
              <a:schemeClr val="bg1"/>
            </a:solidFill>
            <a:miter lim="800000"/>
            <a:headEnd/>
            <a:tailEnd/>
          </a:ln>
          <a:effectLst>
            <a:outerShdw dist="38100" dir="2700000" algn="tl" rotWithShape="0">
              <a:srgbClr val="808080">
                <a:alpha val="39999"/>
              </a:srgbClr>
            </a:outerShdw>
          </a:effectLst>
        </p:spPr>
        <p:txBody>
          <a:bodyPr lIns="106674" tIns="53337" rIns="106674" bIns="53337" anchor="ctr"/>
          <a:lstStyle/>
          <a:p>
            <a:pPr algn="ctr" fontAlgn="auto">
              <a:spcBef>
                <a:spcPts val="0"/>
              </a:spcBef>
              <a:spcAft>
                <a:spcPts val="0"/>
              </a:spcAft>
              <a:defRPr/>
            </a:pPr>
            <a:endParaRPr lang="en-US" sz="700" b="1" dirty="0">
              <a:solidFill>
                <a:prstClr val="black"/>
              </a:solidFill>
              <a:latin typeface="Arial"/>
              <a:cs typeface="Arial"/>
            </a:endParaRPr>
          </a:p>
          <a:p>
            <a:pPr algn="ctr" fontAlgn="auto">
              <a:spcBef>
                <a:spcPts val="0"/>
              </a:spcBef>
              <a:spcAft>
                <a:spcPts val="0"/>
              </a:spcAft>
              <a:defRPr/>
            </a:pPr>
            <a:endParaRPr lang="en-US" sz="7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700" b="1" dirty="0">
              <a:solidFill>
                <a:prstClr val="black"/>
              </a:solidFill>
              <a:latin typeface="Arial"/>
              <a:cs typeface="Arial"/>
            </a:endParaRPr>
          </a:p>
          <a:p>
            <a:pPr algn="ctr" fontAlgn="auto">
              <a:spcBef>
                <a:spcPts val="0"/>
              </a:spcBef>
              <a:spcAft>
                <a:spcPts val="0"/>
              </a:spcAft>
              <a:defRPr/>
            </a:pPr>
            <a:endParaRPr lang="en-US" sz="700" b="1" dirty="0">
              <a:solidFill>
                <a:prstClr val="black"/>
              </a:solidFill>
              <a:latin typeface="Arial"/>
              <a:cs typeface="Arial"/>
            </a:endParaRPr>
          </a:p>
          <a:p>
            <a:pPr algn="ctr" fontAlgn="auto">
              <a:spcBef>
                <a:spcPts val="0"/>
              </a:spcBef>
              <a:spcAft>
                <a:spcPts val="0"/>
              </a:spcAft>
              <a:defRPr/>
            </a:pPr>
            <a:r>
              <a:rPr lang="en-US" sz="1400" b="1" dirty="0">
                <a:solidFill>
                  <a:prstClr val="black"/>
                </a:solidFill>
                <a:latin typeface="Arial"/>
                <a:cs typeface="Arial"/>
              </a:rPr>
              <a:t>IP Address</a:t>
            </a:r>
            <a:endParaRPr lang="en-US" sz="7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r>
              <a:rPr lang="en-US" sz="1400" b="1" dirty="0">
                <a:solidFill>
                  <a:prstClr val="black"/>
                </a:solidFill>
                <a:latin typeface="Arial"/>
                <a:cs typeface="Arial"/>
              </a:rPr>
              <a:t>+ Click Events</a:t>
            </a:r>
          </a:p>
          <a:p>
            <a:pPr algn="ctr" fontAlgn="auto">
              <a:spcBef>
                <a:spcPts val="0"/>
              </a:spcBef>
              <a:spcAft>
                <a:spcPts val="0"/>
              </a:spcAft>
              <a:defRPr/>
            </a:pPr>
            <a:r>
              <a:rPr lang="en-US" sz="1400" b="1" dirty="0">
                <a:solidFill>
                  <a:prstClr val="black"/>
                </a:solidFill>
                <a:latin typeface="Arial"/>
                <a:cs typeface="Arial"/>
              </a:rPr>
              <a:t>+ Interest Data</a:t>
            </a:r>
          </a:p>
          <a:p>
            <a:pPr algn="ctr" fontAlgn="auto">
              <a:spcBef>
                <a:spcPts val="0"/>
              </a:spcBef>
              <a:spcAft>
                <a:spcPts val="0"/>
              </a:spcAft>
              <a:defRPr/>
            </a:pPr>
            <a:r>
              <a:rPr lang="en-US" sz="1400" b="1" dirty="0">
                <a:solidFill>
                  <a:prstClr val="black"/>
                </a:solidFill>
                <a:latin typeface="Arial"/>
                <a:cs typeface="Arial"/>
              </a:rPr>
              <a:t>/ Affinities</a:t>
            </a: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p:txBody>
      </p:sp>
      <p:sp>
        <p:nvSpPr>
          <p:cNvPr id="31" name="Subtitle 2"/>
          <p:cNvSpPr txBox="1">
            <a:spLocks/>
          </p:cNvSpPr>
          <p:nvPr/>
        </p:nvSpPr>
        <p:spPr>
          <a:xfrm>
            <a:off x="4241271" y="7044159"/>
            <a:ext cx="3528219" cy="916781"/>
          </a:xfrm>
          <a:prstGeom prst="rect">
            <a:avLst/>
          </a:prstGeom>
          <a:noFill/>
          <a:ln w="25400" cap="flat" cmpd="sng" algn="ctr">
            <a:noFill/>
            <a:prstDash val="solid"/>
          </a:ln>
        </p:spPr>
        <p:style>
          <a:lnRef idx="2">
            <a:schemeClr val="accent2"/>
          </a:lnRef>
          <a:fillRef idx="1">
            <a:schemeClr val="lt1"/>
          </a:fillRef>
          <a:effectRef idx="0">
            <a:schemeClr val="accent2"/>
          </a:effectRef>
          <a:fontRef idx="minor">
            <a:schemeClr val="dk1"/>
          </a:fontRef>
        </p:style>
        <p:txBody>
          <a:bodyPr lIns="106674" tIns="53337" rIns="106674" bIns="53337"/>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defRPr/>
            </a:pPr>
            <a:r>
              <a:rPr lang="de-DE" sz="2000" b="1" dirty="0" err="1" smtClean="0">
                <a:solidFill>
                  <a:srgbClr val="000000"/>
                </a:solidFill>
                <a:cs typeface="Arial" charset="0"/>
              </a:rPr>
              <a:t>Pseudonymisation</a:t>
            </a:r>
            <a:r>
              <a:rPr lang="de-DE" sz="2000" b="1" dirty="0" smtClean="0">
                <a:solidFill>
                  <a:srgbClr val="000000"/>
                </a:solidFill>
                <a:cs typeface="Arial" charset="0"/>
              </a:rPr>
              <a:t> Service</a:t>
            </a:r>
          </a:p>
          <a:p>
            <a:pPr algn="ctr" eaLnBrk="1" hangingPunct="1">
              <a:defRPr/>
            </a:pPr>
            <a:r>
              <a:rPr lang="de-DE" sz="2000" b="1" dirty="0" smtClean="0">
                <a:solidFill>
                  <a:srgbClr val="000000"/>
                </a:solidFill>
                <a:cs typeface="Arial" charset="0"/>
              </a:rPr>
              <a:t>(</a:t>
            </a:r>
            <a:r>
              <a:rPr lang="de-DE" sz="2000" b="1" dirty="0" err="1" smtClean="0">
                <a:solidFill>
                  <a:srgbClr val="000000"/>
                </a:solidFill>
                <a:cs typeface="Arial" charset="0"/>
              </a:rPr>
              <a:t>Ideally</a:t>
            </a:r>
            <a:r>
              <a:rPr lang="de-DE" sz="2000" b="1" dirty="0" smtClean="0">
                <a:solidFill>
                  <a:srgbClr val="000000"/>
                </a:solidFill>
                <a:cs typeface="Arial" charset="0"/>
              </a:rPr>
              <a:t> 3rd Party)</a:t>
            </a:r>
            <a:endParaRPr lang="en-US" sz="2000" b="1" dirty="0" smtClean="0">
              <a:solidFill>
                <a:schemeClr val="bg1"/>
              </a:solidFill>
              <a:cs typeface="Arial" charset="0"/>
            </a:endParaRPr>
          </a:p>
        </p:txBody>
      </p:sp>
      <p:sp>
        <p:nvSpPr>
          <p:cNvPr id="35" name="Rechteck 34"/>
          <p:cNvSpPr>
            <a:spLocks noChangeArrowheads="1"/>
          </p:cNvSpPr>
          <p:nvPr/>
        </p:nvSpPr>
        <p:spPr bwMode="auto">
          <a:xfrm>
            <a:off x="4074583" y="2269488"/>
            <a:ext cx="1511300" cy="4265347"/>
          </a:xfrm>
          <a:prstGeom prst="rect">
            <a:avLst/>
          </a:prstGeom>
          <a:solidFill>
            <a:srgbClr val="F2F2F2"/>
          </a:solidFill>
          <a:ln w="63500">
            <a:solidFill>
              <a:schemeClr val="bg1"/>
            </a:solidFill>
            <a:miter lim="800000"/>
            <a:headEnd/>
            <a:tailEnd/>
          </a:ln>
          <a:effectLst>
            <a:outerShdw dist="38100" dir="2700000" algn="tl" rotWithShape="0">
              <a:srgbClr val="808080">
                <a:alpha val="39999"/>
              </a:srgbClr>
            </a:outerShdw>
          </a:effectLst>
        </p:spPr>
        <p:txBody>
          <a:bodyPr lIns="106674" tIns="53337" rIns="106674" bIns="53337" anchor="ctr"/>
          <a:lstStyle/>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r>
              <a:rPr lang="en-US" sz="1400" b="1" dirty="0">
                <a:solidFill>
                  <a:srgbClr val="000000"/>
                </a:solidFill>
                <a:latin typeface="Arial"/>
                <a:cs typeface="Arial"/>
              </a:rPr>
              <a:t>IP Address</a:t>
            </a: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r>
              <a:rPr lang="en-US" sz="1400" b="1" dirty="0">
                <a:solidFill>
                  <a:srgbClr val="000000"/>
                </a:solidFill>
                <a:latin typeface="Arial"/>
                <a:cs typeface="Arial"/>
              </a:rPr>
              <a:t>+ Click Events</a:t>
            </a:r>
          </a:p>
          <a:p>
            <a:pPr algn="ctr" fontAlgn="auto">
              <a:spcBef>
                <a:spcPts val="0"/>
              </a:spcBef>
              <a:spcAft>
                <a:spcPts val="0"/>
              </a:spcAft>
              <a:defRPr/>
            </a:pPr>
            <a:r>
              <a:rPr lang="en-US" sz="1400" b="1" dirty="0">
                <a:solidFill>
                  <a:srgbClr val="000000"/>
                </a:solidFill>
                <a:latin typeface="Arial"/>
                <a:cs typeface="Arial"/>
              </a:rPr>
              <a:t>+ Interest Data</a:t>
            </a:r>
          </a:p>
          <a:p>
            <a:pPr algn="ctr" fontAlgn="auto">
              <a:spcBef>
                <a:spcPts val="0"/>
              </a:spcBef>
              <a:spcAft>
                <a:spcPts val="0"/>
              </a:spcAft>
              <a:defRPr/>
            </a:pPr>
            <a:r>
              <a:rPr lang="en-US" sz="1400" b="1" dirty="0">
                <a:solidFill>
                  <a:srgbClr val="000000"/>
                </a:solidFill>
                <a:latin typeface="Arial"/>
                <a:cs typeface="Arial"/>
              </a:rPr>
              <a:t>/ Affinities</a:t>
            </a: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p:txBody>
      </p:sp>
      <p:sp>
        <p:nvSpPr>
          <p:cNvPr id="38" name="Subtitle 2"/>
          <p:cNvSpPr txBox="1">
            <a:spLocks/>
          </p:cNvSpPr>
          <p:nvPr/>
        </p:nvSpPr>
        <p:spPr>
          <a:xfrm>
            <a:off x="1637242" y="7044159"/>
            <a:ext cx="1931724" cy="916781"/>
          </a:xfrm>
          <a:prstGeom prst="rect">
            <a:avLst/>
          </a:prstGeom>
          <a:noFill/>
          <a:ln w="25400" cap="flat" cmpd="sng" algn="ctr">
            <a:noFill/>
            <a:prstDash val="solid"/>
          </a:ln>
        </p:spPr>
        <p:style>
          <a:lnRef idx="2">
            <a:schemeClr val="accent2"/>
          </a:lnRef>
          <a:fillRef idx="1">
            <a:schemeClr val="lt1"/>
          </a:fillRef>
          <a:effectRef idx="0">
            <a:schemeClr val="accent2"/>
          </a:effectRef>
          <a:fontRef idx="minor">
            <a:schemeClr val="dk1"/>
          </a:fontRef>
        </p:style>
        <p:txBody>
          <a:bodyPr lIns="106674" tIns="53337" rIns="106674" bIns="53337"/>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defRPr/>
            </a:pPr>
            <a:r>
              <a:rPr lang="de-DE" sz="2000" b="1" dirty="0" smtClean="0">
                <a:solidFill>
                  <a:srgbClr val="000000"/>
                </a:solidFill>
                <a:cs typeface="Arial" charset="0"/>
              </a:rPr>
              <a:t>Data Source</a:t>
            </a:r>
          </a:p>
          <a:p>
            <a:pPr algn="ctr" eaLnBrk="1" hangingPunct="1">
              <a:defRPr/>
            </a:pPr>
            <a:r>
              <a:rPr lang="de-DE" sz="2000" b="1" dirty="0">
                <a:solidFill>
                  <a:srgbClr val="000000"/>
                </a:solidFill>
                <a:cs typeface="Arial" charset="0"/>
              </a:rPr>
              <a:t>(</a:t>
            </a:r>
            <a:r>
              <a:rPr lang="de-DE" sz="2000" b="1" dirty="0" smtClean="0">
                <a:solidFill>
                  <a:srgbClr val="000000"/>
                </a:solidFill>
                <a:cs typeface="Arial" charset="0"/>
              </a:rPr>
              <a:t>e.g. Website)</a:t>
            </a:r>
            <a:endParaRPr lang="en-US" sz="2000" b="1" dirty="0" smtClean="0">
              <a:solidFill>
                <a:schemeClr val="bg1"/>
              </a:solidFill>
              <a:cs typeface="Arial" charset="0"/>
            </a:endParaRPr>
          </a:p>
        </p:txBody>
      </p:sp>
      <p:sp>
        <p:nvSpPr>
          <p:cNvPr id="12296" name="Textfeld 49"/>
          <p:cNvSpPr txBox="1">
            <a:spLocks noChangeArrowheads="1"/>
          </p:cNvSpPr>
          <p:nvPr/>
        </p:nvSpPr>
        <p:spPr bwMode="auto">
          <a:xfrm>
            <a:off x="2702191" y="4099347"/>
            <a:ext cx="499164" cy="353937"/>
          </a:xfrm>
          <a:prstGeom prst="rect">
            <a:avLst/>
          </a:prstGeom>
          <a:noFill/>
          <a:ln w="9525">
            <a:noFill/>
            <a:miter lim="800000"/>
            <a:headEnd/>
            <a:tailEnd/>
          </a:ln>
        </p:spPr>
        <p:txBody>
          <a:bodyPr wrap="none" lIns="106674" tIns="53337" rIns="106674" bIns="53337">
            <a:spAutoFit/>
          </a:bodyPr>
          <a:lstStyle/>
          <a:p>
            <a:r>
              <a:rPr lang="de-DE" b="1" dirty="0"/>
              <a:t>x4</a:t>
            </a:r>
          </a:p>
        </p:txBody>
      </p:sp>
      <p:sp>
        <p:nvSpPr>
          <p:cNvPr id="80" name="Rechteck 79"/>
          <p:cNvSpPr>
            <a:spLocks noChangeArrowheads="1"/>
          </p:cNvSpPr>
          <p:nvPr/>
        </p:nvSpPr>
        <p:spPr bwMode="auto">
          <a:xfrm>
            <a:off x="6174846" y="2249115"/>
            <a:ext cx="1511300" cy="4265349"/>
          </a:xfrm>
          <a:prstGeom prst="rect">
            <a:avLst/>
          </a:prstGeom>
          <a:solidFill>
            <a:srgbClr val="FDF5D5"/>
          </a:solidFill>
          <a:ln w="63500">
            <a:solidFill>
              <a:schemeClr val="bg1"/>
            </a:solidFill>
            <a:miter lim="800000"/>
            <a:headEnd/>
            <a:tailEnd/>
          </a:ln>
          <a:effectLst>
            <a:outerShdw dist="38100" dir="2700000" algn="tl" rotWithShape="0">
              <a:srgbClr val="808080">
                <a:alpha val="39999"/>
              </a:srgbClr>
            </a:outerShdw>
          </a:effectLst>
        </p:spPr>
        <p:txBody>
          <a:bodyPr lIns="106674" tIns="53337" rIns="106674" bIns="53337" anchor="ctr"/>
          <a:lstStyle/>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r>
              <a:rPr lang="en-US" sz="1400" b="1" dirty="0">
                <a:solidFill>
                  <a:srgbClr val="4B7245"/>
                </a:solidFill>
                <a:latin typeface="Arial"/>
                <a:cs typeface="Arial"/>
              </a:rPr>
              <a:t>RANDOM NUMBERS</a:t>
            </a:r>
          </a:p>
          <a:p>
            <a:pPr algn="ctr" fontAlgn="auto">
              <a:spcBef>
                <a:spcPts val="0"/>
              </a:spcBef>
              <a:spcAft>
                <a:spcPts val="0"/>
              </a:spcAft>
              <a:defRPr/>
            </a:pPr>
            <a:endParaRPr lang="en-US" sz="7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r>
              <a:rPr lang="en-US" sz="1400" b="1" dirty="0">
                <a:solidFill>
                  <a:srgbClr val="4B7245"/>
                </a:solidFill>
                <a:latin typeface="Arial"/>
                <a:cs typeface="Arial"/>
              </a:rPr>
              <a:t>+ Click Events</a:t>
            </a:r>
          </a:p>
          <a:p>
            <a:pPr algn="ctr" fontAlgn="auto">
              <a:spcBef>
                <a:spcPts val="0"/>
              </a:spcBef>
              <a:spcAft>
                <a:spcPts val="0"/>
              </a:spcAft>
              <a:defRPr/>
            </a:pPr>
            <a:r>
              <a:rPr lang="en-US" sz="1400" b="1" dirty="0">
                <a:solidFill>
                  <a:srgbClr val="4B7245"/>
                </a:solidFill>
                <a:latin typeface="Arial"/>
                <a:cs typeface="Arial"/>
              </a:rPr>
              <a:t>+ Interest Data</a:t>
            </a:r>
          </a:p>
          <a:p>
            <a:pPr algn="ctr" fontAlgn="auto">
              <a:spcBef>
                <a:spcPts val="0"/>
              </a:spcBef>
              <a:spcAft>
                <a:spcPts val="0"/>
              </a:spcAft>
              <a:defRPr/>
            </a:pPr>
            <a:r>
              <a:rPr lang="en-US" sz="1400" b="1" dirty="0">
                <a:solidFill>
                  <a:srgbClr val="4B7245"/>
                </a:solidFill>
                <a:latin typeface="Arial"/>
                <a:cs typeface="Arial"/>
              </a:rPr>
              <a:t>/ Affinities</a:t>
            </a: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p:txBody>
      </p:sp>
      <p:sp>
        <p:nvSpPr>
          <p:cNvPr id="88" name="Rechteck 87"/>
          <p:cNvSpPr/>
          <p:nvPr/>
        </p:nvSpPr>
        <p:spPr>
          <a:xfrm>
            <a:off x="4074583" y="2269489"/>
            <a:ext cx="1511300" cy="514879"/>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anchor="ctr"/>
          <a:lstStyle/>
          <a:p>
            <a:pPr algn="ctr">
              <a:defRPr/>
            </a:pPr>
            <a:endParaRPr lang="de-DE"/>
          </a:p>
        </p:txBody>
      </p:sp>
      <p:sp>
        <p:nvSpPr>
          <p:cNvPr id="89" name="Rechteck 88"/>
          <p:cNvSpPr/>
          <p:nvPr/>
        </p:nvSpPr>
        <p:spPr>
          <a:xfrm>
            <a:off x="6174846" y="2260227"/>
            <a:ext cx="1511300" cy="513028"/>
          </a:xfrm>
          <a:prstGeom prst="rect">
            <a:avLst/>
          </a:prstGeom>
          <a:noFill/>
          <a:ln w="25400">
            <a:solidFill>
              <a:srgbClr val="4B7245"/>
            </a:solidFill>
          </a:ln>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anchor="ctr"/>
          <a:lstStyle/>
          <a:p>
            <a:pPr algn="ctr">
              <a:defRPr/>
            </a:pPr>
            <a:endParaRPr lang="de-DE"/>
          </a:p>
        </p:txBody>
      </p:sp>
      <p:sp>
        <p:nvSpPr>
          <p:cNvPr id="83" name="Subtitle 2"/>
          <p:cNvSpPr txBox="1">
            <a:spLocks/>
          </p:cNvSpPr>
          <p:nvPr/>
        </p:nvSpPr>
        <p:spPr>
          <a:xfrm>
            <a:off x="125942" y="4440130"/>
            <a:ext cx="1679840" cy="916781"/>
          </a:xfrm>
          <a:prstGeom prst="rect">
            <a:avLst/>
          </a:prstGeom>
          <a:noFill/>
          <a:ln w="25400" cap="flat" cmpd="sng" algn="ctr">
            <a:noFill/>
            <a:prstDash val="solid"/>
          </a:ln>
        </p:spPr>
        <p:style>
          <a:lnRef idx="2">
            <a:schemeClr val="accent2"/>
          </a:lnRef>
          <a:fillRef idx="1">
            <a:schemeClr val="lt1"/>
          </a:fillRef>
          <a:effectRef idx="0">
            <a:schemeClr val="accent2"/>
          </a:effectRef>
          <a:fontRef idx="minor">
            <a:schemeClr val="dk1"/>
          </a:fontRef>
        </p:style>
        <p:txBody>
          <a:bodyPr lIns="106674" tIns="53337" rIns="106674" bIns="53337"/>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de-DE" b="1" dirty="0" err="1" smtClean="0">
                <a:solidFill>
                  <a:srgbClr val="474747"/>
                </a:solidFill>
                <a:cs typeface="Arial" charset="0"/>
              </a:rPr>
              <a:t>Incoming</a:t>
            </a:r>
            <a:r>
              <a:rPr lang="de-DE" b="1" dirty="0" smtClean="0">
                <a:solidFill>
                  <a:srgbClr val="474747"/>
                </a:solidFill>
                <a:cs typeface="Arial" charset="0"/>
              </a:rPr>
              <a:t> Dataset</a:t>
            </a:r>
            <a:endParaRPr lang="en-US" b="1" dirty="0" smtClean="0">
              <a:solidFill>
                <a:srgbClr val="474747"/>
              </a:solidFill>
              <a:cs typeface="Arial" charset="0"/>
            </a:endParaRPr>
          </a:p>
        </p:txBody>
      </p:sp>
      <p:pic>
        <p:nvPicPr>
          <p:cNvPr id="12301" name="Bild 55" descr="insights.png"/>
          <p:cNvPicPr>
            <a:picLocks noChangeAspect="1"/>
          </p:cNvPicPr>
          <p:nvPr/>
        </p:nvPicPr>
        <p:blipFill>
          <a:blip r:embed="rId4" cstate="print"/>
          <a:srcRect l="26289" t="45831" r="29784" b="25635"/>
          <a:stretch>
            <a:fillRect/>
          </a:stretch>
        </p:blipFill>
        <p:spPr bwMode="auto">
          <a:xfrm>
            <a:off x="209286" y="3675219"/>
            <a:ext cx="1044575" cy="757503"/>
          </a:xfrm>
          <a:prstGeom prst="rect">
            <a:avLst/>
          </a:prstGeom>
          <a:noFill/>
          <a:ln w="9525">
            <a:noFill/>
            <a:miter lim="800000"/>
            <a:headEnd/>
            <a:tailEnd/>
          </a:ln>
        </p:spPr>
      </p:pic>
      <p:pic>
        <p:nvPicPr>
          <p:cNvPr id="12302" name="Bild 2" descr="sports.png"/>
          <p:cNvPicPr>
            <a:picLocks noChangeAspect="1"/>
          </p:cNvPicPr>
          <p:nvPr/>
        </p:nvPicPr>
        <p:blipFill>
          <a:blip r:embed="rId5" cstate="print"/>
          <a:srcRect/>
          <a:stretch>
            <a:fillRect/>
          </a:stretch>
        </p:blipFill>
        <p:spPr bwMode="auto">
          <a:xfrm>
            <a:off x="2039145" y="3930806"/>
            <a:ext cx="698235" cy="755650"/>
          </a:xfrm>
          <a:prstGeom prst="rect">
            <a:avLst/>
          </a:prstGeom>
          <a:noFill/>
          <a:ln w="9525">
            <a:noFill/>
            <a:miter lim="800000"/>
            <a:headEnd/>
            <a:tailEnd/>
          </a:ln>
        </p:spPr>
      </p:pic>
      <p:pic>
        <p:nvPicPr>
          <p:cNvPr id="12303" name="Bild 106" descr="car.png"/>
          <p:cNvPicPr>
            <a:picLocks noChangeAspect="1"/>
          </p:cNvPicPr>
          <p:nvPr/>
        </p:nvPicPr>
        <p:blipFill>
          <a:blip r:embed="rId6" cstate="print"/>
          <a:srcRect/>
          <a:stretch>
            <a:fillRect/>
          </a:stretch>
        </p:blipFill>
        <p:spPr bwMode="auto">
          <a:xfrm>
            <a:off x="1889125" y="4854996"/>
            <a:ext cx="950119" cy="525992"/>
          </a:xfrm>
          <a:prstGeom prst="rect">
            <a:avLst/>
          </a:prstGeom>
          <a:noFill/>
          <a:ln w="9525">
            <a:noFill/>
            <a:miter lim="800000"/>
            <a:headEnd/>
            <a:tailEnd/>
          </a:ln>
        </p:spPr>
      </p:pic>
      <p:sp>
        <p:nvSpPr>
          <p:cNvPr id="44" name="Pfeil nach rechts 43"/>
          <p:cNvSpPr/>
          <p:nvPr/>
        </p:nvSpPr>
        <p:spPr>
          <a:xfrm>
            <a:off x="3485621" y="4097494"/>
            <a:ext cx="601928" cy="737129"/>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anchor="ctr"/>
          <a:lstStyle/>
          <a:p>
            <a:pPr algn="ctr">
              <a:defRPr/>
            </a:pPr>
            <a:endParaRPr lang="de-DE"/>
          </a:p>
        </p:txBody>
      </p:sp>
      <p:sp>
        <p:nvSpPr>
          <p:cNvPr id="12305" name="Textfeld 49"/>
          <p:cNvSpPr txBox="1">
            <a:spLocks noChangeArrowheads="1"/>
          </p:cNvSpPr>
          <p:nvPr/>
        </p:nvSpPr>
        <p:spPr bwMode="auto">
          <a:xfrm>
            <a:off x="2702191" y="4938340"/>
            <a:ext cx="499164" cy="353937"/>
          </a:xfrm>
          <a:prstGeom prst="rect">
            <a:avLst/>
          </a:prstGeom>
          <a:noFill/>
          <a:ln w="9525">
            <a:noFill/>
            <a:miter lim="800000"/>
            <a:headEnd/>
            <a:tailEnd/>
          </a:ln>
        </p:spPr>
        <p:txBody>
          <a:bodyPr wrap="none" lIns="106674" tIns="53337" rIns="106674" bIns="53337">
            <a:spAutoFit/>
          </a:bodyPr>
          <a:lstStyle/>
          <a:p>
            <a:r>
              <a:rPr lang="de-DE" b="1" dirty="0"/>
              <a:t>x6</a:t>
            </a:r>
          </a:p>
        </p:txBody>
      </p:sp>
      <p:pic>
        <p:nvPicPr>
          <p:cNvPr id="12306" name="Bild 5" descr="tv.png"/>
          <p:cNvPicPr>
            <a:picLocks noChangeAspect="1"/>
          </p:cNvPicPr>
          <p:nvPr/>
        </p:nvPicPr>
        <p:blipFill>
          <a:blip r:embed="rId7" cstate="print"/>
          <a:srcRect/>
          <a:stretch>
            <a:fillRect/>
          </a:stretch>
        </p:blipFill>
        <p:spPr bwMode="auto">
          <a:xfrm>
            <a:off x="2015067" y="5610646"/>
            <a:ext cx="714904" cy="672306"/>
          </a:xfrm>
          <a:prstGeom prst="rect">
            <a:avLst/>
          </a:prstGeom>
          <a:noFill/>
          <a:ln w="9525">
            <a:noFill/>
            <a:miter lim="800000"/>
            <a:headEnd/>
            <a:tailEnd/>
          </a:ln>
        </p:spPr>
      </p:pic>
      <p:sp>
        <p:nvSpPr>
          <p:cNvPr id="12307" name="Textfeld 49"/>
          <p:cNvSpPr txBox="1">
            <a:spLocks noChangeArrowheads="1"/>
          </p:cNvSpPr>
          <p:nvPr/>
        </p:nvSpPr>
        <p:spPr bwMode="auto">
          <a:xfrm>
            <a:off x="2702191" y="5779185"/>
            <a:ext cx="499164" cy="353937"/>
          </a:xfrm>
          <a:prstGeom prst="rect">
            <a:avLst/>
          </a:prstGeom>
          <a:noFill/>
          <a:ln w="9525">
            <a:noFill/>
            <a:miter lim="800000"/>
            <a:headEnd/>
            <a:tailEnd/>
          </a:ln>
        </p:spPr>
        <p:txBody>
          <a:bodyPr wrap="none" lIns="106674" tIns="53337" rIns="106674" bIns="53337">
            <a:spAutoFit/>
          </a:bodyPr>
          <a:lstStyle/>
          <a:p>
            <a:r>
              <a:rPr lang="de-DE" b="1" dirty="0"/>
              <a:t>x3</a:t>
            </a:r>
          </a:p>
        </p:txBody>
      </p:sp>
      <p:sp>
        <p:nvSpPr>
          <p:cNvPr id="12308" name="Textfeld 49"/>
          <p:cNvSpPr txBox="1">
            <a:spLocks noChangeArrowheads="1"/>
          </p:cNvSpPr>
          <p:nvPr/>
        </p:nvSpPr>
        <p:spPr bwMode="auto">
          <a:xfrm>
            <a:off x="5054337" y="4099347"/>
            <a:ext cx="499164" cy="353937"/>
          </a:xfrm>
          <a:prstGeom prst="rect">
            <a:avLst/>
          </a:prstGeom>
          <a:noFill/>
          <a:ln w="9525">
            <a:noFill/>
            <a:miter lim="800000"/>
            <a:headEnd/>
            <a:tailEnd/>
          </a:ln>
        </p:spPr>
        <p:txBody>
          <a:bodyPr wrap="none" lIns="106674" tIns="53337" rIns="106674" bIns="53337">
            <a:spAutoFit/>
          </a:bodyPr>
          <a:lstStyle/>
          <a:p>
            <a:r>
              <a:rPr lang="de-DE" b="1" dirty="0">
                <a:solidFill>
                  <a:srgbClr val="000000"/>
                </a:solidFill>
              </a:rPr>
              <a:t>x4</a:t>
            </a:r>
          </a:p>
        </p:txBody>
      </p:sp>
      <p:pic>
        <p:nvPicPr>
          <p:cNvPr id="12309" name="Bild 2" descr="sports.png"/>
          <p:cNvPicPr>
            <a:picLocks noChangeAspect="1"/>
          </p:cNvPicPr>
          <p:nvPr/>
        </p:nvPicPr>
        <p:blipFill>
          <a:blip r:embed="rId5" cstate="print"/>
          <a:srcRect/>
          <a:stretch>
            <a:fillRect/>
          </a:stretch>
        </p:blipFill>
        <p:spPr bwMode="auto">
          <a:xfrm>
            <a:off x="4391291" y="3930806"/>
            <a:ext cx="698235" cy="755650"/>
          </a:xfrm>
          <a:prstGeom prst="rect">
            <a:avLst/>
          </a:prstGeom>
          <a:noFill/>
          <a:ln w="9525">
            <a:noFill/>
            <a:miter lim="800000"/>
            <a:headEnd/>
            <a:tailEnd/>
          </a:ln>
        </p:spPr>
      </p:pic>
      <p:pic>
        <p:nvPicPr>
          <p:cNvPr id="12310" name="Bild 106" descr="car.png"/>
          <p:cNvPicPr>
            <a:picLocks noChangeAspect="1"/>
          </p:cNvPicPr>
          <p:nvPr/>
        </p:nvPicPr>
        <p:blipFill>
          <a:blip r:embed="rId6" cstate="print"/>
          <a:srcRect/>
          <a:stretch>
            <a:fillRect/>
          </a:stretch>
        </p:blipFill>
        <p:spPr bwMode="auto">
          <a:xfrm>
            <a:off x="4241271" y="4853144"/>
            <a:ext cx="950119" cy="525992"/>
          </a:xfrm>
          <a:prstGeom prst="rect">
            <a:avLst/>
          </a:prstGeom>
          <a:noFill/>
          <a:ln w="9525">
            <a:noFill/>
            <a:miter lim="800000"/>
            <a:headEnd/>
            <a:tailEnd/>
          </a:ln>
        </p:spPr>
      </p:pic>
      <p:sp>
        <p:nvSpPr>
          <p:cNvPr id="12311" name="Textfeld 49"/>
          <p:cNvSpPr txBox="1">
            <a:spLocks noChangeArrowheads="1"/>
          </p:cNvSpPr>
          <p:nvPr/>
        </p:nvSpPr>
        <p:spPr bwMode="auto">
          <a:xfrm>
            <a:off x="5054337" y="4938340"/>
            <a:ext cx="499164" cy="353937"/>
          </a:xfrm>
          <a:prstGeom prst="rect">
            <a:avLst/>
          </a:prstGeom>
          <a:noFill/>
          <a:ln w="9525">
            <a:noFill/>
            <a:miter lim="800000"/>
            <a:headEnd/>
            <a:tailEnd/>
          </a:ln>
        </p:spPr>
        <p:txBody>
          <a:bodyPr wrap="none" lIns="106674" tIns="53337" rIns="106674" bIns="53337">
            <a:spAutoFit/>
          </a:bodyPr>
          <a:lstStyle/>
          <a:p>
            <a:r>
              <a:rPr lang="de-DE" b="1" dirty="0">
                <a:solidFill>
                  <a:srgbClr val="000000"/>
                </a:solidFill>
              </a:rPr>
              <a:t>x6</a:t>
            </a:r>
          </a:p>
        </p:txBody>
      </p:sp>
      <p:pic>
        <p:nvPicPr>
          <p:cNvPr id="12312" name="Bild 60" descr="tv.png"/>
          <p:cNvPicPr>
            <a:picLocks noChangeAspect="1"/>
          </p:cNvPicPr>
          <p:nvPr/>
        </p:nvPicPr>
        <p:blipFill>
          <a:blip r:embed="rId8" cstate="print"/>
          <a:srcRect/>
          <a:stretch>
            <a:fillRect/>
          </a:stretch>
        </p:blipFill>
        <p:spPr bwMode="auto">
          <a:xfrm>
            <a:off x="4367213" y="5610647"/>
            <a:ext cx="714904" cy="670454"/>
          </a:xfrm>
          <a:prstGeom prst="rect">
            <a:avLst/>
          </a:prstGeom>
          <a:noFill/>
          <a:ln w="9525">
            <a:noFill/>
            <a:miter lim="800000"/>
            <a:headEnd/>
            <a:tailEnd/>
          </a:ln>
        </p:spPr>
      </p:pic>
      <p:sp>
        <p:nvSpPr>
          <p:cNvPr id="12313" name="Textfeld 49"/>
          <p:cNvSpPr txBox="1">
            <a:spLocks noChangeArrowheads="1"/>
          </p:cNvSpPr>
          <p:nvPr/>
        </p:nvSpPr>
        <p:spPr bwMode="auto">
          <a:xfrm>
            <a:off x="5054337" y="5777335"/>
            <a:ext cx="499164" cy="353937"/>
          </a:xfrm>
          <a:prstGeom prst="rect">
            <a:avLst/>
          </a:prstGeom>
          <a:noFill/>
          <a:ln w="9525">
            <a:noFill/>
            <a:miter lim="800000"/>
            <a:headEnd/>
            <a:tailEnd/>
          </a:ln>
        </p:spPr>
        <p:txBody>
          <a:bodyPr wrap="none" lIns="106674" tIns="53337" rIns="106674" bIns="53337">
            <a:spAutoFit/>
          </a:bodyPr>
          <a:lstStyle/>
          <a:p>
            <a:r>
              <a:rPr lang="de-DE" b="1" dirty="0">
                <a:solidFill>
                  <a:srgbClr val="000000"/>
                </a:solidFill>
              </a:rPr>
              <a:t>x3</a:t>
            </a:r>
          </a:p>
        </p:txBody>
      </p:sp>
      <p:sp>
        <p:nvSpPr>
          <p:cNvPr id="12314" name="Textfeld 49"/>
          <p:cNvSpPr txBox="1">
            <a:spLocks noChangeArrowheads="1"/>
          </p:cNvSpPr>
          <p:nvPr/>
        </p:nvSpPr>
        <p:spPr bwMode="auto">
          <a:xfrm>
            <a:off x="7069403" y="4099347"/>
            <a:ext cx="499164" cy="353937"/>
          </a:xfrm>
          <a:prstGeom prst="rect">
            <a:avLst/>
          </a:prstGeom>
          <a:noFill/>
          <a:ln w="9525">
            <a:noFill/>
            <a:miter lim="800000"/>
            <a:headEnd/>
            <a:tailEnd/>
          </a:ln>
        </p:spPr>
        <p:txBody>
          <a:bodyPr wrap="none" lIns="106674" tIns="53337" rIns="106674" bIns="53337">
            <a:spAutoFit/>
          </a:bodyPr>
          <a:lstStyle/>
          <a:p>
            <a:r>
              <a:rPr lang="de-DE" b="1" dirty="0">
                <a:solidFill>
                  <a:srgbClr val="4B7245"/>
                </a:solidFill>
              </a:rPr>
              <a:t>x4</a:t>
            </a:r>
          </a:p>
        </p:txBody>
      </p:sp>
      <p:pic>
        <p:nvPicPr>
          <p:cNvPr id="12315" name="Bild 2" descr="sports.png"/>
          <p:cNvPicPr>
            <a:picLocks noChangeAspect="1"/>
          </p:cNvPicPr>
          <p:nvPr/>
        </p:nvPicPr>
        <p:blipFill>
          <a:blip r:embed="rId5" cstate="print"/>
          <a:srcRect/>
          <a:stretch>
            <a:fillRect/>
          </a:stretch>
        </p:blipFill>
        <p:spPr bwMode="auto">
          <a:xfrm>
            <a:off x="6408208" y="3930806"/>
            <a:ext cx="698236" cy="755650"/>
          </a:xfrm>
          <a:prstGeom prst="rect">
            <a:avLst/>
          </a:prstGeom>
          <a:noFill/>
          <a:ln w="9525">
            <a:noFill/>
            <a:miter lim="800000"/>
            <a:headEnd/>
            <a:tailEnd/>
          </a:ln>
        </p:spPr>
      </p:pic>
      <p:pic>
        <p:nvPicPr>
          <p:cNvPr id="12316" name="Bild 106" descr="car.png"/>
          <p:cNvPicPr>
            <a:picLocks noChangeAspect="1"/>
          </p:cNvPicPr>
          <p:nvPr/>
        </p:nvPicPr>
        <p:blipFill>
          <a:blip r:embed="rId6" cstate="print"/>
          <a:srcRect/>
          <a:stretch>
            <a:fillRect/>
          </a:stretch>
        </p:blipFill>
        <p:spPr bwMode="auto">
          <a:xfrm>
            <a:off x="6258191" y="4853144"/>
            <a:ext cx="950118" cy="525992"/>
          </a:xfrm>
          <a:prstGeom prst="rect">
            <a:avLst/>
          </a:prstGeom>
          <a:noFill/>
          <a:ln w="9525">
            <a:noFill/>
            <a:miter lim="800000"/>
            <a:headEnd/>
            <a:tailEnd/>
          </a:ln>
        </p:spPr>
      </p:pic>
      <p:sp>
        <p:nvSpPr>
          <p:cNvPr id="12317" name="Textfeld 49"/>
          <p:cNvSpPr txBox="1">
            <a:spLocks noChangeArrowheads="1"/>
          </p:cNvSpPr>
          <p:nvPr/>
        </p:nvSpPr>
        <p:spPr bwMode="auto">
          <a:xfrm>
            <a:off x="7069403" y="4938340"/>
            <a:ext cx="499164" cy="353937"/>
          </a:xfrm>
          <a:prstGeom prst="rect">
            <a:avLst/>
          </a:prstGeom>
          <a:noFill/>
          <a:ln w="9525">
            <a:noFill/>
            <a:miter lim="800000"/>
            <a:headEnd/>
            <a:tailEnd/>
          </a:ln>
        </p:spPr>
        <p:txBody>
          <a:bodyPr wrap="none" lIns="106674" tIns="53337" rIns="106674" bIns="53337">
            <a:spAutoFit/>
          </a:bodyPr>
          <a:lstStyle/>
          <a:p>
            <a:r>
              <a:rPr lang="de-DE" b="1" dirty="0">
                <a:solidFill>
                  <a:srgbClr val="4B7245"/>
                </a:solidFill>
              </a:rPr>
              <a:t>x6</a:t>
            </a:r>
          </a:p>
        </p:txBody>
      </p:sp>
      <p:pic>
        <p:nvPicPr>
          <p:cNvPr id="12318" name="Bild 67" descr="tv.png"/>
          <p:cNvPicPr>
            <a:picLocks noChangeAspect="1"/>
          </p:cNvPicPr>
          <p:nvPr/>
        </p:nvPicPr>
        <p:blipFill>
          <a:blip r:embed="rId8" cstate="print"/>
          <a:srcRect/>
          <a:stretch>
            <a:fillRect/>
          </a:stretch>
        </p:blipFill>
        <p:spPr bwMode="auto">
          <a:xfrm>
            <a:off x="6384133" y="5610647"/>
            <a:ext cx="714904" cy="670454"/>
          </a:xfrm>
          <a:prstGeom prst="rect">
            <a:avLst/>
          </a:prstGeom>
          <a:noFill/>
          <a:ln w="9525">
            <a:noFill/>
            <a:miter lim="800000"/>
            <a:headEnd/>
            <a:tailEnd/>
          </a:ln>
        </p:spPr>
      </p:pic>
      <p:sp>
        <p:nvSpPr>
          <p:cNvPr id="12319" name="Textfeld 49"/>
          <p:cNvSpPr txBox="1">
            <a:spLocks noChangeArrowheads="1"/>
          </p:cNvSpPr>
          <p:nvPr/>
        </p:nvSpPr>
        <p:spPr bwMode="auto">
          <a:xfrm>
            <a:off x="7069403" y="5777335"/>
            <a:ext cx="499164" cy="353937"/>
          </a:xfrm>
          <a:prstGeom prst="rect">
            <a:avLst/>
          </a:prstGeom>
          <a:noFill/>
          <a:ln w="9525">
            <a:noFill/>
            <a:miter lim="800000"/>
            <a:headEnd/>
            <a:tailEnd/>
          </a:ln>
        </p:spPr>
        <p:txBody>
          <a:bodyPr wrap="none" lIns="106674" tIns="53337" rIns="106674" bIns="53337">
            <a:spAutoFit/>
          </a:bodyPr>
          <a:lstStyle/>
          <a:p>
            <a:r>
              <a:rPr lang="de-DE" b="1" dirty="0">
                <a:solidFill>
                  <a:srgbClr val="4B7245"/>
                </a:solidFill>
              </a:rPr>
              <a:t>x3</a:t>
            </a:r>
          </a:p>
        </p:txBody>
      </p:sp>
      <p:sp>
        <p:nvSpPr>
          <p:cNvPr id="48" name="Pfeil nach rechts 47"/>
          <p:cNvSpPr/>
          <p:nvPr/>
        </p:nvSpPr>
        <p:spPr>
          <a:xfrm>
            <a:off x="5585884" y="2249115"/>
            <a:ext cx="588963" cy="588963"/>
          </a:xfrm>
          <a:prstGeom prst="rightArrow">
            <a:avLst/>
          </a:prstGeom>
          <a:solidFill>
            <a:srgbClr val="7B9A7B"/>
          </a:solidFill>
          <a:ln>
            <a:noFill/>
          </a:ln>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anchor="ctr"/>
          <a:lstStyle/>
          <a:p>
            <a:pPr algn="ctr">
              <a:defRPr/>
            </a:pPr>
            <a:endParaRPr lang="de-DE"/>
          </a:p>
        </p:txBody>
      </p:sp>
      <p:sp>
        <p:nvSpPr>
          <p:cNvPr id="34" name="Titel 33"/>
          <p:cNvSpPr>
            <a:spLocks noGrp="1"/>
          </p:cNvSpPr>
          <p:nvPr>
            <p:ph type="title"/>
          </p:nvPr>
        </p:nvSpPr>
        <p:spPr/>
        <p:txBody>
          <a:bodyPr/>
          <a:lstStyle/>
          <a:p>
            <a:r>
              <a:rPr lang="de-DE" dirty="0" err="1" smtClean="0"/>
              <a:t>How</a:t>
            </a:r>
            <a:r>
              <a:rPr lang="de-DE" dirty="0" smtClean="0"/>
              <a:t> </a:t>
            </a:r>
            <a:r>
              <a:rPr lang="de-DE" dirty="0" err="1" smtClean="0"/>
              <a:t>Pseudonymisation</a:t>
            </a:r>
            <a:r>
              <a:rPr lang="de-DE" dirty="0" smtClean="0"/>
              <a:t> </a:t>
            </a:r>
            <a:r>
              <a:rPr lang="de-DE" dirty="0" err="1" smtClean="0"/>
              <a:t>works</a:t>
            </a:r>
            <a:endParaRPr lang="de-DE"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Gerade Verbindung 6"/>
          <p:cNvCxnSpPr/>
          <p:nvPr/>
        </p:nvCxnSpPr>
        <p:spPr>
          <a:xfrm flipH="1">
            <a:off x="8106569" y="1587855"/>
            <a:ext cx="0" cy="5797021"/>
          </a:xfrm>
          <a:prstGeom prst="line">
            <a:avLst/>
          </a:prstGeom>
          <a:ln w="76200">
            <a:solidFill>
              <a:srgbClr val="4B7245"/>
            </a:solidFill>
            <a:prstDash val="sysDot"/>
          </a:ln>
          <a:effectLst/>
        </p:spPr>
        <p:style>
          <a:lnRef idx="2">
            <a:schemeClr val="accent1"/>
          </a:lnRef>
          <a:fillRef idx="0">
            <a:schemeClr val="accent1"/>
          </a:fillRef>
          <a:effectRef idx="1">
            <a:schemeClr val="accent1"/>
          </a:effectRef>
          <a:fontRef idx="minor">
            <a:schemeClr val="tx1"/>
          </a:fontRef>
        </p:style>
      </p:cxnSp>
      <p:pic>
        <p:nvPicPr>
          <p:cNvPr id="14339" name="Picture 7" descr="logo.jpg"/>
          <p:cNvPicPr>
            <a:picLocks noChangeAspect="1"/>
          </p:cNvPicPr>
          <p:nvPr/>
        </p:nvPicPr>
        <p:blipFill>
          <a:blip r:embed="rId3" cstate="print"/>
          <a:srcRect/>
          <a:stretch>
            <a:fillRect/>
          </a:stretch>
        </p:blipFill>
        <p:spPr bwMode="auto">
          <a:xfrm>
            <a:off x="125942" y="6997171"/>
            <a:ext cx="1000125" cy="868628"/>
          </a:xfrm>
          <a:prstGeom prst="rect">
            <a:avLst/>
          </a:prstGeom>
          <a:noFill/>
          <a:ln w="9525">
            <a:noFill/>
            <a:miter lim="800000"/>
            <a:headEnd/>
            <a:tailEnd/>
          </a:ln>
        </p:spPr>
      </p:pic>
      <p:sp>
        <p:nvSpPr>
          <p:cNvPr id="20" name="Rechteck 19"/>
          <p:cNvSpPr>
            <a:spLocks noChangeArrowheads="1"/>
          </p:cNvSpPr>
          <p:nvPr/>
        </p:nvSpPr>
        <p:spPr bwMode="auto">
          <a:xfrm>
            <a:off x="3906044" y="1840260"/>
            <a:ext cx="3948642" cy="5006182"/>
          </a:xfrm>
          <a:prstGeom prst="rect">
            <a:avLst/>
          </a:prstGeom>
          <a:solidFill>
            <a:srgbClr val="CCFFCC"/>
          </a:solidFill>
          <a:ln w="63500">
            <a:solidFill>
              <a:schemeClr val="bg1"/>
            </a:solidFill>
            <a:miter lim="800000"/>
            <a:headEnd/>
            <a:tailEnd/>
          </a:ln>
          <a:effectLst>
            <a:outerShdw dist="38100" dir="2700000" algn="tl" rotWithShape="0">
              <a:srgbClr val="808080">
                <a:alpha val="39999"/>
              </a:srgbClr>
            </a:outerShdw>
          </a:effectLst>
        </p:spPr>
        <p:txBody>
          <a:bodyPr lIns="106674" tIns="53337" rIns="106674" bIns="53337" anchor="ctr"/>
          <a:lstStyle/>
          <a:p>
            <a:pPr algn="ctr" fontAlgn="auto">
              <a:spcBef>
                <a:spcPts val="0"/>
              </a:spcBef>
              <a:spcAft>
                <a:spcPts val="0"/>
              </a:spcAft>
              <a:defRPr/>
            </a:pPr>
            <a:endParaRPr lang="en-US" b="1" dirty="0">
              <a:solidFill>
                <a:prstClr val="black"/>
              </a:solidFill>
              <a:latin typeface="Arial"/>
              <a:cs typeface="Arial"/>
            </a:endParaRPr>
          </a:p>
        </p:txBody>
      </p:sp>
      <p:sp>
        <p:nvSpPr>
          <p:cNvPr id="27" name="Rechteck 26"/>
          <p:cNvSpPr>
            <a:spLocks noChangeArrowheads="1"/>
          </p:cNvSpPr>
          <p:nvPr/>
        </p:nvSpPr>
        <p:spPr bwMode="auto">
          <a:xfrm>
            <a:off x="1637242" y="2279204"/>
            <a:ext cx="1765036" cy="4265347"/>
          </a:xfrm>
          <a:prstGeom prst="rect">
            <a:avLst/>
          </a:prstGeom>
          <a:solidFill>
            <a:srgbClr val="F2F2F2"/>
          </a:solidFill>
          <a:ln w="63500">
            <a:solidFill>
              <a:schemeClr val="bg1"/>
            </a:solidFill>
            <a:miter lim="800000"/>
            <a:headEnd/>
            <a:tailEnd/>
          </a:ln>
          <a:effectLst>
            <a:outerShdw dist="38100" dir="2700000" algn="tl" rotWithShape="0">
              <a:srgbClr val="808080">
                <a:alpha val="39999"/>
              </a:srgbClr>
            </a:outerShdw>
          </a:effectLst>
        </p:spPr>
        <p:txBody>
          <a:bodyPr lIns="106674" tIns="53337" rIns="106674" bIns="53337" anchor="ctr"/>
          <a:lstStyle/>
          <a:p>
            <a:pPr algn="ctr" fontAlgn="auto">
              <a:spcBef>
                <a:spcPts val="0"/>
              </a:spcBef>
              <a:spcAft>
                <a:spcPts val="0"/>
              </a:spcAft>
              <a:defRPr/>
            </a:pPr>
            <a:endParaRPr lang="en-US" sz="700" b="1" dirty="0">
              <a:solidFill>
                <a:prstClr val="black"/>
              </a:solidFill>
              <a:latin typeface="Arial"/>
              <a:cs typeface="Arial"/>
            </a:endParaRPr>
          </a:p>
          <a:p>
            <a:pPr algn="ctr" fontAlgn="auto">
              <a:spcBef>
                <a:spcPts val="0"/>
              </a:spcBef>
              <a:spcAft>
                <a:spcPts val="0"/>
              </a:spcAft>
              <a:defRPr/>
            </a:pPr>
            <a:endParaRPr lang="en-US" sz="7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700" b="1" dirty="0">
              <a:solidFill>
                <a:prstClr val="black"/>
              </a:solidFill>
              <a:latin typeface="Arial"/>
              <a:cs typeface="Arial"/>
            </a:endParaRPr>
          </a:p>
          <a:p>
            <a:pPr algn="ctr" fontAlgn="auto">
              <a:spcBef>
                <a:spcPts val="0"/>
              </a:spcBef>
              <a:spcAft>
                <a:spcPts val="0"/>
              </a:spcAft>
              <a:defRPr/>
            </a:pPr>
            <a:endParaRPr lang="en-US" sz="700" b="1" dirty="0">
              <a:solidFill>
                <a:prstClr val="black"/>
              </a:solidFill>
              <a:latin typeface="Arial"/>
              <a:cs typeface="Arial"/>
            </a:endParaRPr>
          </a:p>
          <a:p>
            <a:pPr algn="ctr" fontAlgn="auto">
              <a:spcBef>
                <a:spcPts val="0"/>
              </a:spcBef>
              <a:spcAft>
                <a:spcPts val="0"/>
              </a:spcAft>
              <a:defRPr/>
            </a:pPr>
            <a:r>
              <a:rPr lang="en-US" sz="1400" b="1" dirty="0">
                <a:solidFill>
                  <a:prstClr val="black"/>
                </a:solidFill>
                <a:latin typeface="Arial"/>
                <a:cs typeface="Arial"/>
              </a:rPr>
              <a:t>IP Address</a:t>
            </a:r>
            <a:endParaRPr lang="en-US" sz="7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r>
              <a:rPr lang="en-US" sz="1400" b="1" dirty="0">
                <a:solidFill>
                  <a:prstClr val="black"/>
                </a:solidFill>
                <a:latin typeface="Arial"/>
                <a:cs typeface="Arial"/>
              </a:rPr>
              <a:t>+ Click Events</a:t>
            </a:r>
          </a:p>
          <a:p>
            <a:pPr algn="ctr" fontAlgn="auto">
              <a:spcBef>
                <a:spcPts val="0"/>
              </a:spcBef>
              <a:spcAft>
                <a:spcPts val="0"/>
              </a:spcAft>
              <a:defRPr/>
            </a:pPr>
            <a:r>
              <a:rPr lang="en-US" sz="1400" b="1" dirty="0">
                <a:solidFill>
                  <a:prstClr val="black"/>
                </a:solidFill>
                <a:latin typeface="Arial"/>
                <a:cs typeface="Arial"/>
              </a:rPr>
              <a:t>+ Interest Data</a:t>
            </a:r>
          </a:p>
          <a:p>
            <a:pPr algn="ctr" fontAlgn="auto">
              <a:spcBef>
                <a:spcPts val="0"/>
              </a:spcBef>
              <a:spcAft>
                <a:spcPts val="0"/>
              </a:spcAft>
              <a:defRPr/>
            </a:pPr>
            <a:r>
              <a:rPr lang="en-US" sz="1400" b="1" dirty="0">
                <a:solidFill>
                  <a:prstClr val="black"/>
                </a:solidFill>
                <a:latin typeface="Arial"/>
                <a:cs typeface="Arial"/>
              </a:rPr>
              <a:t>/ Affinities</a:t>
            </a: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a:p>
            <a:pPr algn="ctr" fontAlgn="auto">
              <a:spcBef>
                <a:spcPts val="0"/>
              </a:spcBef>
              <a:spcAft>
                <a:spcPts val="0"/>
              </a:spcAft>
              <a:defRPr/>
            </a:pPr>
            <a:endParaRPr lang="en-US" sz="1400" b="1" dirty="0">
              <a:solidFill>
                <a:prstClr val="black"/>
              </a:solidFill>
              <a:latin typeface="Arial"/>
              <a:cs typeface="Arial"/>
            </a:endParaRPr>
          </a:p>
        </p:txBody>
      </p:sp>
      <p:sp>
        <p:nvSpPr>
          <p:cNvPr id="31" name="Subtitle 2"/>
          <p:cNvSpPr txBox="1">
            <a:spLocks/>
          </p:cNvSpPr>
          <p:nvPr/>
        </p:nvSpPr>
        <p:spPr>
          <a:xfrm>
            <a:off x="4241271" y="7044159"/>
            <a:ext cx="3528219" cy="916781"/>
          </a:xfrm>
          <a:prstGeom prst="rect">
            <a:avLst/>
          </a:prstGeom>
          <a:noFill/>
          <a:ln w="25400" cap="flat" cmpd="sng" algn="ctr">
            <a:noFill/>
            <a:prstDash val="solid"/>
          </a:ln>
        </p:spPr>
        <p:style>
          <a:lnRef idx="2">
            <a:schemeClr val="accent2"/>
          </a:lnRef>
          <a:fillRef idx="1">
            <a:schemeClr val="lt1"/>
          </a:fillRef>
          <a:effectRef idx="0">
            <a:schemeClr val="accent2"/>
          </a:effectRef>
          <a:fontRef idx="minor">
            <a:schemeClr val="dk1"/>
          </a:fontRef>
        </p:style>
        <p:txBody>
          <a:bodyPr lIns="106674" tIns="53337" rIns="106674" bIns="53337"/>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defRPr/>
            </a:pPr>
            <a:r>
              <a:rPr lang="de-DE" sz="2000" b="1" dirty="0" err="1" smtClean="0">
                <a:solidFill>
                  <a:srgbClr val="000000"/>
                </a:solidFill>
                <a:cs typeface="Arial" charset="0"/>
              </a:rPr>
              <a:t>Pseudonymisation</a:t>
            </a:r>
            <a:r>
              <a:rPr lang="de-DE" sz="2000" b="1" dirty="0" smtClean="0">
                <a:solidFill>
                  <a:srgbClr val="000000"/>
                </a:solidFill>
                <a:cs typeface="Arial" charset="0"/>
              </a:rPr>
              <a:t> Service</a:t>
            </a:r>
          </a:p>
          <a:p>
            <a:pPr algn="ctr" eaLnBrk="1" hangingPunct="1">
              <a:defRPr/>
            </a:pPr>
            <a:r>
              <a:rPr lang="de-DE" sz="2000" b="1" dirty="0" smtClean="0">
                <a:solidFill>
                  <a:srgbClr val="000000"/>
                </a:solidFill>
                <a:cs typeface="Arial" charset="0"/>
              </a:rPr>
              <a:t>(</a:t>
            </a:r>
            <a:r>
              <a:rPr lang="de-DE" sz="2000" b="1" dirty="0" err="1" smtClean="0">
                <a:solidFill>
                  <a:srgbClr val="000000"/>
                </a:solidFill>
                <a:cs typeface="Arial" charset="0"/>
              </a:rPr>
              <a:t>Ideally</a:t>
            </a:r>
            <a:r>
              <a:rPr lang="de-DE" sz="2000" b="1" dirty="0" smtClean="0">
                <a:solidFill>
                  <a:srgbClr val="000000"/>
                </a:solidFill>
                <a:cs typeface="Arial" charset="0"/>
              </a:rPr>
              <a:t> 3rd Party)</a:t>
            </a:r>
            <a:endParaRPr lang="en-US" sz="2000" b="1" dirty="0" smtClean="0">
              <a:solidFill>
                <a:schemeClr val="bg1"/>
              </a:solidFill>
              <a:cs typeface="Arial" charset="0"/>
            </a:endParaRPr>
          </a:p>
        </p:txBody>
      </p:sp>
      <p:sp>
        <p:nvSpPr>
          <p:cNvPr id="32" name="Subtitle 2"/>
          <p:cNvSpPr txBox="1">
            <a:spLocks/>
          </p:cNvSpPr>
          <p:nvPr/>
        </p:nvSpPr>
        <p:spPr>
          <a:xfrm>
            <a:off x="8106570" y="4883233"/>
            <a:ext cx="2604029" cy="916781"/>
          </a:xfrm>
          <a:prstGeom prst="rect">
            <a:avLst/>
          </a:prstGeom>
          <a:noFill/>
          <a:ln w="25400" cap="flat" cmpd="sng" algn="ctr">
            <a:noFill/>
            <a:prstDash val="solid"/>
          </a:ln>
        </p:spPr>
        <p:style>
          <a:lnRef idx="2">
            <a:schemeClr val="accent2"/>
          </a:lnRef>
          <a:fillRef idx="1">
            <a:schemeClr val="lt1"/>
          </a:fillRef>
          <a:effectRef idx="0">
            <a:schemeClr val="accent2"/>
          </a:effectRef>
          <a:fontRef idx="minor">
            <a:schemeClr val="dk1"/>
          </a:fontRef>
        </p:style>
        <p:txBody>
          <a:bodyPr lIns="106674" tIns="53337" rIns="106674" bIns="53337"/>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defRPr/>
            </a:pPr>
            <a:r>
              <a:rPr lang="de-DE" sz="2000" b="1" dirty="0" err="1" smtClean="0">
                <a:solidFill>
                  <a:srgbClr val="000000"/>
                </a:solidFill>
                <a:cs typeface="Arial" charset="0"/>
              </a:rPr>
              <a:t>Targeting</a:t>
            </a:r>
            <a:r>
              <a:rPr lang="de-DE" sz="2000" b="1" dirty="0" smtClean="0">
                <a:solidFill>
                  <a:srgbClr val="000000"/>
                </a:solidFill>
                <a:cs typeface="Arial" charset="0"/>
              </a:rPr>
              <a:t> Engine</a:t>
            </a:r>
            <a:endParaRPr lang="en-US" sz="2000" b="1" dirty="0" smtClean="0">
              <a:solidFill>
                <a:schemeClr val="bg1"/>
              </a:solidFill>
              <a:cs typeface="Arial" charset="0"/>
            </a:endParaRPr>
          </a:p>
        </p:txBody>
      </p:sp>
      <p:sp>
        <p:nvSpPr>
          <p:cNvPr id="33" name="Rechteck 32"/>
          <p:cNvSpPr>
            <a:spLocks noChangeArrowheads="1"/>
          </p:cNvSpPr>
          <p:nvPr/>
        </p:nvSpPr>
        <p:spPr bwMode="auto">
          <a:xfrm>
            <a:off x="8358453" y="1840260"/>
            <a:ext cx="2016918" cy="5039519"/>
          </a:xfrm>
          <a:prstGeom prst="rect">
            <a:avLst/>
          </a:prstGeom>
          <a:solidFill>
            <a:srgbClr val="CCFFCC"/>
          </a:solidFill>
          <a:ln w="63500">
            <a:solidFill>
              <a:schemeClr val="bg1"/>
            </a:solidFill>
            <a:miter lim="800000"/>
            <a:headEnd/>
            <a:tailEnd/>
          </a:ln>
          <a:effectLst>
            <a:outerShdw dist="38100" dir="2700000" algn="tl" rotWithShape="0">
              <a:srgbClr val="808080">
                <a:alpha val="39999"/>
              </a:srgbClr>
            </a:outerShdw>
          </a:effectLst>
        </p:spPr>
        <p:txBody>
          <a:bodyPr lIns="106674" tIns="53337" rIns="106674" bIns="53337" anchor="ctr"/>
          <a:lstStyle/>
          <a:p>
            <a:pPr algn="ctr" fontAlgn="auto">
              <a:spcBef>
                <a:spcPts val="0"/>
              </a:spcBef>
              <a:spcAft>
                <a:spcPts val="0"/>
              </a:spcAft>
              <a:defRPr/>
            </a:pPr>
            <a:endParaRPr lang="en-US" b="1" dirty="0">
              <a:solidFill>
                <a:prstClr val="black"/>
              </a:solidFill>
              <a:latin typeface="Arial"/>
              <a:cs typeface="Arial"/>
            </a:endParaRPr>
          </a:p>
        </p:txBody>
      </p:sp>
      <p:sp>
        <p:nvSpPr>
          <p:cNvPr id="35" name="Rechteck 34"/>
          <p:cNvSpPr>
            <a:spLocks noChangeArrowheads="1"/>
          </p:cNvSpPr>
          <p:nvPr/>
        </p:nvSpPr>
        <p:spPr bwMode="auto">
          <a:xfrm>
            <a:off x="4074583" y="2279204"/>
            <a:ext cx="1511300" cy="4265347"/>
          </a:xfrm>
          <a:prstGeom prst="rect">
            <a:avLst/>
          </a:prstGeom>
          <a:solidFill>
            <a:srgbClr val="F2F2F2"/>
          </a:solidFill>
          <a:ln w="63500">
            <a:solidFill>
              <a:schemeClr val="bg1"/>
            </a:solidFill>
            <a:miter lim="800000"/>
            <a:headEnd/>
            <a:tailEnd/>
          </a:ln>
          <a:effectLst>
            <a:outerShdw dist="38100" dir="2700000" algn="tl" rotWithShape="0">
              <a:srgbClr val="808080">
                <a:alpha val="39999"/>
              </a:srgbClr>
            </a:outerShdw>
          </a:effectLst>
        </p:spPr>
        <p:txBody>
          <a:bodyPr lIns="106674" tIns="53337" rIns="106674" bIns="53337" anchor="ctr"/>
          <a:lstStyle/>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r>
              <a:rPr lang="en-US" sz="1400" b="1" dirty="0">
                <a:solidFill>
                  <a:srgbClr val="000000"/>
                </a:solidFill>
                <a:latin typeface="Arial"/>
                <a:cs typeface="Arial"/>
              </a:rPr>
              <a:t>IP Address</a:t>
            </a: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r>
              <a:rPr lang="en-US" sz="1400" b="1" dirty="0">
                <a:solidFill>
                  <a:srgbClr val="000000"/>
                </a:solidFill>
                <a:latin typeface="Arial"/>
                <a:cs typeface="Arial"/>
              </a:rPr>
              <a:t>+ Click Events</a:t>
            </a:r>
          </a:p>
          <a:p>
            <a:pPr algn="ctr" fontAlgn="auto">
              <a:spcBef>
                <a:spcPts val="0"/>
              </a:spcBef>
              <a:spcAft>
                <a:spcPts val="0"/>
              </a:spcAft>
              <a:defRPr/>
            </a:pPr>
            <a:r>
              <a:rPr lang="en-US" sz="1400" b="1" dirty="0">
                <a:solidFill>
                  <a:srgbClr val="000000"/>
                </a:solidFill>
                <a:latin typeface="Arial"/>
                <a:cs typeface="Arial"/>
              </a:rPr>
              <a:t>+ Interest Data</a:t>
            </a:r>
          </a:p>
          <a:p>
            <a:pPr algn="ctr" fontAlgn="auto">
              <a:spcBef>
                <a:spcPts val="0"/>
              </a:spcBef>
              <a:spcAft>
                <a:spcPts val="0"/>
              </a:spcAft>
              <a:defRPr/>
            </a:pPr>
            <a:r>
              <a:rPr lang="en-US" sz="1400" b="1" dirty="0">
                <a:solidFill>
                  <a:srgbClr val="000000"/>
                </a:solidFill>
                <a:latin typeface="Arial"/>
                <a:cs typeface="Arial"/>
              </a:rPr>
              <a:t>/ Affinities</a:t>
            </a: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a:p>
            <a:pPr algn="ctr" fontAlgn="auto">
              <a:spcBef>
                <a:spcPts val="0"/>
              </a:spcBef>
              <a:spcAft>
                <a:spcPts val="0"/>
              </a:spcAft>
              <a:defRPr/>
            </a:pPr>
            <a:endParaRPr lang="en-US" sz="1400" b="1" dirty="0">
              <a:solidFill>
                <a:srgbClr val="000000"/>
              </a:solidFill>
              <a:latin typeface="Arial"/>
              <a:cs typeface="Arial"/>
            </a:endParaRPr>
          </a:p>
        </p:txBody>
      </p:sp>
      <p:sp>
        <p:nvSpPr>
          <p:cNvPr id="38" name="Subtitle 2"/>
          <p:cNvSpPr txBox="1">
            <a:spLocks/>
          </p:cNvSpPr>
          <p:nvPr/>
        </p:nvSpPr>
        <p:spPr>
          <a:xfrm>
            <a:off x="1637242" y="7044159"/>
            <a:ext cx="1931724" cy="916781"/>
          </a:xfrm>
          <a:prstGeom prst="rect">
            <a:avLst/>
          </a:prstGeom>
          <a:noFill/>
          <a:ln w="25400" cap="flat" cmpd="sng" algn="ctr">
            <a:noFill/>
            <a:prstDash val="solid"/>
          </a:ln>
        </p:spPr>
        <p:style>
          <a:lnRef idx="2">
            <a:schemeClr val="accent2"/>
          </a:lnRef>
          <a:fillRef idx="1">
            <a:schemeClr val="lt1"/>
          </a:fillRef>
          <a:effectRef idx="0">
            <a:schemeClr val="accent2"/>
          </a:effectRef>
          <a:fontRef idx="minor">
            <a:schemeClr val="dk1"/>
          </a:fontRef>
        </p:style>
        <p:txBody>
          <a:bodyPr lIns="106674" tIns="53337" rIns="106674" bIns="53337"/>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defRPr/>
            </a:pPr>
            <a:r>
              <a:rPr lang="de-DE" sz="2000" b="1" dirty="0" smtClean="0">
                <a:solidFill>
                  <a:srgbClr val="000000"/>
                </a:solidFill>
                <a:cs typeface="Arial" charset="0"/>
              </a:rPr>
              <a:t>Data Source</a:t>
            </a:r>
          </a:p>
          <a:p>
            <a:pPr algn="ctr" eaLnBrk="1" hangingPunct="1">
              <a:defRPr/>
            </a:pPr>
            <a:r>
              <a:rPr lang="de-DE" sz="2000" b="1" dirty="0">
                <a:solidFill>
                  <a:srgbClr val="000000"/>
                </a:solidFill>
                <a:cs typeface="Arial" charset="0"/>
              </a:rPr>
              <a:t>(</a:t>
            </a:r>
            <a:r>
              <a:rPr lang="de-DE" sz="2000" b="1" dirty="0" smtClean="0">
                <a:solidFill>
                  <a:srgbClr val="000000"/>
                </a:solidFill>
                <a:cs typeface="Arial" charset="0"/>
              </a:rPr>
              <a:t>e.g. Website)</a:t>
            </a:r>
            <a:endParaRPr lang="en-US" sz="2000" b="1" dirty="0" smtClean="0">
              <a:solidFill>
                <a:schemeClr val="bg1"/>
              </a:solidFill>
              <a:cs typeface="Arial" charset="0"/>
            </a:endParaRPr>
          </a:p>
        </p:txBody>
      </p:sp>
      <p:sp>
        <p:nvSpPr>
          <p:cNvPr id="14347" name="Textfeld 49"/>
          <p:cNvSpPr txBox="1">
            <a:spLocks noChangeArrowheads="1"/>
          </p:cNvSpPr>
          <p:nvPr/>
        </p:nvSpPr>
        <p:spPr bwMode="auto">
          <a:xfrm>
            <a:off x="2702191" y="4109063"/>
            <a:ext cx="499164" cy="353937"/>
          </a:xfrm>
          <a:prstGeom prst="rect">
            <a:avLst/>
          </a:prstGeom>
          <a:noFill/>
          <a:ln w="9525">
            <a:noFill/>
            <a:miter lim="800000"/>
            <a:headEnd/>
            <a:tailEnd/>
          </a:ln>
        </p:spPr>
        <p:txBody>
          <a:bodyPr wrap="none" lIns="106674" tIns="53337" rIns="106674" bIns="53337">
            <a:spAutoFit/>
          </a:bodyPr>
          <a:lstStyle/>
          <a:p>
            <a:r>
              <a:rPr lang="de-DE" b="1" dirty="0"/>
              <a:t>x4</a:t>
            </a:r>
          </a:p>
        </p:txBody>
      </p:sp>
      <p:sp>
        <p:nvSpPr>
          <p:cNvPr id="80" name="Rechteck 79"/>
          <p:cNvSpPr>
            <a:spLocks noChangeArrowheads="1"/>
          </p:cNvSpPr>
          <p:nvPr/>
        </p:nvSpPr>
        <p:spPr bwMode="auto">
          <a:xfrm>
            <a:off x="6174846" y="2258831"/>
            <a:ext cx="1511300" cy="4265349"/>
          </a:xfrm>
          <a:prstGeom prst="rect">
            <a:avLst/>
          </a:prstGeom>
          <a:solidFill>
            <a:srgbClr val="FDF5D5"/>
          </a:solidFill>
          <a:ln w="63500">
            <a:solidFill>
              <a:schemeClr val="bg1"/>
            </a:solidFill>
            <a:miter lim="800000"/>
            <a:headEnd/>
            <a:tailEnd/>
          </a:ln>
          <a:effectLst>
            <a:outerShdw dist="38100" dir="2700000" algn="tl" rotWithShape="0">
              <a:srgbClr val="808080">
                <a:alpha val="39999"/>
              </a:srgbClr>
            </a:outerShdw>
          </a:effectLst>
        </p:spPr>
        <p:txBody>
          <a:bodyPr lIns="106674" tIns="53337" rIns="106674" bIns="53337" anchor="ctr"/>
          <a:lstStyle/>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r>
              <a:rPr lang="en-US" sz="1400" b="1" dirty="0">
                <a:solidFill>
                  <a:srgbClr val="4B7245"/>
                </a:solidFill>
                <a:latin typeface="Arial"/>
                <a:cs typeface="Arial"/>
              </a:rPr>
              <a:t>RANDOM NUMBERS</a:t>
            </a:r>
          </a:p>
          <a:p>
            <a:pPr algn="ctr" fontAlgn="auto">
              <a:spcBef>
                <a:spcPts val="0"/>
              </a:spcBef>
              <a:spcAft>
                <a:spcPts val="0"/>
              </a:spcAft>
              <a:defRPr/>
            </a:pPr>
            <a:endParaRPr lang="en-US" sz="7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r>
              <a:rPr lang="en-US" sz="1400" b="1" dirty="0">
                <a:solidFill>
                  <a:srgbClr val="4B7245"/>
                </a:solidFill>
                <a:latin typeface="Arial"/>
                <a:cs typeface="Arial"/>
              </a:rPr>
              <a:t>+ Click Events</a:t>
            </a:r>
          </a:p>
          <a:p>
            <a:pPr algn="ctr" fontAlgn="auto">
              <a:spcBef>
                <a:spcPts val="0"/>
              </a:spcBef>
              <a:spcAft>
                <a:spcPts val="0"/>
              </a:spcAft>
              <a:defRPr/>
            </a:pPr>
            <a:r>
              <a:rPr lang="en-US" sz="1400" b="1" dirty="0">
                <a:solidFill>
                  <a:srgbClr val="4B7245"/>
                </a:solidFill>
                <a:latin typeface="Arial"/>
                <a:cs typeface="Arial"/>
              </a:rPr>
              <a:t>+ Interest Data</a:t>
            </a:r>
          </a:p>
          <a:p>
            <a:pPr algn="ctr" fontAlgn="auto">
              <a:spcBef>
                <a:spcPts val="0"/>
              </a:spcBef>
              <a:spcAft>
                <a:spcPts val="0"/>
              </a:spcAft>
              <a:defRPr/>
            </a:pPr>
            <a:r>
              <a:rPr lang="en-US" sz="1400" b="1" dirty="0">
                <a:solidFill>
                  <a:srgbClr val="4B7245"/>
                </a:solidFill>
                <a:latin typeface="Arial"/>
                <a:cs typeface="Arial"/>
              </a:rPr>
              <a:t>/ Affinities</a:t>
            </a: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p:txBody>
      </p:sp>
      <p:sp>
        <p:nvSpPr>
          <p:cNvPr id="88" name="Rechteck 87"/>
          <p:cNvSpPr/>
          <p:nvPr/>
        </p:nvSpPr>
        <p:spPr>
          <a:xfrm>
            <a:off x="4074583" y="2279205"/>
            <a:ext cx="1511300" cy="514879"/>
          </a:xfrm>
          <a:prstGeom prst="rect">
            <a:avLst/>
          </a:prstGeom>
          <a:no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anchor="ctr"/>
          <a:lstStyle/>
          <a:p>
            <a:pPr algn="ctr">
              <a:defRPr/>
            </a:pPr>
            <a:endParaRPr lang="de-DE"/>
          </a:p>
        </p:txBody>
      </p:sp>
      <p:sp>
        <p:nvSpPr>
          <p:cNvPr id="89" name="Rechteck 88"/>
          <p:cNvSpPr/>
          <p:nvPr/>
        </p:nvSpPr>
        <p:spPr>
          <a:xfrm>
            <a:off x="6174846" y="2269943"/>
            <a:ext cx="1511300" cy="513028"/>
          </a:xfrm>
          <a:prstGeom prst="rect">
            <a:avLst/>
          </a:prstGeom>
          <a:noFill/>
          <a:ln w="25400">
            <a:solidFill>
              <a:srgbClr val="4B7245"/>
            </a:solidFill>
          </a:ln>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anchor="ctr"/>
          <a:lstStyle/>
          <a:p>
            <a:pPr algn="ctr">
              <a:defRPr/>
            </a:pPr>
            <a:endParaRPr lang="de-DE"/>
          </a:p>
        </p:txBody>
      </p:sp>
      <p:sp>
        <p:nvSpPr>
          <p:cNvPr id="91" name="Pfeil nach rechts 90"/>
          <p:cNvSpPr/>
          <p:nvPr/>
        </p:nvSpPr>
        <p:spPr>
          <a:xfrm>
            <a:off x="5585884" y="2258831"/>
            <a:ext cx="588963" cy="588963"/>
          </a:xfrm>
          <a:prstGeom prst="rightArrow">
            <a:avLst/>
          </a:prstGeom>
          <a:solidFill>
            <a:srgbClr val="7B9A7B"/>
          </a:solidFill>
          <a:ln>
            <a:noFill/>
          </a:ln>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anchor="ctr"/>
          <a:lstStyle/>
          <a:p>
            <a:pPr algn="ctr">
              <a:defRPr/>
            </a:pPr>
            <a:endParaRPr lang="de-DE"/>
          </a:p>
        </p:txBody>
      </p:sp>
      <p:sp>
        <p:nvSpPr>
          <p:cNvPr id="99" name="Rechteck 98"/>
          <p:cNvSpPr>
            <a:spLocks noChangeArrowheads="1"/>
          </p:cNvSpPr>
          <p:nvPr/>
        </p:nvSpPr>
        <p:spPr bwMode="auto">
          <a:xfrm>
            <a:off x="8610336" y="2258831"/>
            <a:ext cx="1511300" cy="4265349"/>
          </a:xfrm>
          <a:prstGeom prst="rect">
            <a:avLst/>
          </a:prstGeom>
          <a:solidFill>
            <a:srgbClr val="FDF5D5"/>
          </a:solidFill>
          <a:ln w="63500">
            <a:solidFill>
              <a:schemeClr val="bg1"/>
            </a:solidFill>
            <a:miter lim="800000"/>
            <a:headEnd/>
            <a:tailEnd/>
          </a:ln>
          <a:effectLst>
            <a:outerShdw dist="38100" dir="2700000" algn="tl" rotWithShape="0">
              <a:srgbClr val="808080">
                <a:alpha val="39999"/>
              </a:srgbClr>
            </a:outerShdw>
          </a:effectLst>
        </p:spPr>
        <p:txBody>
          <a:bodyPr lIns="106674" tIns="53337" rIns="106674" bIns="53337" anchor="ctr"/>
          <a:lstStyle/>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r>
              <a:rPr lang="en-US" sz="1400" b="1" dirty="0">
                <a:solidFill>
                  <a:srgbClr val="4B7245"/>
                </a:solidFill>
                <a:latin typeface="Arial"/>
                <a:cs typeface="Arial"/>
              </a:rPr>
              <a:t>RANDOM NUMBERS</a:t>
            </a:r>
          </a:p>
          <a:p>
            <a:pPr algn="ctr" fontAlgn="auto">
              <a:spcBef>
                <a:spcPts val="0"/>
              </a:spcBef>
              <a:spcAft>
                <a:spcPts val="0"/>
              </a:spcAft>
              <a:defRPr/>
            </a:pPr>
            <a:endParaRPr lang="en-US" sz="7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r>
              <a:rPr lang="en-US" sz="1400" b="1" dirty="0">
                <a:solidFill>
                  <a:srgbClr val="4B7245"/>
                </a:solidFill>
                <a:latin typeface="Arial"/>
                <a:cs typeface="Arial"/>
              </a:rPr>
              <a:t>+ Click Events</a:t>
            </a:r>
          </a:p>
          <a:p>
            <a:pPr algn="ctr" fontAlgn="auto">
              <a:spcBef>
                <a:spcPts val="0"/>
              </a:spcBef>
              <a:spcAft>
                <a:spcPts val="0"/>
              </a:spcAft>
              <a:defRPr/>
            </a:pPr>
            <a:r>
              <a:rPr lang="en-US" sz="1400" b="1" dirty="0">
                <a:solidFill>
                  <a:srgbClr val="4B7245"/>
                </a:solidFill>
                <a:latin typeface="Arial"/>
                <a:cs typeface="Arial"/>
              </a:rPr>
              <a:t>+ Interest Data</a:t>
            </a:r>
          </a:p>
          <a:p>
            <a:pPr algn="ctr" fontAlgn="auto">
              <a:spcBef>
                <a:spcPts val="0"/>
              </a:spcBef>
              <a:spcAft>
                <a:spcPts val="0"/>
              </a:spcAft>
              <a:defRPr/>
            </a:pPr>
            <a:r>
              <a:rPr lang="en-US" sz="1400" b="1" dirty="0">
                <a:solidFill>
                  <a:srgbClr val="4B7245"/>
                </a:solidFill>
                <a:latin typeface="Arial"/>
                <a:cs typeface="Arial"/>
              </a:rPr>
              <a:t>/ Affinities</a:t>
            </a: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a:p>
            <a:pPr algn="ctr" fontAlgn="auto">
              <a:spcBef>
                <a:spcPts val="0"/>
              </a:spcBef>
              <a:spcAft>
                <a:spcPts val="0"/>
              </a:spcAft>
              <a:defRPr/>
            </a:pPr>
            <a:endParaRPr lang="en-US" sz="1400" b="1" dirty="0">
              <a:solidFill>
                <a:srgbClr val="4B7245"/>
              </a:solidFill>
              <a:latin typeface="Arial"/>
              <a:cs typeface="Arial"/>
            </a:endParaRPr>
          </a:p>
        </p:txBody>
      </p:sp>
      <p:sp>
        <p:nvSpPr>
          <p:cNvPr id="105" name="Rechteck 104"/>
          <p:cNvSpPr/>
          <p:nvPr/>
        </p:nvSpPr>
        <p:spPr>
          <a:xfrm>
            <a:off x="8610336" y="2269943"/>
            <a:ext cx="1511300" cy="513028"/>
          </a:xfrm>
          <a:prstGeom prst="rect">
            <a:avLst/>
          </a:prstGeom>
          <a:noFill/>
          <a:ln w="25400">
            <a:solidFill>
              <a:srgbClr val="4B7245"/>
            </a:solidFill>
          </a:ln>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anchor="ctr"/>
          <a:lstStyle/>
          <a:p>
            <a:pPr algn="ctr">
              <a:defRPr/>
            </a:pPr>
            <a:endParaRPr lang="de-DE"/>
          </a:p>
        </p:txBody>
      </p:sp>
      <p:sp>
        <p:nvSpPr>
          <p:cNvPr id="47" name="Pfeil nach rechts 46"/>
          <p:cNvSpPr/>
          <p:nvPr/>
        </p:nvSpPr>
        <p:spPr>
          <a:xfrm>
            <a:off x="7758378" y="4216484"/>
            <a:ext cx="768614" cy="648229"/>
          </a:xfrm>
          <a:prstGeom prst="rightArrow">
            <a:avLst/>
          </a:prstGeom>
          <a:solidFill>
            <a:srgbClr val="7B9A7B"/>
          </a:solidFill>
          <a:ln>
            <a:noFill/>
          </a:ln>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anchor="ctr"/>
          <a:lstStyle/>
          <a:p>
            <a:pPr algn="ctr">
              <a:defRPr/>
            </a:pPr>
            <a:endParaRPr lang="de-DE"/>
          </a:p>
        </p:txBody>
      </p:sp>
      <p:sp>
        <p:nvSpPr>
          <p:cNvPr id="83" name="Subtitle 2"/>
          <p:cNvSpPr txBox="1">
            <a:spLocks/>
          </p:cNvSpPr>
          <p:nvPr/>
        </p:nvSpPr>
        <p:spPr>
          <a:xfrm>
            <a:off x="125942" y="4449846"/>
            <a:ext cx="1679840" cy="916781"/>
          </a:xfrm>
          <a:prstGeom prst="rect">
            <a:avLst/>
          </a:prstGeom>
          <a:noFill/>
          <a:ln w="25400" cap="flat" cmpd="sng" algn="ctr">
            <a:noFill/>
            <a:prstDash val="solid"/>
          </a:ln>
        </p:spPr>
        <p:style>
          <a:lnRef idx="2">
            <a:schemeClr val="accent2"/>
          </a:lnRef>
          <a:fillRef idx="1">
            <a:schemeClr val="lt1"/>
          </a:fillRef>
          <a:effectRef idx="0">
            <a:schemeClr val="accent2"/>
          </a:effectRef>
          <a:fontRef idx="minor">
            <a:schemeClr val="dk1"/>
          </a:fontRef>
        </p:style>
        <p:txBody>
          <a:bodyPr lIns="106674" tIns="53337" rIns="106674" bIns="53337"/>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de-DE" b="1" dirty="0" err="1" smtClean="0">
                <a:solidFill>
                  <a:srgbClr val="474747"/>
                </a:solidFill>
                <a:cs typeface="Arial" charset="0"/>
              </a:rPr>
              <a:t>Incoming</a:t>
            </a:r>
            <a:r>
              <a:rPr lang="de-DE" b="1" dirty="0" smtClean="0">
                <a:solidFill>
                  <a:srgbClr val="474747"/>
                </a:solidFill>
                <a:cs typeface="Arial" charset="0"/>
              </a:rPr>
              <a:t> Dataset</a:t>
            </a:r>
            <a:endParaRPr lang="en-US" b="1" dirty="0" smtClean="0">
              <a:solidFill>
                <a:srgbClr val="474747"/>
              </a:solidFill>
              <a:cs typeface="Arial" charset="0"/>
            </a:endParaRPr>
          </a:p>
        </p:txBody>
      </p:sp>
      <p:pic>
        <p:nvPicPr>
          <p:cNvPr id="14356" name="Bild 55" descr="insights.png"/>
          <p:cNvPicPr>
            <a:picLocks noChangeAspect="1"/>
          </p:cNvPicPr>
          <p:nvPr/>
        </p:nvPicPr>
        <p:blipFill>
          <a:blip r:embed="rId4" cstate="print"/>
          <a:srcRect l="26289" t="45831" r="29784" b="25635"/>
          <a:stretch>
            <a:fillRect/>
          </a:stretch>
        </p:blipFill>
        <p:spPr bwMode="auto">
          <a:xfrm>
            <a:off x="209286" y="3684935"/>
            <a:ext cx="1044575" cy="757503"/>
          </a:xfrm>
          <a:prstGeom prst="rect">
            <a:avLst/>
          </a:prstGeom>
          <a:noFill/>
          <a:ln w="9525">
            <a:noFill/>
            <a:miter lim="800000"/>
            <a:headEnd/>
            <a:tailEnd/>
          </a:ln>
        </p:spPr>
      </p:pic>
      <p:pic>
        <p:nvPicPr>
          <p:cNvPr id="14357" name="Bild 2" descr="sports.png"/>
          <p:cNvPicPr>
            <a:picLocks noChangeAspect="1"/>
          </p:cNvPicPr>
          <p:nvPr/>
        </p:nvPicPr>
        <p:blipFill>
          <a:blip r:embed="rId5" cstate="print"/>
          <a:srcRect/>
          <a:stretch>
            <a:fillRect/>
          </a:stretch>
        </p:blipFill>
        <p:spPr bwMode="auto">
          <a:xfrm>
            <a:off x="2039145" y="3940522"/>
            <a:ext cx="698235" cy="755650"/>
          </a:xfrm>
          <a:prstGeom prst="rect">
            <a:avLst/>
          </a:prstGeom>
          <a:noFill/>
          <a:ln w="9525">
            <a:noFill/>
            <a:miter lim="800000"/>
            <a:headEnd/>
            <a:tailEnd/>
          </a:ln>
        </p:spPr>
      </p:pic>
      <p:pic>
        <p:nvPicPr>
          <p:cNvPr id="14358" name="Bild 106" descr="car.png"/>
          <p:cNvPicPr>
            <a:picLocks noChangeAspect="1"/>
          </p:cNvPicPr>
          <p:nvPr/>
        </p:nvPicPr>
        <p:blipFill>
          <a:blip r:embed="rId6" cstate="print"/>
          <a:srcRect/>
          <a:stretch>
            <a:fillRect/>
          </a:stretch>
        </p:blipFill>
        <p:spPr bwMode="auto">
          <a:xfrm>
            <a:off x="1889125" y="4864712"/>
            <a:ext cx="950119" cy="525992"/>
          </a:xfrm>
          <a:prstGeom prst="rect">
            <a:avLst/>
          </a:prstGeom>
          <a:noFill/>
          <a:ln w="9525">
            <a:noFill/>
            <a:miter lim="800000"/>
            <a:headEnd/>
            <a:tailEnd/>
          </a:ln>
        </p:spPr>
      </p:pic>
      <p:sp>
        <p:nvSpPr>
          <p:cNvPr id="51" name="Subtitle 2"/>
          <p:cNvSpPr txBox="1">
            <a:spLocks/>
          </p:cNvSpPr>
          <p:nvPr/>
        </p:nvSpPr>
        <p:spPr>
          <a:xfrm>
            <a:off x="7686146" y="7036751"/>
            <a:ext cx="3528219" cy="918633"/>
          </a:xfrm>
          <a:prstGeom prst="rect">
            <a:avLst/>
          </a:prstGeom>
          <a:noFill/>
          <a:ln w="25400" cap="flat" cmpd="sng" algn="ctr">
            <a:noFill/>
            <a:prstDash val="solid"/>
          </a:ln>
        </p:spPr>
        <p:style>
          <a:lnRef idx="2">
            <a:schemeClr val="accent2"/>
          </a:lnRef>
          <a:fillRef idx="1">
            <a:schemeClr val="lt1"/>
          </a:fillRef>
          <a:effectRef idx="0">
            <a:schemeClr val="accent2"/>
          </a:effectRef>
          <a:fontRef idx="minor">
            <a:schemeClr val="dk1"/>
          </a:fontRef>
        </p:style>
        <p:txBody>
          <a:bodyPr lIns="106674" tIns="53337" rIns="106674" bIns="53337"/>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defRPr/>
            </a:pPr>
            <a:r>
              <a:rPr lang="de-DE" sz="2000" b="1" dirty="0" err="1" smtClean="0">
                <a:solidFill>
                  <a:srgbClr val="000000"/>
                </a:solidFill>
                <a:cs typeface="Arial" charset="0"/>
              </a:rPr>
              <a:t>Targeting</a:t>
            </a:r>
            <a:r>
              <a:rPr lang="de-DE" sz="2000" b="1" dirty="0" smtClean="0">
                <a:solidFill>
                  <a:srgbClr val="000000"/>
                </a:solidFill>
                <a:cs typeface="Arial" charset="0"/>
              </a:rPr>
              <a:t> Engine</a:t>
            </a:r>
            <a:endParaRPr lang="en-US" sz="2000" b="1" dirty="0" smtClean="0">
              <a:solidFill>
                <a:schemeClr val="bg1"/>
              </a:solidFill>
              <a:cs typeface="Arial" charset="0"/>
            </a:endParaRPr>
          </a:p>
        </p:txBody>
      </p:sp>
      <p:sp>
        <p:nvSpPr>
          <p:cNvPr id="44" name="Pfeil nach rechts 43"/>
          <p:cNvSpPr/>
          <p:nvPr/>
        </p:nvSpPr>
        <p:spPr>
          <a:xfrm>
            <a:off x="3485621" y="4107210"/>
            <a:ext cx="601928" cy="737129"/>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6674" tIns="53337" rIns="106674" bIns="53337" anchor="ctr"/>
          <a:lstStyle/>
          <a:p>
            <a:pPr algn="ctr">
              <a:defRPr/>
            </a:pPr>
            <a:endParaRPr lang="de-DE"/>
          </a:p>
        </p:txBody>
      </p:sp>
      <p:sp>
        <p:nvSpPr>
          <p:cNvPr id="14361" name="Textfeld 49"/>
          <p:cNvSpPr txBox="1">
            <a:spLocks noChangeArrowheads="1"/>
          </p:cNvSpPr>
          <p:nvPr/>
        </p:nvSpPr>
        <p:spPr bwMode="auto">
          <a:xfrm>
            <a:off x="2702191" y="4948056"/>
            <a:ext cx="499164" cy="353937"/>
          </a:xfrm>
          <a:prstGeom prst="rect">
            <a:avLst/>
          </a:prstGeom>
          <a:noFill/>
          <a:ln w="9525">
            <a:noFill/>
            <a:miter lim="800000"/>
            <a:headEnd/>
            <a:tailEnd/>
          </a:ln>
        </p:spPr>
        <p:txBody>
          <a:bodyPr wrap="none" lIns="106674" tIns="53337" rIns="106674" bIns="53337">
            <a:spAutoFit/>
          </a:bodyPr>
          <a:lstStyle/>
          <a:p>
            <a:r>
              <a:rPr lang="de-DE" b="1" dirty="0"/>
              <a:t>x6</a:t>
            </a:r>
          </a:p>
        </p:txBody>
      </p:sp>
      <p:pic>
        <p:nvPicPr>
          <p:cNvPr id="14362" name="Bild 5" descr="tv.png"/>
          <p:cNvPicPr>
            <a:picLocks noChangeAspect="1"/>
          </p:cNvPicPr>
          <p:nvPr/>
        </p:nvPicPr>
        <p:blipFill>
          <a:blip r:embed="rId7" cstate="print"/>
          <a:srcRect/>
          <a:stretch>
            <a:fillRect/>
          </a:stretch>
        </p:blipFill>
        <p:spPr bwMode="auto">
          <a:xfrm>
            <a:off x="2015067" y="5620362"/>
            <a:ext cx="714904" cy="672306"/>
          </a:xfrm>
          <a:prstGeom prst="rect">
            <a:avLst/>
          </a:prstGeom>
          <a:noFill/>
          <a:ln w="9525">
            <a:noFill/>
            <a:miter lim="800000"/>
            <a:headEnd/>
            <a:tailEnd/>
          </a:ln>
        </p:spPr>
      </p:pic>
      <p:sp>
        <p:nvSpPr>
          <p:cNvPr id="14363" name="Textfeld 49"/>
          <p:cNvSpPr txBox="1">
            <a:spLocks noChangeArrowheads="1"/>
          </p:cNvSpPr>
          <p:nvPr/>
        </p:nvSpPr>
        <p:spPr bwMode="auto">
          <a:xfrm>
            <a:off x="2702191" y="5788901"/>
            <a:ext cx="499164" cy="353937"/>
          </a:xfrm>
          <a:prstGeom prst="rect">
            <a:avLst/>
          </a:prstGeom>
          <a:noFill/>
          <a:ln w="9525">
            <a:noFill/>
            <a:miter lim="800000"/>
            <a:headEnd/>
            <a:tailEnd/>
          </a:ln>
        </p:spPr>
        <p:txBody>
          <a:bodyPr wrap="none" lIns="106674" tIns="53337" rIns="106674" bIns="53337">
            <a:spAutoFit/>
          </a:bodyPr>
          <a:lstStyle/>
          <a:p>
            <a:r>
              <a:rPr lang="de-DE" b="1" dirty="0"/>
              <a:t>x3</a:t>
            </a:r>
          </a:p>
        </p:txBody>
      </p:sp>
      <p:sp>
        <p:nvSpPr>
          <p:cNvPr id="14364" name="Textfeld 49"/>
          <p:cNvSpPr txBox="1">
            <a:spLocks noChangeArrowheads="1"/>
          </p:cNvSpPr>
          <p:nvPr/>
        </p:nvSpPr>
        <p:spPr bwMode="auto">
          <a:xfrm>
            <a:off x="5054337" y="4109063"/>
            <a:ext cx="499164" cy="353937"/>
          </a:xfrm>
          <a:prstGeom prst="rect">
            <a:avLst/>
          </a:prstGeom>
          <a:noFill/>
          <a:ln w="9525">
            <a:noFill/>
            <a:miter lim="800000"/>
            <a:headEnd/>
            <a:tailEnd/>
          </a:ln>
        </p:spPr>
        <p:txBody>
          <a:bodyPr wrap="none" lIns="106674" tIns="53337" rIns="106674" bIns="53337">
            <a:spAutoFit/>
          </a:bodyPr>
          <a:lstStyle/>
          <a:p>
            <a:r>
              <a:rPr lang="de-DE" b="1" dirty="0"/>
              <a:t>x4</a:t>
            </a:r>
          </a:p>
        </p:txBody>
      </p:sp>
      <p:pic>
        <p:nvPicPr>
          <p:cNvPr id="14365" name="Bild 2" descr="sports.png"/>
          <p:cNvPicPr>
            <a:picLocks noChangeAspect="1"/>
          </p:cNvPicPr>
          <p:nvPr/>
        </p:nvPicPr>
        <p:blipFill>
          <a:blip r:embed="rId5" cstate="print"/>
          <a:srcRect/>
          <a:stretch>
            <a:fillRect/>
          </a:stretch>
        </p:blipFill>
        <p:spPr bwMode="auto">
          <a:xfrm>
            <a:off x="4391291" y="3940522"/>
            <a:ext cx="698235" cy="755650"/>
          </a:xfrm>
          <a:prstGeom prst="rect">
            <a:avLst/>
          </a:prstGeom>
          <a:noFill/>
          <a:ln w="9525">
            <a:noFill/>
            <a:miter lim="800000"/>
            <a:headEnd/>
            <a:tailEnd/>
          </a:ln>
        </p:spPr>
      </p:pic>
      <p:pic>
        <p:nvPicPr>
          <p:cNvPr id="14366" name="Bild 106" descr="car.png"/>
          <p:cNvPicPr>
            <a:picLocks noChangeAspect="1"/>
          </p:cNvPicPr>
          <p:nvPr/>
        </p:nvPicPr>
        <p:blipFill>
          <a:blip r:embed="rId6" cstate="print"/>
          <a:srcRect/>
          <a:stretch>
            <a:fillRect/>
          </a:stretch>
        </p:blipFill>
        <p:spPr bwMode="auto">
          <a:xfrm>
            <a:off x="4241271" y="4862860"/>
            <a:ext cx="950119" cy="525992"/>
          </a:xfrm>
          <a:prstGeom prst="rect">
            <a:avLst/>
          </a:prstGeom>
          <a:noFill/>
          <a:ln w="9525">
            <a:noFill/>
            <a:miter lim="800000"/>
            <a:headEnd/>
            <a:tailEnd/>
          </a:ln>
        </p:spPr>
      </p:pic>
      <p:sp>
        <p:nvSpPr>
          <p:cNvPr id="14367" name="Textfeld 49"/>
          <p:cNvSpPr txBox="1">
            <a:spLocks noChangeArrowheads="1"/>
          </p:cNvSpPr>
          <p:nvPr/>
        </p:nvSpPr>
        <p:spPr bwMode="auto">
          <a:xfrm>
            <a:off x="5054337" y="4948056"/>
            <a:ext cx="499164" cy="353937"/>
          </a:xfrm>
          <a:prstGeom prst="rect">
            <a:avLst/>
          </a:prstGeom>
          <a:noFill/>
          <a:ln w="9525">
            <a:noFill/>
            <a:miter lim="800000"/>
            <a:headEnd/>
            <a:tailEnd/>
          </a:ln>
        </p:spPr>
        <p:txBody>
          <a:bodyPr wrap="none" lIns="106674" tIns="53337" rIns="106674" bIns="53337">
            <a:spAutoFit/>
          </a:bodyPr>
          <a:lstStyle/>
          <a:p>
            <a:r>
              <a:rPr lang="de-DE" b="1" dirty="0"/>
              <a:t>x6</a:t>
            </a:r>
          </a:p>
        </p:txBody>
      </p:sp>
      <p:pic>
        <p:nvPicPr>
          <p:cNvPr id="14368" name="Bild 60" descr="tv.png"/>
          <p:cNvPicPr>
            <a:picLocks noChangeAspect="1"/>
          </p:cNvPicPr>
          <p:nvPr/>
        </p:nvPicPr>
        <p:blipFill>
          <a:blip r:embed="rId8" cstate="print"/>
          <a:srcRect/>
          <a:stretch>
            <a:fillRect/>
          </a:stretch>
        </p:blipFill>
        <p:spPr bwMode="auto">
          <a:xfrm>
            <a:off x="4367213" y="5620363"/>
            <a:ext cx="714904" cy="670454"/>
          </a:xfrm>
          <a:prstGeom prst="rect">
            <a:avLst/>
          </a:prstGeom>
          <a:noFill/>
          <a:ln w="9525">
            <a:noFill/>
            <a:miter lim="800000"/>
            <a:headEnd/>
            <a:tailEnd/>
          </a:ln>
        </p:spPr>
      </p:pic>
      <p:sp>
        <p:nvSpPr>
          <p:cNvPr id="14369" name="Textfeld 49"/>
          <p:cNvSpPr txBox="1">
            <a:spLocks noChangeArrowheads="1"/>
          </p:cNvSpPr>
          <p:nvPr/>
        </p:nvSpPr>
        <p:spPr bwMode="auto">
          <a:xfrm>
            <a:off x="5054337" y="5787051"/>
            <a:ext cx="499164" cy="353937"/>
          </a:xfrm>
          <a:prstGeom prst="rect">
            <a:avLst/>
          </a:prstGeom>
          <a:noFill/>
          <a:ln w="9525">
            <a:noFill/>
            <a:miter lim="800000"/>
            <a:headEnd/>
            <a:tailEnd/>
          </a:ln>
        </p:spPr>
        <p:txBody>
          <a:bodyPr wrap="none" lIns="106674" tIns="53337" rIns="106674" bIns="53337">
            <a:spAutoFit/>
          </a:bodyPr>
          <a:lstStyle/>
          <a:p>
            <a:r>
              <a:rPr lang="de-DE" b="1" dirty="0"/>
              <a:t>x3</a:t>
            </a:r>
          </a:p>
        </p:txBody>
      </p:sp>
      <p:sp>
        <p:nvSpPr>
          <p:cNvPr id="14370" name="Textfeld 49"/>
          <p:cNvSpPr txBox="1">
            <a:spLocks noChangeArrowheads="1"/>
          </p:cNvSpPr>
          <p:nvPr/>
        </p:nvSpPr>
        <p:spPr bwMode="auto">
          <a:xfrm>
            <a:off x="7069403" y="4109063"/>
            <a:ext cx="499164" cy="353937"/>
          </a:xfrm>
          <a:prstGeom prst="rect">
            <a:avLst/>
          </a:prstGeom>
          <a:noFill/>
          <a:ln w="9525">
            <a:noFill/>
            <a:miter lim="800000"/>
            <a:headEnd/>
            <a:tailEnd/>
          </a:ln>
        </p:spPr>
        <p:txBody>
          <a:bodyPr wrap="none" lIns="106674" tIns="53337" rIns="106674" bIns="53337">
            <a:spAutoFit/>
          </a:bodyPr>
          <a:lstStyle/>
          <a:p>
            <a:r>
              <a:rPr lang="de-DE" b="1" dirty="0">
                <a:solidFill>
                  <a:srgbClr val="4B7245"/>
                </a:solidFill>
              </a:rPr>
              <a:t>x4</a:t>
            </a:r>
          </a:p>
        </p:txBody>
      </p:sp>
      <p:pic>
        <p:nvPicPr>
          <p:cNvPr id="14371" name="Bild 2" descr="sports.png"/>
          <p:cNvPicPr>
            <a:picLocks noChangeAspect="1"/>
          </p:cNvPicPr>
          <p:nvPr/>
        </p:nvPicPr>
        <p:blipFill>
          <a:blip r:embed="rId5" cstate="print"/>
          <a:srcRect/>
          <a:stretch>
            <a:fillRect/>
          </a:stretch>
        </p:blipFill>
        <p:spPr bwMode="auto">
          <a:xfrm>
            <a:off x="6408208" y="3940522"/>
            <a:ext cx="698236" cy="755650"/>
          </a:xfrm>
          <a:prstGeom prst="rect">
            <a:avLst/>
          </a:prstGeom>
          <a:noFill/>
          <a:ln w="9525">
            <a:noFill/>
            <a:miter lim="800000"/>
            <a:headEnd/>
            <a:tailEnd/>
          </a:ln>
        </p:spPr>
      </p:pic>
      <p:pic>
        <p:nvPicPr>
          <p:cNvPr id="14372" name="Bild 106" descr="car.png"/>
          <p:cNvPicPr>
            <a:picLocks noChangeAspect="1"/>
          </p:cNvPicPr>
          <p:nvPr/>
        </p:nvPicPr>
        <p:blipFill>
          <a:blip r:embed="rId6" cstate="print"/>
          <a:srcRect/>
          <a:stretch>
            <a:fillRect/>
          </a:stretch>
        </p:blipFill>
        <p:spPr bwMode="auto">
          <a:xfrm>
            <a:off x="6258191" y="4862860"/>
            <a:ext cx="950118" cy="525992"/>
          </a:xfrm>
          <a:prstGeom prst="rect">
            <a:avLst/>
          </a:prstGeom>
          <a:noFill/>
          <a:ln w="9525">
            <a:noFill/>
            <a:miter lim="800000"/>
            <a:headEnd/>
            <a:tailEnd/>
          </a:ln>
        </p:spPr>
      </p:pic>
      <p:sp>
        <p:nvSpPr>
          <p:cNvPr id="14373" name="Textfeld 49"/>
          <p:cNvSpPr txBox="1">
            <a:spLocks noChangeArrowheads="1"/>
          </p:cNvSpPr>
          <p:nvPr/>
        </p:nvSpPr>
        <p:spPr bwMode="auto">
          <a:xfrm>
            <a:off x="7069403" y="4948056"/>
            <a:ext cx="499164" cy="353937"/>
          </a:xfrm>
          <a:prstGeom prst="rect">
            <a:avLst/>
          </a:prstGeom>
          <a:noFill/>
          <a:ln w="9525">
            <a:noFill/>
            <a:miter lim="800000"/>
            <a:headEnd/>
            <a:tailEnd/>
          </a:ln>
        </p:spPr>
        <p:txBody>
          <a:bodyPr wrap="none" lIns="106674" tIns="53337" rIns="106674" bIns="53337">
            <a:spAutoFit/>
          </a:bodyPr>
          <a:lstStyle/>
          <a:p>
            <a:r>
              <a:rPr lang="de-DE" b="1" dirty="0">
                <a:solidFill>
                  <a:srgbClr val="4B7245"/>
                </a:solidFill>
              </a:rPr>
              <a:t>x6</a:t>
            </a:r>
          </a:p>
        </p:txBody>
      </p:sp>
      <p:pic>
        <p:nvPicPr>
          <p:cNvPr id="14374" name="Bild 67" descr="tv.png"/>
          <p:cNvPicPr>
            <a:picLocks noChangeAspect="1"/>
          </p:cNvPicPr>
          <p:nvPr/>
        </p:nvPicPr>
        <p:blipFill>
          <a:blip r:embed="rId8" cstate="print"/>
          <a:srcRect/>
          <a:stretch>
            <a:fillRect/>
          </a:stretch>
        </p:blipFill>
        <p:spPr bwMode="auto">
          <a:xfrm>
            <a:off x="6384133" y="5620363"/>
            <a:ext cx="714904" cy="670454"/>
          </a:xfrm>
          <a:prstGeom prst="rect">
            <a:avLst/>
          </a:prstGeom>
          <a:noFill/>
          <a:ln w="9525">
            <a:noFill/>
            <a:miter lim="800000"/>
            <a:headEnd/>
            <a:tailEnd/>
          </a:ln>
        </p:spPr>
      </p:pic>
      <p:sp>
        <p:nvSpPr>
          <p:cNvPr id="14375" name="Textfeld 49"/>
          <p:cNvSpPr txBox="1">
            <a:spLocks noChangeArrowheads="1"/>
          </p:cNvSpPr>
          <p:nvPr/>
        </p:nvSpPr>
        <p:spPr bwMode="auto">
          <a:xfrm>
            <a:off x="7069403" y="5787051"/>
            <a:ext cx="499164" cy="353937"/>
          </a:xfrm>
          <a:prstGeom prst="rect">
            <a:avLst/>
          </a:prstGeom>
          <a:noFill/>
          <a:ln w="9525">
            <a:noFill/>
            <a:miter lim="800000"/>
            <a:headEnd/>
            <a:tailEnd/>
          </a:ln>
        </p:spPr>
        <p:txBody>
          <a:bodyPr wrap="none" lIns="106674" tIns="53337" rIns="106674" bIns="53337">
            <a:spAutoFit/>
          </a:bodyPr>
          <a:lstStyle/>
          <a:p>
            <a:r>
              <a:rPr lang="de-DE" b="1" dirty="0">
                <a:solidFill>
                  <a:srgbClr val="4B7245"/>
                </a:solidFill>
              </a:rPr>
              <a:t>x3</a:t>
            </a:r>
          </a:p>
        </p:txBody>
      </p:sp>
      <p:sp>
        <p:nvSpPr>
          <p:cNvPr id="14376" name="Textfeld 49"/>
          <p:cNvSpPr txBox="1">
            <a:spLocks noChangeArrowheads="1"/>
          </p:cNvSpPr>
          <p:nvPr/>
        </p:nvSpPr>
        <p:spPr bwMode="auto">
          <a:xfrm>
            <a:off x="9590088" y="4109063"/>
            <a:ext cx="499164" cy="353937"/>
          </a:xfrm>
          <a:prstGeom prst="rect">
            <a:avLst/>
          </a:prstGeom>
          <a:noFill/>
          <a:ln w="9525">
            <a:noFill/>
            <a:miter lim="800000"/>
            <a:headEnd/>
            <a:tailEnd/>
          </a:ln>
        </p:spPr>
        <p:txBody>
          <a:bodyPr wrap="none" lIns="106674" tIns="53337" rIns="106674" bIns="53337">
            <a:spAutoFit/>
          </a:bodyPr>
          <a:lstStyle/>
          <a:p>
            <a:r>
              <a:rPr lang="de-DE" b="1" dirty="0">
                <a:solidFill>
                  <a:srgbClr val="4B7245"/>
                </a:solidFill>
              </a:rPr>
              <a:t>x4</a:t>
            </a:r>
          </a:p>
        </p:txBody>
      </p:sp>
      <p:pic>
        <p:nvPicPr>
          <p:cNvPr id="14377" name="Bild 2" descr="sports.png"/>
          <p:cNvPicPr>
            <a:picLocks noChangeAspect="1"/>
          </p:cNvPicPr>
          <p:nvPr/>
        </p:nvPicPr>
        <p:blipFill>
          <a:blip r:embed="rId5" cstate="print"/>
          <a:srcRect/>
          <a:stretch>
            <a:fillRect/>
          </a:stretch>
        </p:blipFill>
        <p:spPr bwMode="auto">
          <a:xfrm>
            <a:off x="8927042" y="3940522"/>
            <a:ext cx="698236" cy="755650"/>
          </a:xfrm>
          <a:prstGeom prst="rect">
            <a:avLst/>
          </a:prstGeom>
          <a:noFill/>
          <a:ln w="9525">
            <a:noFill/>
            <a:miter lim="800000"/>
            <a:headEnd/>
            <a:tailEnd/>
          </a:ln>
        </p:spPr>
      </p:pic>
      <p:pic>
        <p:nvPicPr>
          <p:cNvPr id="14378" name="Bild 106" descr="car.png"/>
          <p:cNvPicPr>
            <a:picLocks noChangeAspect="1"/>
          </p:cNvPicPr>
          <p:nvPr/>
        </p:nvPicPr>
        <p:blipFill>
          <a:blip r:embed="rId6" cstate="print"/>
          <a:srcRect/>
          <a:stretch>
            <a:fillRect/>
          </a:stretch>
        </p:blipFill>
        <p:spPr bwMode="auto">
          <a:xfrm>
            <a:off x="8778875" y="4862860"/>
            <a:ext cx="950119" cy="525992"/>
          </a:xfrm>
          <a:prstGeom prst="rect">
            <a:avLst/>
          </a:prstGeom>
          <a:noFill/>
          <a:ln w="9525">
            <a:noFill/>
            <a:miter lim="800000"/>
            <a:headEnd/>
            <a:tailEnd/>
          </a:ln>
        </p:spPr>
      </p:pic>
      <p:sp>
        <p:nvSpPr>
          <p:cNvPr id="14379" name="Textfeld 49"/>
          <p:cNvSpPr txBox="1">
            <a:spLocks noChangeArrowheads="1"/>
          </p:cNvSpPr>
          <p:nvPr/>
        </p:nvSpPr>
        <p:spPr bwMode="auto">
          <a:xfrm>
            <a:off x="9590088" y="4948056"/>
            <a:ext cx="499164" cy="353937"/>
          </a:xfrm>
          <a:prstGeom prst="rect">
            <a:avLst/>
          </a:prstGeom>
          <a:noFill/>
          <a:ln w="9525">
            <a:noFill/>
            <a:miter lim="800000"/>
            <a:headEnd/>
            <a:tailEnd/>
          </a:ln>
        </p:spPr>
        <p:txBody>
          <a:bodyPr wrap="none" lIns="106674" tIns="53337" rIns="106674" bIns="53337">
            <a:spAutoFit/>
          </a:bodyPr>
          <a:lstStyle/>
          <a:p>
            <a:r>
              <a:rPr lang="de-DE" b="1" dirty="0">
                <a:solidFill>
                  <a:srgbClr val="4B7245"/>
                </a:solidFill>
              </a:rPr>
              <a:t>x6</a:t>
            </a:r>
          </a:p>
        </p:txBody>
      </p:sp>
      <p:pic>
        <p:nvPicPr>
          <p:cNvPr id="14380" name="Bild 73" descr="tv.png"/>
          <p:cNvPicPr>
            <a:picLocks noChangeAspect="1"/>
          </p:cNvPicPr>
          <p:nvPr/>
        </p:nvPicPr>
        <p:blipFill>
          <a:blip r:embed="rId8" cstate="print"/>
          <a:srcRect/>
          <a:stretch>
            <a:fillRect/>
          </a:stretch>
        </p:blipFill>
        <p:spPr bwMode="auto">
          <a:xfrm>
            <a:off x="8904817" y="5620363"/>
            <a:ext cx="713053" cy="670454"/>
          </a:xfrm>
          <a:prstGeom prst="rect">
            <a:avLst/>
          </a:prstGeom>
          <a:noFill/>
          <a:ln w="9525">
            <a:noFill/>
            <a:miter lim="800000"/>
            <a:headEnd/>
            <a:tailEnd/>
          </a:ln>
        </p:spPr>
      </p:pic>
      <p:sp>
        <p:nvSpPr>
          <p:cNvPr id="14381" name="Textfeld 49"/>
          <p:cNvSpPr txBox="1">
            <a:spLocks noChangeArrowheads="1"/>
          </p:cNvSpPr>
          <p:nvPr/>
        </p:nvSpPr>
        <p:spPr bwMode="auto">
          <a:xfrm>
            <a:off x="9590088" y="5787051"/>
            <a:ext cx="499164" cy="353937"/>
          </a:xfrm>
          <a:prstGeom prst="rect">
            <a:avLst/>
          </a:prstGeom>
          <a:noFill/>
          <a:ln w="9525">
            <a:noFill/>
            <a:miter lim="800000"/>
            <a:headEnd/>
            <a:tailEnd/>
          </a:ln>
        </p:spPr>
        <p:txBody>
          <a:bodyPr wrap="none" lIns="106674" tIns="53337" rIns="106674" bIns="53337">
            <a:spAutoFit/>
          </a:bodyPr>
          <a:lstStyle/>
          <a:p>
            <a:r>
              <a:rPr lang="de-DE" b="1" dirty="0">
                <a:solidFill>
                  <a:srgbClr val="4B7245"/>
                </a:solidFill>
              </a:rPr>
              <a:t>x3</a:t>
            </a:r>
          </a:p>
        </p:txBody>
      </p:sp>
      <p:sp>
        <p:nvSpPr>
          <p:cNvPr id="48" name="Titel 47"/>
          <p:cNvSpPr>
            <a:spLocks noGrp="1"/>
          </p:cNvSpPr>
          <p:nvPr>
            <p:ph type="title"/>
          </p:nvPr>
        </p:nvSpPr>
        <p:spPr/>
        <p:txBody>
          <a:bodyPr/>
          <a:lstStyle/>
          <a:p>
            <a:r>
              <a:rPr lang="de-DE" dirty="0" err="1" smtClean="0"/>
              <a:t>How</a:t>
            </a:r>
            <a:r>
              <a:rPr lang="de-DE" dirty="0" smtClean="0"/>
              <a:t> </a:t>
            </a:r>
            <a:r>
              <a:rPr lang="de-DE" dirty="0" err="1" smtClean="0"/>
              <a:t>Pseudonymisation</a:t>
            </a:r>
            <a:r>
              <a:rPr lang="de-DE" dirty="0" smtClean="0"/>
              <a:t> </a:t>
            </a:r>
            <a:r>
              <a:rPr lang="de-DE" dirty="0" err="1" smtClean="0"/>
              <a:t>works</a:t>
            </a:r>
            <a:endParaRPr lang="de-DE"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Advantages </a:t>
            </a:r>
            <a:r>
              <a:rPr lang="de-DE" dirty="0" err="1" smtClean="0"/>
              <a:t>of</a:t>
            </a:r>
            <a:r>
              <a:rPr lang="de-DE" dirty="0" smtClean="0"/>
              <a:t> </a:t>
            </a:r>
            <a:r>
              <a:rPr lang="de-DE" dirty="0" err="1" smtClean="0"/>
              <a:t>Pseudonymisation</a:t>
            </a:r>
            <a:endParaRPr lang="de-DE" dirty="0"/>
          </a:p>
        </p:txBody>
      </p:sp>
      <p:sp>
        <p:nvSpPr>
          <p:cNvPr id="3" name="Foliennummernplatzhalter 2"/>
          <p:cNvSpPr>
            <a:spLocks noGrp="1"/>
          </p:cNvSpPr>
          <p:nvPr>
            <p:ph type="sldNum" sz="quarter" idx="10"/>
          </p:nvPr>
        </p:nvSpPr>
        <p:spPr/>
        <p:txBody>
          <a:bodyPr/>
          <a:lstStyle/>
          <a:p>
            <a:r>
              <a:rPr lang="de-DE" dirty="0" smtClean="0"/>
              <a:t>Slide </a:t>
            </a:r>
            <a:fld id="{4534549B-FA4B-41DF-A211-F3D21ABCC320}" type="slidenum">
              <a:rPr lang="de-DE" smtClean="0"/>
              <a:pPr/>
              <a:t>14</a:t>
            </a:fld>
            <a:r>
              <a:rPr lang="de-DE" dirty="0" smtClean="0"/>
              <a:t> | 02/11/2013 | Tracking </a:t>
            </a:r>
            <a:r>
              <a:rPr lang="de-DE" dirty="0" err="1" smtClean="0"/>
              <a:t>Protection</a:t>
            </a:r>
            <a:r>
              <a:rPr lang="de-DE" dirty="0" smtClean="0"/>
              <a:t> Working Group</a:t>
            </a:r>
            <a:endParaRPr lang="de-DE" dirty="0"/>
          </a:p>
        </p:txBody>
      </p:sp>
      <p:sp>
        <p:nvSpPr>
          <p:cNvPr id="4" name="Inhaltsplatzhalter 3"/>
          <p:cNvSpPr>
            <a:spLocks noGrp="1"/>
          </p:cNvSpPr>
          <p:nvPr>
            <p:ph sz="half" idx="1"/>
          </p:nvPr>
        </p:nvSpPr>
        <p:spPr/>
        <p:txBody>
          <a:bodyPr/>
          <a:lstStyle/>
          <a:p>
            <a:r>
              <a:rPr lang="en-US" sz="2000" dirty="0" smtClean="0"/>
              <a:t>“Risks" graded </a:t>
            </a:r>
            <a:r>
              <a:rPr lang="en-US" sz="2000" dirty="0" smtClean="0"/>
              <a:t>approach</a:t>
            </a:r>
          </a:p>
          <a:p>
            <a:endParaRPr lang="en-US" sz="2000" dirty="0" smtClean="0"/>
          </a:p>
          <a:p>
            <a:r>
              <a:rPr lang="en-US" sz="2000" dirty="0" smtClean="0"/>
              <a:t>Securing of targeting </a:t>
            </a:r>
            <a:r>
              <a:rPr lang="en-US" sz="2000" dirty="0" smtClean="0"/>
              <a:t>Reach</a:t>
            </a:r>
          </a:p>
          <a:p>
            <a:endParaRPr lang="en-US" sz="2000" dirty="0" smtClean="0"/>
          </a:p>
          <a:p>
            <a:r>
              <a:rPr lang="en-US" sz="2000" dirty="0" smtClean="0"/>
              <a:t>Lawful data processing / profiling without the consent </a:t>
            </a:r>
            <a:r>
              <a:rPr lang="en-US" sz="2000" dirty="0" smtClean="0"/>
              <a:t>requirement</a:t>
            </a:r>
          </a:p>
          <a:p>
            <a:endParaRPr lang="en-US" sz="2000" dirty="0" smtClean="0"/>
          </a:p>
          <a:p>
            <a:r>
              <a:rPr lang="en-US" sz="2000" dirty="0" smtClean="0"/>
              <a:t>Makes OBA Self-Regulation "possible"</a:t>
            </a:r>
            <a:endParaRPr lang="de-DE" sz="2000" dirty="0" smtClean="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Pseudonymisation</a:t>
            </a:r>
            <a:r>
              <a:rPr lang="de-DE" dirty="0" smtClean="0"/>
              <a:t> </a:t>
            </a:r>
            <a:r>
              <a:rPr lang="de-DE" dirty="0" err="1" smtClean="0"/>
              <a:t>and</a:t>
            </a:r>
            <a:r>
              <a:rPr lang="de-DE" dirty="0" smtClean="0"/>
              <a:t> DNT</a:t>
            </a:r>
            <a:endParaRPr lang="de-DE" dirty="0"/>
          </a:p>
        </p:txBody>
      </p:sp>
      <p:sp>
        <p:nvSpPr>
          <p:cNvPr id="3" name="Foliennummernplatzhalter 2"/>
          <p:cNvSpPr>
            <a:spLocks noGrp="1"/>
          </p:cNvSpPr>
          <p:nvPr>
            <p:ph type="sldNum" sz="quarter" idx="10"/>
          </p:nvPr>
        </p:nvSpPr>
        <p:spPr/>
        <p:txBody>
          <a:bodyPr/>
          <a:lstStyle/>
          <a:p>
            <a:r>
              <a:rPr lang="de-DE" dirty="0" smtClean="0"/>
              <a:t>Slide </a:t>
            </a:r>
            <a:fld id="{4534549B-FA4B-41DF-A211-F3D21ABCC320}" type="slidenum">
              <a:rPr lang="de-DE" smtClean="0"/>
              <a:pPr/>
              <a:t>15</a:t>
            </a:fld>
            <a:r>
              <a:rPr lang="de-DE" dirty="0" smtClean="0"/>
              <a:t> | 02/11/2013 | Tracking </a:t>
            </a:r>
            <a:r>
              <a:rPr lang="de-DE" dirty="0" err="1" smtClean="0"/>
              <a:t>Protection</a:t>
            </a:r>
            <a:r>
              <a:rPr lang="de-DE" dirty="0" smtClean="0"/>
              <a:t> Working Group</a:t>
            </a:r>
            <a:endParaRPr lang="de-DE" dirty="0"/>
          </a:p>
        </p:txBody>
      </p:sp>
      <p:sp>
        <p:nvSpPr>
          <p:cNvPr id="4" name="Inhaltsplatzhalter 3"/>
          <p:cNvSpPr>
            <a:spLocks noGrp="1"/>
          </p:cNvSpPr>
          <p:nvPr>
            <p:ph sz="half" idx="1"/>
          </p:nvPr>
        </p:nvSpPr>
        <p:spPr/>
        <p:txBody>
          <a:bodyPr/>
          <a:lstStyle/>
          <a:p>
            <a:r>
              <a:rPr lang="en-US" sz="2000" dirty="0" smtClean="0"/>
              <a:t>"DNT unset" opens the door to make DNT really usable</a:t>
            </a:r>
            <a:endParaRPr lang="de-DE" sz="2000"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4"/>
          </p:nvPr>
        </p:nvSpPr>
        <p:spPr/>
        <p:txBody>
          <a:bodyPr/>
          <a:lstStyle/>
          <a:p>
            <a:r>
              <a:rPr lang="de-DE" dirty="0" smtClean="0"/>
              <a:t>© 2013| Bundesverband Digitale Wirtschaft (BVDW) e.V.</a:t>
            </a:r>
            <a:endParaRPr lang="de-DE" dirty="0"/>
          </a:p>
        </p:txBody>
      </p:sp>
      <p:sp>
        <p:nvSpPr>
          <p:cNvPr id="7" name="Bildplatzhalter 6"/>
          <p:cNvSpPr>
            <a:spLocks noGrp="1"/>
          </p:cNvSpPr>
          <p:nvPr>
            <p:ph type="pic" sz="quarter" idx="10"/>
          </p:nvPr>
        </p:nvSpPr>
        <p:spPr/>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Types</a:t>
            </a:r>
            <a:endParaRPr lang="en-US" dirty="0"/>
          </a:p>
        </p:txBody>
      </p:sp>
      <p:sp>
        <p:nvSpPr>
          <p:cNvPr id="7" name="Inhaltsplatzhalter 6"/>
          <p:cNvSpPr>
            <a:spLocks noGrp="1"/>
          </p:cNvSpPr>
          <p:nvPr>
            <p:ph sz="half" idx="1"/>
          </p:nvPr>
        </p:nvSpPr>
        <p:spPr>
          <a:xfrm>
            <a:off x="869949" y="2418758"/>
            <a:ext cx="9051925" cy="4586288"/>
          </a:xfrm>
        </p:spPr>
        <p:txBody>
          <a:bodyPr/>
          <a:lstStyle/>
          <a:p>
            <a:endParaRPr lang="de-DE" dirty="0"/>
          </a:p>
        </p:txBody>
      </p:sp>
      <p:sp>
        <p:nvSpPr>
          <p:cNvPr id="4" name="Rounded Rectangle 3"/>
          <p:cNvSpPr/>
          <p:nvPr/>
        </p:nvSpPr>
        <p:spPr>
          <a:xfrm>
            <a:off x="1608742" y="2439057"/>
            <a:ext cx="7594979" cy="1034679"/>
          </a:xfrm>
          <a:prstGeom prst="roundRect">
            <a:avLst/>
          </a:prstGeom>
        </p:spPr>
        <p:style>
          <a:lnRef idx="1">
            <a:schemeClr val="accent2"/>
          </a:lnRef>
          <a:fillRef idx="3">
            <a:schemeClr val="accent2"/>
          </a:fillRef>
          <a:effectRef idx="2">
            <a:schemeClr val="accent2"/>
          </a:effectRef>
          <a:fontRef idx="minor">
            <a:schemeClr val="lt1"/>
          </a:fontRef>
        </p:style>
        <p:txBody>
          <a:bodyPr lIns="106674" tIns="53337" rIns="106674" bIns="53337" rtlCol="0" anchor="ctr"/>
          <a:lstStyle/>
          <a:p>
            <a:pPr algn="ctr">
              <a:spcBef>
                <a:spcPts val="2100"/>
              </a:spcBef>
            </a:pPr>
            <a:r>
              <a:rPr lang="en-US" sz="2600" b="1" dirty="0" smtClean="0">
                <a:solidFill>
                  <a:schemeClr val="bg1"/>
                </a:solidFill>
                <a:latin typeface="+mj-lt"/>
                <a:cs typeface="Segoe UI" pitchFamily="34" charset="0"/>
              </a:rPr>
              <a:t>Anonymous Data</a:t>
            </a:r>
          </a:p>
        </p:txBody>
      </p:sp>
      <p:sp>
        <p:nvSpPr>
          <p:cNvPr id="5" name="Rounded Rectangle 4"/>
          <p:cNvSpPr/>
          <p:nvPr/>
        </p:nvSpPr>
        <p:spPr>
          <a:xfrm>
            <a:off x="1589584" y="4792588"/>
            <a:ext cx="7594979" cy="1034679"/>
          </a:xfrm>
          <a:prstGeom prst="roundRect">
            <a:avLst/>
          </a:prstGeom>
        </p:spPr>
        <p:style>
          <a:lnRef idx="1">
            <a:schemeClr val="accent4"/>
          </a:lnRef>
          <a:fillRef idx="3">
            <a:schemeClr val="accent4"/>
          </a:fillRef>
          <a:effectRef idx="2">
            <a:schemeClr val="accent4"/>
          </a:effectRef>
          <a:fontRef idx="minor">
            <a:schemeClr val="lt1"/>
          </a:fontRef>
        </p:style>
        <p:txBody>
          <a:bodyPr lIns="106674" tIns="53337" rIns="106674" bIns="53337" rtlCol="0" anchor="ctr"/>
          <a:lstStyle/>
          <a:p>
            <a:pPr algn="ctr">
              <a:spcBef>
                <a:spcPts val="2100"/>
              </a:spcBef>
            </a:pPr>
            <a:r>
              <a:rPr lang="en-US" sz="2600" b="1" dirty="0" smtClean="0">
                <a:solidFill>
                  <a:schemeClr val="bg1"/>
                </a:solidFill>
                <a:latin typeface="+mj-lt"/>
                <a:cs typeface="Segoe UI" pitchFamily="34" charset="0"/>
              </a:rPr>
              <a:t>Pseudonymous Data</a:t>
            </a:r>
          </a:p>
        </p:txBody>
      </p:sp>
      <p:sp>
        <p:nvSpPr>
          <p:cNvPr id="6" name="Rounded Rectangle 5"/>
          <p:cNvSpPr/>
          <p:nvPr/>
        </p:nvSpPr>
        <p:spPr>
          <a:xfrm>
            <a:off x="1589584" y="3613893"/>
            <a:ext cx="7594979" cy="1034679"/>
          </a:xfrm>
          <a:prstGeom prst="round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lIns="106674" tIns="53337" rIns="106674" bIns="53337" rtlCol="0" anchor="ctr"/>
          <a:lstStyle/>
          <a:p>
            <a:pPr algn="ctr">
              <a:spcBef>
                <a:spcPts val="2100"/>
              </a:spcBef>
            </a:pPr>
            <a:r>
              <a:rPr lang="en-US" sz="2600" b="1" dirty="0" smtClean="0">
                <a:solidFill>
                  <a:schemeClr val="bg1"/>
                </a:solidFill>
                <a:latin typeface="+mj-lt"/>
                <a:cs typeface="Segoe UI" pitchFamily="34" charset="0"/>
              </a:rPr>
              <a:t>Personal Data</a:t>
            </a:r>
          </a:p>
        </p:txBody>
      </p:sp>
      <p:sp>
        <p:nvSpPr>
          <p:cNvPr id="8" name="Foliennummernplatzhalter 2"/>
          <p:cNvSpPr>
            <a:spLocks noGrp="1"/>
          </p:cNvSpPr>
          <p:nvPr>
            <p:ph type="sldNum" sz="quarter" idx="10"/>
          </p:nvPr>
        </p:nvSpPr>
        <p:spPr>
          <a:xfrm>
            <a:off x="873125" y="7419975"/>
            <a:ext cx="9032875" cy="123825"/>
          </a:xfrm>
        </p:spPr>
        <p:txBody>
          <a:bodyPr/>
          <a:lstStyle/>
          <a:p>
            <a:r>
              <a:rPr lang="de-DE" dirty="0" smtClean="0"/>
              <a:t>Slide </a:t>
            </a:r>
            <a:fld id="{4534549B-FA4B-41DF-A211-F3D21ABCC320}" type="slidenum">
              <a:rPr lang="de-DE" smtClean="0"/>
              <a:pPr/>
              <a:t>2</a:t>
            </a:fld>
            <a:r>
              <a:rPr lang="de-DE" dirty="0" smtClean="0"/>
              <a:t> | 02/11/2013 | Tracking </a:t>
            </a:r>
            <a:r>
              <a:rPr lang="de-DE" dirty="0" err="1" smtClean="0"/>
              <a:t>Protection</a:t>
            </a:r>
            <a:r>
              <a:rPr lang="de-DE" dirty="0" smtClean="0"/>
              <a:t> Working Group</a:t>
            </a:r>
            <a:endParaRPr lang="de-DE"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Data Types: Anonymous</a:t>
            </a:r>
            <a:endParaRPr lang="en-US" dirty="0"/>
          </a:p>
        </p:txBody>
      </p:sp>
      <p:sp>
        <p:nvSpPr>
          <p:cNvPr id="9" name="Rounded Rectangle 8"/>
          <p:cNvSpPr/>
          <p:nvPr/>
        </p:nvSpPr>
        <p:spPr>
          <a:xfrm>
            <a:off x="5326592" y="2066401"/>
            <a:ext cx="4819120" cy="2881676"/>
          </a:xfrm>
          <a:prstGeom prst="roundRect">
            <a:avLst>
              <a:gd name="adj" fmla="val 12343"/>
            </a:avLst>
          </a:prstGeom>
          <a:solidFill>
            <a:schemeClr val="tx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lIns="106674" tIns="53337" rIns="106674" bIns="53337" rtlCol="0" anchor="t"/>
          <a:lstStyle/>
          <a:p>
            <a:pPr marL="400027" indent="-400027">
              <a:spcBef>
                <a:spcPts val="1400"/>
              </a:spcBef>
              <a:buClr>
                <a:schemeClr val="accent1"/>
              </a:buClr>
              <a:buSzPct val="130000"/>
              <a:buFont typeface="Arial" pitchFamily="34" charset="0"/>
              <a:buChar char="•"/>
            </a:pPr>
            <a:r>
              <a:rPr lang="en-US" altLang="ja-JP" sz="2300" dirty="0" smtClean="0">
                <a:solidFill>
                  <a:schemeClr val="tx1"/>
                </a:solidFill>
              </a:rPr>
              <a:t>Is not unique or tied to a specific person.</a:t>
            </a:r>
          </a:p>
          <a:p>
            <a:pPr marL="400027" indent="-400027">
              <a:spcBef>
                <a:spcPts val="1400"/>
              </a:spcBef>
              <a:buClr>
                <a:schemeClr val="accent1"/>
              </a:buClr>
              <a:buSzPct val="130000"/>
              <a:buFont typeface="Arial" pitchFamily="34" charset="0"/>
              <a:buChar char="•"/>
            </a:pPr>
            <a:r>
              <a:rPr lang="en-US" altLang="ja-JP" sz="2300" dirty="0" smtClean="0">
                <a:solidFill>
                  <a:schemeClr val="tx1"/>
                </a:solidFill>
              </a:rPr>
              <a:t>Includes: Hair color, system configuration, method of purchase, statistics distilled from many users.</a:t>
            </a:r>
          </a:p>
        </p:txBody>
      </p:sp>
      <p:sp>
        <p:nvSpPr>
          <p:cNvPr id="10" name="Rounded Rectangle 9"/>
          <p:cNvSpPr/>
          <p:nvPr/>
        </p:nvSpPr>
        <p:spPr>
          <a:xfrm>
            <a:off x="548220" y="2066401"/>
            <a:ext cx="4443146" cy="103467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lIns="106674" tIns="53337" rIns="106674" bIns="53337" rtlCol="0" anchor="ctr"/>
          <a:lstStyle/>
          <a:p>
            <a:pPr algn="ctr">
              <a:spcBef>
                <a:spcPts val="2100"/>
              </a:spcBef>
            </a:pPr>
            <a:r>
              <a:rPr lang="en-US" sz="2600" b="1" dirty="0" smtClean="0">
                <a:solidFill>
                  <a:schemeClr val="bg1"/>
                </a:solidFill>
                <a:latin typeface="+mj-lt"/>
                <a:cs typeface="Segoe UI" pitchFamily="34" charset="0"/>
              </a:rPr>
              <a:t>Anonymous Data</a:t>
            </a:r>
          </a:p>
        </p:txBody>
      </p:sp>
      <p:sp>
        <p:nvSpPr>
          <p:cNvPr id="12" name="Rounded Rectangle 11"/>
          <p:cNvSpPr/>
          <p:nvPr/>
        </p:nvSpPr>
        <p:spPr>
          <a:xfrm>
            <a:off x="530814" y="4333973"/>
            <a:ext cx="4443146" cy="1034679"/>
          </a:xfrm>
          <a:prstGeom prst="roundRect">
            <a:avLst/>
          </a:prstGeom>
        </p:spPr>
        <p:style>
          <a:lnRef idx="1">
            <a:schemeClr val="accent4"/>
          </a:lnRef>
          <a:fillRef idx="3">
            <a:schemeClr val="accent4"/>
          </a:fillRef>
          <a:effectRef idx="2">
            <a:schemeClr val="accent4"/>
          </a:effectRef>
          <a:fontRef idx="minor">
            <a:schemeClr val="lt1"/>
          </a:fontRef>
        </p:style>
        <p:txBody>
          <a:bodyPr lIns="106674" tIns="53337" rIns="106674" bIns="53337" rtlCol="0" anchor="ctr"/>
          <a:lstStyle/>
          <a:p>
            <a:pPr algn="ctr">
              <a:spcBef>
                <a:spcPts val="2100"/>
              </a:spcBef>
            </a:pPr>
            <a:r>
              <a:rPr lang="en-US" sz="2600" b="1" dirty="0" smtClean="0">
                <a:solidFill>
                  <a:schemeClr val="tx2">
                    <a:lumMod val="40000"/>
                    <a:lumOff val="60000"/>
                  </a:schemeClr>
                </a:solidFill>
                <a:latin typeface="+mj-lt"/>
                <a:cs typeface="Segoe UI" pitchFamily="34" charset="0"/>
              </a:rPr>
              <a:t>Pseudonymous Data</a:t>
            </a:r>
          </a:p>
        </p:txBody>
      </p:sp>
      <p:sp>
        <p:nvSpPr>
          <p:cNvPr id="13" name="Rounded Rectangle 12"/>
          <p:cNvSpPr/>
          <p:nvPr/>
        </p:nvSpPr>
        <p:spPr>
          <a:xfrm>
            <a:off x="530814" y="3181845"/>
            <a:ext cx="4443146" cy="1034679"/>
          </a:xfrm>
          <a:prstGeom prst="round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lIns="106674" tIns="53337" rIns="106674" bIns="53337" rtlCol="0" anchor="ctr"/>
          <a:lstStyle/>
          <a:p>
            <a:pPr algn="ctr">
              <a:spcBef>
                <a:spcPts val="2100"/>
              </a:spcBef>
            </a:pPr>
            <a:r>
              <a:rPr lang="en-US" sz="2600" b="1" dirty="0" smtClean="0">
                <a:solidFill>
                  <a:schemeClr val="tx2">
                    <a:lumMod val="40000"/>
                    <a:lumOff val="60000"/>
                  </a:schemeClr>
                </a:solidFill>
                <a:latin typeface="+mj-lt"/>
                <a:cs typeface="Segoe UI" pitchFamily="34" charset="0"/>
              </a:rPr>
              <a:t>Personal Data</a:t>
            </a:r>
          </a:p>
        </p:txBody>
      </p:sp>
      <p:sp>
        <p:nvSpPr>
          <p:cNvPr id="7" name="Foliennummernplatzhalter 2"/>
          <p:cNvSpPr>
            <a:spLocks noGrp="1"/>
          </p:cNvSpPr>
          <p:nvPr>
            <p:ph type="sldNum" sz="quarter" idx="10"/>
          </p:nvPr>
        </p:nvSpPr>
        <p:spPr>
          <a:xfrm>
            <a:off x="873125" y="7419975"/>
            <a:ext cx="9032875" cy="123825"/>
          </a:xfrm>
        </p:spPr>
        <p:txBody>
          <a:bodyPr/>
          <a:lstStyle/>
          <a:p>
            <a:r>
              <a:rPr lang="de-DE" sz="900" b="1" dirty="0" smtClean="0"/>
              <a:t>Slide </a:t>
            </a:r>
            <a:fld id="{4534549B-FA4B-41DF-A211-F3D21ABCC320}" type="slidenum">
              <a:rPr lang="de-DE" sz="900" b="1" smtClean="0"/>
              <a:pPr/>
              <a:t>3</a:t>
            </a:fld>
            <a:r>
              <a:rPr lang="de-DE" sz="900" b="1" dirty="0" smtClean="0"/>
              <a:t> | 02/11/2013 | Tracking </a:t>
            </a:r>
            <a:r>
              <a:rPr lang="de-DE" sz="900" b="1" dirty="0" err="1" smtClean="0"/>
              <a:t>Protection</a:t>
            </a:r>
            <a:r>
              <a:rPr lang="de-DE" sz="900" b="1" dirty="0" smtClean="0"/>
              <a:t> Working Group</a:t>
            </a:r>
            <a:endParaRPr lang="de-DE" sz="9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Data Types: Anonymous</a:t>
            </a:r>
            <a:endParaRPr lang="en-US" dirty="0"/>
          </a:p>
        </p:txBody>
      </p:sp>
      <p:sp>
        <p:nvSpPr>
          <p:cNvPr id="9" name="Rounded Rectangle 8"/>
          <p:cNvSpPr/>
          <p:nvPr/>
        </p:nvSpPr>
        <p:spPr>
          <a:xfrm>
            <a:off x="5326592" y="2066400"/>
            <a:ext cx="4819120" cy="5246468"/>
          </a:xfrm>
          <a:prstGeom prst="roundRect">
            <a:avLst>
              <a:gd name="adj" fmla="val 12343"/>
            </a:avLst>
          </a:prstGeom>
          <a:solidFill>
            <a:schemeClr val="tx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lIns="106674" tIns="53337" rIns="106674" bIns="53337" rtlCol="0" anchor="t"/>
          <a:lstStyle/>
          <a:p>
            <a:r>
              <a:rPr lang="en-US" sz="2300" dirty="0" smtClean="0"/>
              <a:t>“Rendering anonymous” shall mean the alteration of personal data so that information concerning personal or material circumstances cannot be attributed to an  identified or identifiable natural person or that such attribution would require a  disproportionate amount of time, </a:t>
            </a:r>
            <a:r>
              <a:rPr lang="en-US" altLang="ja-JP" sz="2300" dirty="0" smtClean="0">
                <a:solidFill>
                  <a:schemeClr val="tx1"/>
                </a:solidFill>
                <a:latin typeface="+mj-lt"/>
                <a:cs typeface="Segoe UI" pitchFamily="34" charset="0"/>
              </a:rPr>
              <a:t>expense and effort.</a:t>
            </a:r>
          </a:p>
          <a:p>
            <a:r>
              <a:rPr lang="en-US" altLang="ja-JP" sz="2300" dirty="0" smtClean="0">
                <a:solidFill>
                  <a:schemeClr val="tx1"/>
                </a:solidFill>
                <a:latin typeface="+mj-lt"/>
                <a:cs typeface="Segoe UI" pitchFamily="34" charset="0"/>
              </a:rPr>
              <a:t>(Federal Data Protection Act (BDSG))</a:t>
            </a:r>
            <a:endParaRPr lang="de-DE" altLang="ja-JP" sz="2300" dirty="0" smtClean="0">
              <a:solidFill>
                <a:schemeClr val="tx1"/>
              </a:solidFill>
              <a:latin typeface="+mj-lt"/>
              <a:cs typeface="Segoe UI" pitchFamily="34" charset="0"/>
            </a:endParaRPr>
          </a:p>
        </p:txBody>
      </p:sp>
      <p:sp>
        <p:nvSpPr>
          <p:cNvPr id="10" name="Rounded Rectangle 9"/>
          <p:cNvSpPr/>
          <p:nvPr/>
        </p:nvSpPr>
        <p:spPr>
          <a:xfrm>
            <a:off x="548220" y="2066401"/>
            <a:ext cx="4443146" cy="103467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lIns="106674" tIns="53337" rIns="106674" bIns="53337" rtlCol="0" anchor="ctr"/>
          <a:lstStyle/>
          <a:p>
            <a:pPr algn="ctr">
              <a:spcBef>
                <a:spcPts val="2100"/>
              </a:spcBef>
            </a:pPr>
            <a:r>
              <a:rPr lang="en-US" sz="2600" b="1" dirty="0" smtClean="0">
                <a:solidFill>
                  <a:schemeClr val="bg1"/>
                </a:solidFill>
                <a:latin typeface="+mj-lt"/>
                <a:cs typeface="Segoe UI" pitchFamily="34" charset="0"/>
              </a:rPr>
              <a:t>Anonymous Data</a:t>
            </a:r>
          </a:p>
        </p:txBody>
      </p:sp>
      <p:sp>
        <p:nvSpPr>
          <p:cNvPr id="12" name="Rounded Rectangle 11"/>
          <p:cNvSpPr/>
          <p:nvPr/>
        </p:nvSpPr>
        <p:spPr>
          <a:xfrm>
            <a:off x="530814" y="4333973"/>
            <a:ext cx="4443146" cy="1034679"/>
          </a:xfrm>
          <a:prstGeom prst="roundRect">
            <a:avLst/>
          </a:prstGeom>
        </p:spPr>
        <p:style>
          <a:lnRef idx="1">
            <a:schemeClr val="accent4"/>
          </a:lnRef>
          <a:fillRef idx="3">
            <a:schemeClr val="accent4"/>
          </a:fillRef>
          <a:effectRef idx="2">
            <a:schemeClr val="accent4"/>
          </a:effectRef>
          <a:fontRef idx="minor">
            <a:schemeClr val="lt1"/>
          </a:fontRef>
        </p:style>
        <p:txBody>
          <a:bodyPr lIns="106674" tIns="53337" rIns="106674" bIns="53337" rtlCol="0" anchor="ctr"/>
          <a:lstStyle/>
          <a:p>
            <a:pPr algn="ctr">
              <a:spcBef>
                <a:spcPts val="2100"/>
              </a:spcBef>
            </a:pPr>
            <a:r>
              <a:rPr lang="en-US" sz="2600" b="1" dirty="0" smtClean="0">
                <a:solidFill>
                  <a:schemeClr val="tx2">
                    <a:lumMod val="40000"/>
                    <a:lumOff val="60000"/>
                  </a:schemeClr>
                </a:solidFill>
                <a:latin typeface="+mj-lt"/>
                <a:cs typeface="Segoe UI" pitchFamily="34" charset="0"/>
              </a:rPr>
              <a:t>Pseudonymous Data</a:t>
            </a:r>
          </a:p>
        </p:txBody>
      </p:sp>
      <p:sp>
        <p:nvSpPr>
          <p:cNvPr id="13" name="Rounded Rectangle 12"/>
          <p:cNvSpPr/>
          <p:nvPr/>
        </p:nvSpPr>
        <p:spPr>
          <a:xfrm>
            <a:off x="530814" y="3181845"/>
            <a:ext cx="4443146" cy="1034679"/>
          </a:xfrm>
          <a:prstGeom prst="round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lIns="106674" tIns="53337" rIns="106674" bIns="53337" rtlCol="0" anchor="ctr"/>
          <a:lstStyle/>
          <a:p>
            <a:pPr algn="ctr">
              <a:spcBef>
                <a:spcPts val="2100"/>
              </a:spcBef>
            </a:pPr>
            <a:r>
              <a:rPr lang="en-US" sz="2600" b="1" dirty="0" smtClean="0">
                <a:solidFill>
                  <a:schemeClr val="tx2">
                    <a:lumMod val="40000"/>
                    <a:lumOff val="60000"/>
                  </a:schemeClr>
                </a:solidFill>
                <a:latin typeface="+mj-lt"/>
                <a:cs typeface="Segoe UI" pitchFamily="34" charset="0"/>
              </a:rPr>
              <a:t>Personal Data</a:t>
            </a:r>
          </a:p>
        </p:txBody>
      </p:sp>
      <p:sp>
        <p:nvSpPr>
          <p:cNvPr id="8" name="Foliennummernplatzhalter 2"/>
          <p:cNvSpPr>
            <a:spLocks noGrp="1"/>
          </p:cNvSpPr>
          <p:nvPr>
            <p:ph type="sldNum" sz="quarter" idx="10"/>
          </p:nvPr>
        </p:nvSpPr>
        <p:spPr>
          <a:xfrm>
            <a:off x="873125" y="7419975"/>
            <a:ext cx="9032875" cy="123825"/>
          </a:xfrm>
        </p:spPr>
        <p:txBody>
          <a:bodyPr/>
          <a:lstStyle/>
          <a:p>
            <a:r>
              <a:rPr lang="de-DE" sz="900" b="1" dirty="0" smtClean="0"/>
              <a:t>Slide </a:t>
            </a:r>
            <a:fld id="{4534549B-FA4B-41DF-A211-F3D21ABCC320}" type="slidenum">
              <a:rPr lang="de-DE" sz="900" b="1" smtClean="0"/>
              <a:pPr/>
              <a:t>4</a:t>
            </a:fld>
            <a:r>
              <a:rPr lang="de-DE" sz="900" b="1" dirty="0" smtClean="0"/>
              <a:t> | 02/11/2013 | Tracking </a:t>
            </a:r>
            <a:r>
              <a:rPr lang="de-DE" sz="900" b="1" dirty="0" err="1" smtClean="0"/>
              <a:t>Protection</a:t>
            </a:r>
            <a:r>
              <a:rPr lang="de-DE" sz="900" b="1" dirty="0" smtClean="0"/>
              <a:t> Working Group</a:t>
            </a:r>
            <a:endParaRPr lang="de-DE" sz="9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Types: Personal Data</a:t>
            </a:r>
            <a:endParaRPr lang="en-US" dirty="0"/>
          </a:p>
        </p:txBody>
      </p:sp>
      <p:sp>
        <p:nvSpPr>
          <p:cNvPr id="6" name="Rounded Rectangle 5"/>
          <p:cNvSpPr/>
          <p:nvPr/>
        </p:nvSpPr>
        <p:spPr>
          <a:xfrm>
            <a:off x="5326593" y="2091802"/>
            <a:ext cx="4819120" cy="3636890"/>
          </a:xfrm>
          <a:prstGeom prst="roundRect">
            <a:avLst>
              <a:gd name="adj" fmla="val 12343"/>
            </a:avLst>
          </a:prstGeom>
          <a:solidFill>
            <a:schemeClr val="tx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lIns="106674" tIns="53337" rIns="106674" bIns="53337" rtlCol="0" anchor="t"/>
          <a:lstStyle/>
          <a:p>
            <a:pPr marL="400027" indent="-400027">
              <a:spcBef>
                <a:spcPts val="1400"/>
              </a:spcBef>
              <a:buClr>
                <a:schemeClr val="accent1"/>
              </a:buClr>
              <a:buSzPct val="130000"/>
              <a:buFont typeface="Arial" pitchFamily="34" charset="0"/>
              <a:buChar char="•"/>
            </a:pPr>
            <a:r>
              <a:rPr lang="en-US" sz="2300" dirty="0" smtClean="0">
                <a:solidFill>
                  <a:schemeClr val="tx1"/>
                </a:solidFill>
                <a:latin typeface="+mj-lt"/>
                <a:cs typeface="Segoe UI" pitchFamily="34" charset="0"/>
              </a:rPr>
              <a:t>Data that identifies (or can be used to contact or locate) a specific individual. </a:t>
            </a:r>
          </a:p>
          <a:p>
            <a:pPr marL="400027" indent="-400027">
              <a:spcBef>
                <a:spcPts val="1400"/>
              </a:spcBef>
              <a:buClr>
                <a:schemeClr val="accent1"/>
              </a:buClr>
              <a:buSzPct val="130000"/>
              <a:buFont typeface="Arial" pitchFamily="34" charset="0"/>
              <a:buChar char="•"/>
            </a:pPr>
            <a:r>
              <a:rPr lang="en-US" sz="2300" dirty="0" smtClean="0">
                <a:solidFill>
                  <a:schemeClr val="tx1"/>
                </a:solidFill>
                <a:latin typeface="+mj-lt"/>
                <a:cs typeface="Segoe UI" pitchFamily="34" charset="0"/>
              </a:rPr>
              <a:t>Includes: Name, address, phone number, fax number, email address, or any information associated with a person.</a:t>
            </a:r>
          </a:p>
        </p:txBody>
      </p:sp>
      <p:sp>
        <p:nvSpPr>
          <p:cNvPr id="12" name="Rounded Rectangle 9"/>
          <p:cNvSpPr/>
          <p:nvPr/>
        </p:nvSpPr>
        <p:spPr>
          <a:xfrm>
            <a:off x="548220" y="2066401"/>
            <a:ext cx="4443146" cy="103467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lIns="106674" tIns="53337" rIns="106674" bIns="53337" rtlCol="0" anchor="ctr"/>
          <a:lstStyle/>
          <a:p>
            <a:pPr algn="ctr">
              <a:spcBef>
                <a:spcPts val="2100"/>
              </a:spcBef>
            </a:pPr>
            <a:r>
              <a:rPr lang="en-US" sz="2600" b="1" dirty="0" smtClean="0">
                <a:solidFill>
                  <a:schemeClr val="bg1">
                    <a:lumMod val="85000"/>
                  </a:schemeClr>
                </a:solidFill>
                <a:latin typeface="+mj-lt"/>
                <a:cs typeface="Segoe UI" pitchFamily="34" charset="0"/>
              </a:rPr>
              <a:t>Anonymous Data</a:t>
            </a:r>
          </a:p>
        </p:txBody>
      </p:sp>
      <p:sp>
        <p:nvSpPr>
          <p:cNvPr id="13" name="Rounded Rectangle 11"/>
          <p:cNvSpPr/>
          <p:nvPr/>
        </p:nvSpPr>
        <p:spPr>
          <a:xfrm>
            <a:off x="530814" y="4333973"/>
            <a:ext cx="4443146" cy="1034679"/>
          </a:xfrm>
          <a:prstGeom prst="roundRect">
            <a:avLst/>
          </a:prstGeom>
        </p:spPr>
        <p:style>
          <a:lnRef idx="1">
            <a:schemeClr val="accent4"/>
          </a:lnRef>
          <a:fillRef idx="3">
            <a:schemeClr val="accent4"/>
          </a:fillRef>
          <a:effectRef idx="2">
            <a:schemeClr val="accent4"/>
          </a:effectRef>
          <a:fontRef idx="minor">
            <a:schemeClr val="lt1"/>
          </a:fontRef>
        </p:style>
        <p:txBody>
          <a:bodyPr lIns="106674" tIns="53337" rIns="106674" bIns="53337" rtlCol="0" anchor="ctr"/>
          <a:lstStyle/>
          <a:p>
            <a:pPr algn="ctr">
              <a:spcBef>
                <a:spcPts val="2100"/>
              </a:spcBef>
            </a:pPr>
            <a:r>
              <a:rPr lang="en-US" sz="2600" b="1" dirty="0" smtClean="0">
                <a:solidFill>
                  <a:schemeClr val="tx2">
                    <a:lumMod val="40000"/>
                    <a:lumOff val="60000"/>
                  </a:schemeClr>
                </a:solidFill>
                <a:latin typeface="+mj-lt"/>
                <a:cs typeface="Segoe UI" pitchFamily="34" charset="0"/>
              </a:rPr>
              <a:t>Pseudonymous Data</a:t>
            </a:r>
          </a:p>
        </p:txBody>
      </p:sp>
      <p:sp>
        <p:nvSpPr>
          <p:cNvPr id="14" name="Rounded Rectangle 12"/>
          <p:cNvSpPr/>
          <p:nvPr/>
        </p:nvSpPr>
        <p:spPr>
          <a:xfrm>
            <a:off x="530814" y="3181845"/>
            <a:ext cx="4443146" cy="1034679"/>
          </a:xfrm>
          <a:prstGeom prst="round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lIns="106674" tIns="53337" rIns="106674" bIns="53337" rtlCol="0" anchor="ctr"/>
          <a:lstStyle/>
          <a:p>
            <a:pPr algn="ctr">
              <a:spcBef>
                <a:spcPts val="2100"/>
              </a:spcBef>
            </a:pPr>
            <a:r>
              <a:rPr lang="en-US" sz="2600" b="1" dirty="0" smtClean="0">
                <a:solidFill>
                  <a:schemeClr val="bg1"/>
                </a:solidFill>
                <a:latin typeface="+mj-lt"/>
                <a:cs typeface="Segoe UI" pitchFamily="34" charset="0"/>
              </a:rPr>
              <a:t>Personal Data</a:t>
            </a:r>
          </a:p>
        </p:txBody>
      </p:sp>
      <p:sp>
        <p:nvSpPr>
          <p:cNvPr id="7" name="Foliennummernplatzhalter 2"/>
          <p:cNvSpPr>
            <a:spLocks noGrp="1"/>
          </p:cNvSpPr>
          <p:nvPr>
            <p:ph type="sldNum" sz="quarter" idx="10"/>
          </p:nvPr>
        </p:nvSpPr>
        <p:spPr>
          <a:xfrm>
            <a:off x="873125" y="7419975"/>
            <a:ext cx="9032875" cy="123825"/>
          </a:xfrm>
        </p:spPr>
        <p:txBody>
          <a:bodyPr/>
          <a:lstStyle/>
          <a:p>
            <a:r>
              <a:rPr lang="de-DE" sz="900" b="1" dirty="0" smtClean="0"/>
              <a:t>Slide </a:t>
            </a:r>
            <a:fld id="{4534549B-FA4B-41DF-A211-F3D21ABCC320}" type="slidenum">
              <a:rPr lang="de-DE" sz="900" b="1" smtClean="0"/>
              <a:pPr/>
              <a:t>5</a:t>
            </a:fld>
            <a:r>
              <a:rPr lang="de-DE" sz="900" b="1" dirty="0" smtClean="0"/>
              <a:t> | 02/11/2013 | Tracking </a:t>
            </a:r>
            <a:r>
              <a:rPr lang="de-DE" sz="900" b="1" dirty="0" err="1" smtClean="0"/>
              <a:t>Protection</a:t>
            </a:r>
            <a:r>
              <a:rPr lang="de-DE" sz="900" b="1" dirty="0" smtClean="0"/>
              <a:t> Working Group</a:t>
            </a:r>
            <a:endParaRPr lang="de-DE" sz="9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Types: Personal Data</a:t>
            </a:r>
            <a:endParaRPr lang="en-US" dirty="0"/>
          </a:p>
        </p:txBody>
      </p:sp>
      <p:sp>
        <p:nvSpPr>
          <p:cNvPr id="6" name="Rounded Rectangle 5"/>
          <p:cNvSpPr/>
          <p:nvPr/>
        </p:nvSpPr>
        <p:spPr>
          <a:xfrm>
            <a:off x="5326593" y="2091802"/>
            <a:ext cx="4819120" cy="3708898"/>
          </a:xfrm>
          <a:prstGeom prst="roundRect">
            <a:avLst>
              <a:gd name="adj" fmla="val 12343"/>
            </a:avLst>
          </a:prstGeom>
          <a:solidFill>
            <a:schemeClr val="tx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lIns="106674" tIns="53337" rIns="106674" bIns="53337" rtlCol="0" anchor="t"/>
          <a:lstStyle/>
          <a:p>
            <a:pPr>
              <a:spcBef>
                <a:spcPts val="1400"/>
              </a:spcBef>
              <a:buClr>
                <a:schemeClr val="accent1"/>
              </a:buClr>
              <a:buSzPct val="130000"/>
            </a:pPr>
            <a:r>
              <a:rPr lang="en-US" sz="2300" dirty="0" smtClean="0"/>
              <a:t>“Personal data” shall mean any information concerning the personal or material circumstances of an identified or identifiable natural person (“data </a:t>
            </a:r>
            <a:r>
              <a:rPr lang="en-US" altLang="ja-JP" sz="2300" dirty="0" smtClean="0">
                <a:solidFill>
                  <a:schemeClr val="tx1"/>
                </a:solidFill>
                <a:latin typeface="+mj-lt"/>
                <a:cs typeface="Segoe UI" pitchFamily="34" charset="0"/>
              </a:rPr>
              <a:t>subject”). </a:t>
            </a:r>
          </a:p>
          <a:p>
            <a:pPr>
              <a:spcBef>
                <a:spcPts val="1400"/>
              </a:spcBef>
              <a:buClr>
                <a:schemeClr val="accent1"/>
              </a:buClr>
              <a:buSzPct val="130000"/>
            </a:pPr>
            <a:r>
              <a:rPr lang="en-US" altLang="ja-JP" sz="2300" dirty="0" smtClean="0">
                <a:solidFill>
                  <a:schemeClr val="tx1"/>
                </a:solidFill>
                <a:latin typeface="+mj-lt"/>
                <a:cs typeface="Segoe UI" pitchFamily="34" charset="0"/>
              </a:rPr>
              <a:t>(Federal Data Protection Act (BDSG))</a:t>
            </a:r>
            <a:endParaRPr lang="de-DE" altLang="ja-JP" sz="2300" dirty="0" smtClean="0">
              <a:solidFill>
                <a:schemeClr val="tx1"/>
              </a:solidFill>
              <a:latin typeface="+mj-lt"/>
              <a:cs typeface="Segoe UI" pitchFamily="34" charset="0"/>
            </a:endParaRPr>
          </a:p>
        </p:txBody>
      </p:sp>
      <p:sp>
        <p:nvSpPr>
          <p:cNvPr id="12" name="Rounded Rectangle 9"/>
          <p:cNvSpPr/>
          <p:nvPr/>
        </p:nvSpPr>
        <p:spPr>
          <a:xfrm>
            <a:off x="548220" y="2066401"/>
            <a:ext cx="4443146" cy="103467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lIns="106674" tIns="53337" rIns="106674" bIns="53337" rtlCol="0" anchor="ctr"/>
          <a:lstStyle/>
          <a:p>
            <a:pPr algn="ctr">
              <a:spcBef>
                <a:spcPts val="2100"/>
              </a:spcBef>
            </a:pPr>
            <a:r>
              <a:rPr lang="en-US" sz="2600" b="1" dirty="0" smtClean="0">
                <a:solidFill>
                  <a:schemeClr val="bg1">
                    <a:lumMod val="85000"/>
                  </a:schemeClr>
                </a:solidFill>
                <a:latin typeface="+mj-lt"/>
                <a:cs typeface="Segoe UI" pitchFamily="34" charset="0"/>
              </a:rPr>
              <a:t>Anonymous Data</a:t>
            </a:r>
          </a:p>
        </p:txBody>
      </p:sp>
      <p:sp>
        <p:nvSpPr>
          <p:cNvPr id="13" name="Rounded Rectangle 11"/>
          <p:cNvSpPr/>
          <p:nvPr/>
        </p:nvSpPr>
        <p:spPr>
          <a:xfrm>
            <a:off x="530814" y="4333973"/>
            <a:ext cx="4443146" cy="1034679"/>
          </a:xfrm>
          <a:prstGeom prst="roundRect">
            <a:avLst/>
          </a:prstGeom>
        </p:spPr>
        <p:style>
          <a:lnRef idx="1">
            <a:schemeClr val="accent4"/>
          </a:lnRef>
          <a:fillRef idx="3">
            <a:schemeClr val="accent4"/>
          </a:fillRef>
          <a:effectRef idx="2">
            <a:schemeClr val="accent4"/>
          </a:effectRef>
          <a:fontRef idx="minor">
            <a:schemeClr val="lt1"/>
          </a:fontRef>
        </p:style>
        <p:txBody>
          <a:bodyPr lIns="106674" tIns="53337" rIns="106674" bIns="53337" rtlCol="0" anchor="ctr"/>
          <a:lstStyle/>
          <a:p>
            <a:pPr algn="ctr">
              <a:spcBef>
                <a:spcPts val="2100"/>
              </a:spcBef>
            </a:pPr>
            <a:r>
              <a:rPr lang="en-US" sz="2600" b="1" dirty="0" smtClean="0">
                <a:solidFill>
                  <a:schemeClr val="tx2">
                    <a:lumMod val="40000"/>
                    <a:lumOff val="60000"/>
                  </a:schemeClr>
                </a:solidFill>
                <a:latin typeface="+mj-lt"/>
                <a:cs typeface="Segoe UI" pitchFamily="34" charset="0"/>
              </a:rPr>
              <a:t>Pseudonymous Data</a:t>
            </a:r>
          </a:p>
        </p:txBody>
      </p:sp>
      <p:sp>
        <p:nvSpPr>
          <p:cNvPr id="14" name="Rounded Rectangle 12"/>
          <p:cNvSpPr/>
          <p:nvPr/>
        </p:nvSpPr>
        <p:spPr>
          <a:xfrm>
            <a:off x="530814" y="3181845"/>
            <a:ext cx="4443146" cy="1034679"/>
          </a:xfrm>
          <a:prstGeom prst="round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lIns="106674" tIns="53337" rIns="106674" bIns="53337" rtlCol="0" anchor="ctr"/>
          <a:lstStyle/>
          <a:p>
            <a:pPr algn="ctr">
              <a:spcBef>
                <a:spcPts val="2100"/>
              </a:spcBef>
            </a:pPr>
            <a:r>
              <a:rPr lang="en-US" sz="2600" b="1" dirty="0" smtClean="0">
                <a:solidFill>
                  <a:schemeClr val="bg1"/>
                </a:solidFill>
                <a:latin typeface="+mj-lt"/>
                <a:cs typeface="Segoe UI" pitchFamily="34" charset="0"/>
              </a:rPr>
              <a:t>Personal Data</a:t>
            </a:r>
          </a:p>
        </p:txBody>
      </p:sp>
      <p:sp>
        <p:nvSpPr>
          <p:cNvPr id="7" name="Foliennummernplatzhalter 2"/>
          <p:cNvSpPr>
            <a:spLocks noGrp="1"/>
          </p:cNvSpPr>
          <p:nvPr>
            <p:ph type="sldNum" sz="quarter" idx="10"/>
          </p:nvPr>
        </p:nvSpPr>
        <p:spPr>
          <a:xfrm>
            <a:off x="873125" y="7419975"/>
            <a:ext cx="9032875" cy="123825"/>
          </a:xfrm>
        </p:spPr>
        <p:txBody>
          <a:bodyPr/>
          <a:lstStyle/>
          <a:p>
            <a:r>
              <a:rPr lang="de-DE" sz="900" b="1" dirty="0" smtClean="0"/>
              <a:t>Slide </a:t>
            </a:r>
            <a:fld id="{4534549B-FA4B-41DF-A211-F3D21ABCC320}" type="slidenum">
              <a:rPr lang="de-DE" sz="900" b="1" smtClean="0"/>
              <a:pPr/>
              <a:t>6</a:t>
            </a:fld>
            <a:r>
              <a:rPr lang="de-DE" sz="900" b="1" dirty="0" smtClean="0"/>
              <a:t> | 02/11/2013 | Tracking </a:t>
            </a:r>
            <a:r>
              <a:rPr lang="de-DE" sz="900" b="1" dirty="0" err="1" smtClean="0"/>
              <a:t>Protection</a:t>
            </a:r>
            <a:r>
              <a:rPr lang="de-DE" sz="900" b="1" dirty="0" smtClean="0"/>
              <a:t> Working Group</a:t>
            </a:r>
            <a:endParaRPr lang="de-DE" sz="9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5326593" y="2079101"/>
            <a:ext cx="4819120" cy="4903821"/>
          </a:xfrm>
          <a:prstGeom prst="roundRect">
            <a:avLst>
              <a:gd name="adj" fmla="val 12343"/>
            </a:avLst>
          </a:prstGeom>
          <a:solidFill>
            <a:schemeClr val="tx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lIns="106674" tIns="53337" rIns="106674" bIns="53337" rtlCol="0" anchor="t"/>
          <a:lstStyle/>
          <a:p>
            <a:pPr marL="400027" indent="-400027">
              <a:spcBef>
                <a:spcPts val="1400"/>
              </a:spcBef>
              <a:buClr>
                <a:schemeClr val="accent1"/>
              </a:buClr>
              <a:buSzPct val="130000"/>
              <a:buFont typeface="Arial" pitchFamily="34" charset="0"/>
              <a:buChar char="•"/>
            </a:pPr>
            <a:r>
              <a:rPr lang="en-US" altLang="ja-JP" sz="2300" dirty="0" smtClean="0">
                <a:solidFill>
                  <a:schemeClr val="tx1"/>
                </a:solidFill>
                <a:latin typeface="+mj-lt"/>
                <a:cs typeface="Segoe UI" pitchFamily="34" charset="0"/>
              </a:rPr>
              <a:t>Unique identifier does not identify a specific person, but could be associated with an individual.</a:t>
            </a:r>
          </a:p>
          <a:p>
            <a:pPr marL="400027" indent="-400027">
              <a:spcBef>
                <a:spcPts val="1400"/>
              </a:spcBef>
              <a:buClr>
                <a:schemeClr val="accent1"/>
              </a:buClr>
              <a:buSzPct val="130000"/>
              <a:buFont typeface="Arial" pitchFamily="34" charset="0"/>
              <a:buChar char="•"/>
            </a:pPr>
            <a:r>
              <a:rPr lang="en-US" altLang="ja-JP" sz="2300" dirty="0" smtClean="0">
                <a:solidFill>
                  <a:schemeClr val="tx1"/>
                </a:solidFill>
                <a:latin typeface="+mj-lt"/>
                <a:cs typeface="Segoe UI" pitchFamily="34" charset="0"/>
              </a:rPr>
              <a:t>Includes:  Unique identifiers, biometric information, usage profiles not tied to a known individual.</a:t>
            </a:r>
          </a:p>
          <a:p>
            <a:pPr marL="400027" indent="-400027">
              <a:spcBef>
                <a:spcPts val="1400"/>
              </a:spcBef>
              <a:buClr>
                <a:schemeClr val="accent1"/>
              </a:buClr>
              <a:buSzPct val="130000"/>
              <a:buFont typeface="Arial" pitchFamily="34" charset="0"/>
              <a:buChar char="•"/>
            </a:pPr>
            <a:r>
              <a:rPr lang="en-US" altLang="ja-JP" sz="2300" dirty="0" smtClean="0">
                <a:solidFill>
                  <a:schemeClr val="tx1"/>
                </a:solidFill>
                <a:latin typeface="+mj-lt"/>
                <a:cs typeface="Segoe UI" pitchFamily="34" charset="0"/>
              </a:rPr>
              <a:t>Until associated with an individual, data </a:t>
            </a:r>
            <a:r>
              <a:rPr lang="en-US" altLang="ja-JP" sz="2300" i="1" dirty="0" smtClean="0">
                <a:solidFill>
                  <a:schemeClr val="tx1"/>
                </a:solidFill>
                <a:latin typeface="+mj-lt"/>
                <a:cs typeface="Segoe UI" pitchFamily="34" charset="0"/>
              </a:rPr>
              <a:t>cannot </a:t>
            </a:r>
            <a:r>
              <a:rPr lang="en-US" altLang="ja-JP" sz="2300" dirty="0" smtClean="0">
                <a:solidFill>
                  <a:schemeClr val="tx1"/>
                </a:solidFill>
                <a:latin typeface="+mj-lt"/>
                <a:cs typeface="Segoe UI" pitchFamily="34" charset="0"/>
              </a:rPr>
              <a:t>be treated as anonymous.</a:t>
            </a:r>
          </a:p>
        </p:txBody>
      </p:sp>
      <p:sp>
        <p:nvSpPr>
          <p:cNvPr id="2" name="Title 1"/>
          <p:cNvSpPr>
            <a:spLocks noGrp="1"/>
          </p:cNvSpPr>
          <p:nvPr>
            <p:ph type="title"/>
          </p:nvPr>
        </p:nvSpPr>
        <p:spPr/>
        <p:txBody>
          <a:bodyPr/>
          <a:lstStyle/>
          <a:p>
            <a:r>
              <a:rPr lang="en-US" dirty="0" smtClean="0"/>
              <a:t>Data Types: Pseudonymous Data</a:t>
            </a:r>
            <a:endParaRPr lang="en-US" dirty="0"/>
          </a:p>
        </p:txBody>
      </p:sp>
      <p:sp>
        <p:nvSpPr>
          <p:cNvPr id="12" name="Rounded Rectangle 9"/>
          <p:cNvSpPr/>
          <p:nvPr/>
        </p:nvSpPr>
        <p:spPr>
          <a:xfrm>
            <a:off x="548220" y="2066401"/>
            <a:ext cx="4443146" cy="103467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lIns="106674" tIns="53337" rIns="106674" bIns="53337" rtlCol="0" anchor="ctr"/>
          <a:lstStyle/>
          <a:p>
            <a:pPr algn="ctr">
              <a:spcBef>
                <a:spcPts val="2100"/>
              </a:spcBef>
            </a:pPr>
            <a:r>
              <a:rPr lang="en-US" sz="2600" b="1" dirty="0" smtClean="0">
                <a:solidFill>
                  <a:schemeClr val="bg1">
                    <a:lumMod val="85000"/>
                  </a:schemeClr>
                </a:solidFill>
                <a:latin typeface="+mj-lt"/>
                <a:cs typeface="Segoe UI" pitchFamily="34" charset="0"/>
              </a:rPr>
              <a:t>Anonymous Data</a:t>
            </a:r>
          </a:p>
        </p:txBody>
      </p:sp>
      <p:sp>
        <p:nvSpPr>
          <p:cNvPr id="13" name="Rounded Rectangle 11"/>
          <p:cNvSpPr/>
          <p:nvPr/>
        </p:nvSpPr>
        <p:spPr>
          <a:xfrm>
            <a:off x="530814" y="4333973"/>
            <a:ext cx="4443146" cy="1034679"/>
          </a:xfrm>
          <a:prstGeom prst="roundRect">
            <a:avLst/>
          </a:prstGeom>
        </p:spPr>
        <p:style>
          <a:lnRef idx="1">
            <a:schemeClr val="accent4"/>
          </a:lnRef>
          <a:fillRef idx="3">
            <a:schemeClr val="accent4"/>
          </a:fillRef>
          <a:effectRef idx="2">
            <a:schemeClr val="accent4"/>
          </a:effectRef>
          <a:fontRef idx="minor">
            <a:schemeClr val="lt1"/>
          </a:fontRef>
        </p:style>
        <p:txBody>
          <a:bodyPr lIns="106674" tIns="53337" rIns="106674" bIns="53337" rtlCol="0" anchor="ctr"/>
          <a:lstStyle/>
          <a:p>
            <a:pPr algn="ctr">
              <a:spcBef>
                <a:spcPts val="2100"/>
              </a:spcBef>
            </a:pPr>
            <a:r>
              <a:rPr lang="en-US" sz="2600" b="1" dirty="0" smtClean="0">
                <a:solidFill>
                  <a:schemeClr val="bg1"/>
                </a:solidFill>
                <a:latin typeface="+mj-lt"/>
                <a:cs typeface="Segoe UI" pitchFamily="34" charset="0"/>
              </a:rPr>
              <a:t>Pseudonymous Data</a:t>
            </a:r>
          </a:p>
        </p:txBody>
      </p:sp>
      <p:sp>
        <p:nvSpPr>
          <p:cNvPr id="14" name="Rounded Rectangle 12"/>
          <p:cNvSpPr/>
          <p:nvPr/>
        </p:nvSpPr>
        <p:spPr>
          <a:xfrm>
            <a:off x="530814" y="3181845"/>
            <a:ext cx="4443146" cy="1034679"/>
          </a:xfrm>
          <a:prstGeom prst="round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lIns="106674" tIns="53337" rIns="106674" bIns="53337" rtlCol="0" anchor="ctr"/>
          <a:lstStyle/>
          <a:p>
            <a:pPr algn="ctr">
              <a:spcBef>
                <a:spcPts val="2100"/>
              </a:spcBef>
            </a:pPr>
            <a:r>
              <a:rPr lang="en-US" sz="2600" b="1" dirty="0" smtClean="0">
                <a:solidFill>
                  <a:schemeClr val="tx2">
                    <a:lumMod val="40000"/>
                    <a:lumOff val="60000"/>
                  </a:schemeClr>
                </a:solidFill>
                <a:latin typeface="+mj-lt"/>
                <a:cs typeface="Segoe UI" pitchFamily="34" charset="0"/>
              </a:rPr>
              <a:t>Personal Data</a:t>
            </a:r>
          </a:p>
        </p:txBody>
      </p:sp>
      <p:sp>
        <p:nvSpPr>
          <p:cNvPr id="7" name="Foliennummernplatzhalter 2"/>
          <p:cNvSpPr>
            <a:spLocks noGrp="1"/>
          </p:cNvSpPr>
          <p:nvPr>
            <p:ph type="sldNum" sz="quarter" idx="10"/>
          </p:nvPr>
        </p:nvSpPr>
        <p:spPr>
          <a:xfrm>
            <a:off x="873125" y="7419975"/>
            <a:ext cx="9032875" cy="123825"/>
          </a:xfrm>
        </p:spPr>
        <p:txBody>
          <a:bodyPr/>
          <a:lstStyle/>
          <a:p>
            <a:r>
              <a:rPr lang="de-DE" sz="900" b="1" dirty="0" smtClean="0"/>
              <a:t>Slide </a:t>
            </a:r>
            <a:fld id="{4534549B-FA4B-41DF-A211-F3D21ABCC320}" type="slidenum">
              <a:rPr lang="de-DE" sz="900" b="1" smtClean="0"/>
              <a:pPr/>
              <a:t>7</a:t>
            </a:fld>
            <a:r>
              <a:rPr lang="de-DE" sz="900" b="1" dirty="0" smtClean="0"/>
              <a:t> | 02/11/2013 | Tracking </a:t>
            </a:r>
            <a:r>
              <a:rPr lang="de-DE" sz="900" b="1" dirty="0" err="1" smtClean="0"/>
              <a:t>Protection</a:t>
            </a:r>
            <a:r>
              <a:rPr lang="de-DE" sz="900" b="1" dirty="0" smtClean="0"/>
              <a:t> Working Group</a:t>
            </a:r>
            <a:endParaRPr lang="de-DE" sz="9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5326593" y="2079101"/>
            <a:ext cx="4819120" cy="4153647"/>
          </a:xfrm>
          <a:prstGeom prst="roundRect">
            <a:avLst>
              <a:gd name="adj" fmla="val 12343"/>
            </a:avLst>
          </a:prstGeom>
          <a:solidFill>
            <a:schemeClr val="tx2">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lIns="106674" tIns="53337" rIns="106674" bIns="53337" rtlCol="0" anchor="t"/>
          <a:lstStyle/>
          <a:p>
            <a:pPr>
              <a:spcBef>
                <a:spcPts val="1400"/>
              </a:spcBef>
              <a:buClr>
                <a:schemeClr val="accent1"/>
              </a:buClr>
              <a:buSzPct val="130000"/>
            </a:pPr>
            <a:r>
              <a:rPr lang="en-US" altLang="ja-JP" sz="2300" dirty="0" smtClean="0">
                <a:solidFill>
                  <a:schemeClr val="tx1"/>
                </a:solidFill>
                <a:latin typeface="+mj-lt"/>
                <a:cs typeface="Segoe UI" pitchFamily="34" charset="0"/>
              </a:rPr>
              <a:t>“</a:t>
            </a:r>
            <a:r>
              <a:rPr lang="en-US" altLang="ja-JP" sz="2300" dirty="0" err="1" smtClean="0">
                <a:solidFill>
                  <a:schemeClr val="tx1"/>
                </a:solidFill>
                <a:latin typeface="+mj-lt"/>
                <a:cs typeface="Segoe UI" pitchFamily="34" charset="0"/>
              </a:rPr>
              <a:t>Pseudonymising</a:t>
            </a:r>
            <a:r>
              <a:rPr lang="en-US" altLang="ja-JP" sz="2300" dirty="0" smtClean="0">
                <a:solidFill>
                  <a:schemeClr val="tx1"/>
                </a:solidFill>
                <a:latin typeface="+mj-lt"/>
                <a:cs typeface="Segoe UI" pitchFamily="34" charset="0"/>
              </a:rPr>
              <a:t>” shall mean replacing the data subject’s name and other identifying features with another identifier in order to make it impossible or extremely difficult to identify the data subject.</a:t>
            </a:r>
          </a:p>
          <a:p>
            <a:pPr>
              <a:spcBef>
                <a:spcPts val="1400"/>
              </a:spcBef>
              <a:buClr>
                <a:schemeClr val="accent1"/>
              </a:buClr>
              <a:buSzPct val="130000"/>
            </a:pPr>
            <a:r>
              <a:rPr lang="en-US" sz="2300" dirty="0" smtClean="0">
                <a:latin typeface="+mj-lt"/>
              </a:rPr>
              <a:t>(Federal Data Protection Act (BDSG))</a:t>
            </a:r>
            <a:endParaRPr lang="de-DE" sz="2300" dirty="0" smtClean="0">
              <a:latin typeface="+mj-lt"/>
            </a:endParaRPr>
          </a:p>
          <a:p>
            <a:pPr>
              <a:spcBef>
                <a:spcPts val="1400"/>
              </a:spcBef>
              <a:buClr>
                <a:schemeClr val="accent1"/>
              </a:buClr>
              <a:buSzPct val="130000"/>
            </a:pPr>
            <a:endParaRPr lang="en-US" altLang="ja-JP" sz="2300" dirty="0" smtClean="0">
              <a:solidFill>
                <a:schemeClr val="tx1"/>
              </a:solidFill>
              <a:latin typeface="+mj-lt"/>
              <a:cs typeface="Segoe UI" pitchFamily="34" charset="0"/>
            </a:endParaRPr>
          </a:p>
        </p:txBody>
      </p:sp>
      <p:sp>
        <p:nvSpPr>
          <p:cNvPr id="2" name="Title 1"/>
          <p:cNvSpPr>
            <a:spLocks noGrp="1"/>
          </p:cNvSpPr>
          <p:nvPr>
            <p:ph type="title"/>
          </p:nvPr>
        </p:nvSpPr>
        <p:spPr/>
        <p:txBody>
          <a:bodyPr/>
          <a:lstStyle/>
          <a:p>
            <a:r>
              <a:rPr lang="en-US" dirty="0" smtClean="0"/>
              <a:t>Data Types: Pseudonymous Data</a:t>
            </a:r>
            <a:endParaRPr lang="en-US" dirty="0"/>
          </a:p>
        </p:txBody>
      </p:sp>
      <p:sp>
        <p:nvSpPr>
          <p:cNvPr id="12" name="Rounded Rectangle 9"/>
          <p:cNvSpPr/>
          <p:nvPr/>
        </p:nvSpPr>
        <p:spPr>
          <a:xfrm>
            <a:off x="548220" y="2066401"/>
            <a:ext cx="4443146" cy="103467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lIns="106674" tIns="53337" rIns="106674" bIns="53337" rtlCol="0" anchor="ctr"/>
          <a:lstStyle/>
          <a:p>
            <a:pPr algn="ctr">
              <a:spcBef>
                <a:spcPts val="2100"/>
              </a:spcBef>
            </a:pPr>
            <a:r>
              <a:rPr lang="en-US" sz="2600" b="1" dirty="0" smtClean="0">
                <a:solidFill>
                  <a:schemeClr val="bg1">
                    <a:lumMod val="85000"/>
                  </a:schemeClr>
                </a:solidFill>
                <a:latin typeface="+mj-lt"/>
                <a:cs typeface="Segoe UI" pitchFamily="34" charset="0"/>
              </a:rPr>
              <a:t>Anonymous Data</a:t>
            </a:r>
          </a:p>
        </p:txBody>
      </p:sp>
      <p:sp>
        <p:nvSpPr>
          <p:cNvPr id="13" name="Rounded Rectangle 11"/>
          <p:cNvSpPr/>
          <p:nvPr/>
        </p:nvSpPr>
        <p:spPr>
          <a:xfrm>
            <a:off x="530814" y="4333973"/>
            <a:ext cx="4443146" cy="1034679"/>
          </a:xfrm>
          <a:prstGeom prst="roundRect">
            <a:avLst/>
          </a:prstGeom>
        </p:spPr>
        <p:style>
          <a:lnRef idx="1">
            <a:schemeClr val="accent4"/>
          </a:lnRef>
          <a:fillRef idx="3">
            <a:schemeClr val="accent4"/>
          </a:fillRef>
          <a:effectRef idx="2">
            <a:schemeClr val="accent4"/>
          </a:effectRef>
          <a:fontRef idx="minor">
            <a:schemeClr val="lt1"/>
          </a:fontRef>
        </p:style>
        <p:txBody>
          <a:bodyPr lIns="106674" tIns="53337" rIns="106674" bIns="53337" rtlCol="0" anchor="ctr"/>
          <a:lstStyle/>
          <a:p>
            <a:pPr algn="ctr">
              <a:spcBef>
                <a:spcPts val="2100"/>
              </a:spcBef>
            </a:pPr>
            <a:r>
              <a:rPr lang="en-US" sz="2600" b="1" dirty="0" smtClean="0">
                <a:solidFill>
                  <a:schemeClr val="bg1"/>
                </a:solidFill>
                <a:latin typeface="+mj-lt"/>
                <a:cs typeface="Segoe UI" pitchFamily="34" charset="0"/>
              </a:rPr>
              <a:t>Pseudonymous Data</a:t>
            </a:r>
          </a:p>
        </p:txBody>
      </p:sp>
      <p:sp>
        <p:nvSpPr>
          <p:cNvPr id="14" name="Rounded Rectangle 12"/>
          <p:cNvSpPr/>
          <p:nvPr/>
        </p:nvSpPr>
        <p:spPr>
          <a:xfrm>
            <a:off x="530814" y="3181845"/>
            <a:ext cx="4443146" cy="1034679"/>
          </a:xfrm>
          <a:prstGeom prst="round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lIns="106674" tIns="53337" rIns="106674" bIns="53337" rtlCol="0" anchor="ctr"/>
          <a:lstStyle/>
          <a:p>
            <a:pPr algn="ctr">
              <a:spcBef>
                <a:spcPts val="2100"/>
              </a:spcBef>
            </a:pPr>
            <a:r>
              <a:rPr lang="en-US" sz="2600" b="1" dirty="0" smtClean="0">
                <a:solidFill>
                  <a:schemeClr val="tx2">
                    <a:lumMod val="40000"/>
                    <a:lumOff val="60000"/>
                  </a:schemeClr>
                </a:solidFill>
                <a:latin typeface="+mj-lt"/>
                <a:cs typeface="Segoe UI" pitchFamily="34" charset="0"/>
              </a:rPr>
              <a:t>Personal Data</a:t>
            </a:r>
          </a:p>
        </p:txBody>
      </p:sp>
      <p:sp>
        <p:nvSpPr>
          <p:cNvPr id="7" name="Foliennummernplatzhalter 2"/>
          <p:cNvSpPr>
            <a:spLocks noGrp="1"/>
          </p:cNvSpPr>
          <p:nvPr>
            <p:ph type="sldNum" sz="quarter" idx="10"/>
          </p:nvPr>
        </p:nvSpPr>
        <p:spPr>
          <a:xfrm>
            <a:off x="873125" y="7419975"/>
            <a:ext cx="9032875" cy="123825"/>
          </a:xfrm>
        </p:spPr>
        <p:txBody>
          <a:bodyPr/>
          <a:lstStyle/>
          <a:p>
            <a:r>
              <a:rPr lang="de-DE" sz="900" b="1" dirty="0" smtClean="0"/>
              <a:t>Slide </a:t>
            </a:r>
            <a:fld id="{4534549B-FA4B-41DF-A211-F3D21ABCC320}" type="slidenum">
              <a:rPr lang="de-DE" sz="900" b="1" smtClean="0"/>
              <a:pPr/>
              <a:t>8</a:t>
            </a:fld>
            <a:r>
              <a:rPr lang="de-DE" sz="900" b="1" dirty="0" smtClean="0"/>
              <a:t> | 02/11/2013 | Tracking </a:t>
            </a:r>
            <a:r>
              <a:rPr lang="de-DE" sz="900" b="1" dirty="0" err="1" smtClean="0"/>
              <a:t>Protection</a:t>
            </a:r>
            <a:r>
              <a:rPr lang="de-DE" sz="900" b="1" dirty="0" smtClean="0"/>
              <a:t> Working Group</a:t>
            </a:r>
            <a:endParaRPr lang="de-DE" sz="9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Pseudonym Profiles = lawful Tracking without consent</a:t>
            </a:r>
            <a:endParaRPr lang="de-DE" dirty="0"/>
          </a:p>
        </p:txBody>
      </p:sp>
      <p:sp>
        <p:nvSpPr>
          <p:cNvPr id="4" name="Inhaltsplatzhalter 3"/>
          <p:cNvSpPr>
            <a:spLocks noGrp="1"/>
          </p:cNvSpPr>
          <p:nvPr>
            <p:ph sz="half" idx="1"/>
          </p:nvPr>
        </p:nvSpPr>
        <p:spPr/>
        <p:txBody>
          <a:bodyPr/>
          <a:lstStyle/>
          <a:p>
            <a:pPr>
              <a:buNone/>
            </a:pPr>
            <a:r>
              <a:rPr lang="de-DE" sz="2000" dirty="0" smtClean="0"/>
              <a:t>German Telemedia </a:t>
            </a:r>
            <a:r>
              <a:rPr lang="de-DE" sz="2000" dirty="0" err="1" smtClean="0"/>
              <a:t>Act</a:t>
            </a:r>
            <a:r>
              <a:rPr lang="de-DE" sz="2000" dirty="0" smtClean="0"/>
              <a:t>; </a:t>
            </a:r>
            <a:r>
              <a:rPr lang="de-DE" sz="2000" dirty="0" err="1" smtClean="0"/>
              <a:t>Article</a:t>
            </a:r>
            <a:r>
              <a:rPr lang="de-DE" sz="2000" dirty="0" smtClean="0"/>
              <a:t> 15 Para. 3</a:t>
            </a:r>
          </a:p>
          <a:p>
            <a:r>
              <a:rPr lang="en-US" sz="2000" dirty="0" smtClean="0"/>
              <a:t>For the purposes of </a:t>
            </a:r>
          </a:p>
          <a:p>
            <a:pPr lvl="2"/>
            <a:r>
              <a:rPr lang="en-US" sz="2000" dirty="0" smtClean="0"/>
              <a:t>advertising, </a:t>
            </a:r>
          </a:p>
          <a:p>
            <a:pPr lvl="2"/>
            <a:r>
              <a:rPr lang="en-US" sz="2000" dirty="0" smtClean="0"/>
              <a:t>market research or </a:t>
            </a:r>
          </a:p>
          <a:p>
            <a:pPr lvl="2"/>
            <a:r>
              <a:rPr lang="en-US" sz="2000" dirty="0" smtClean="0"/>
              <a:t>in order to design the </a:t>
            </a:r>
            <a:r>
              <a:rPr lang="en-US" sz="2000" dirty="0" err="1" smtClean="0"/>
              <a:t>telemedia</a:t>
            </a:r>
            <a:r>
              <a:rPr lang="en-US" sz="2000" dirty="0" smtClean="0"/>
              <a:t> in a needs-based manner, </a:t>
            </a:r>
          </a:p>
          <a:p>
            <a:r>
              <a:rPr lang="en-US" sz="2000" dirty="0" smtClean="0"/>
              <a:t>the service provider may produce profiles of usage based on pseudonyms to the extent that the recipient of the service does not object to this. </a:t>
            </a:r>
          </a:p>
          <a:p>
            <a:r>
              <a:rPr lang="en-US" sz="2000" dirty="0" smtClean="0"/>
              <a:t>The service provider must refer the recipient of the service to his right of </a:t>
            </a:r>
            <a:r>
              <a:rPr lang="en-US" sz="2000" dirty="0" smtClean="0"/>
              <a:t>refusal. </a:t>
            </a:r>
          </a:p>
          <a:p>
            <a:r>
              <a:rPr lang="en-US" sz="2000" dirty="0" smtClean="0"/>
              <a:t>These </a:t>
            </a:r>
            <a:r>
              <a:rPr lang="en-US" sz="2000" dirty="0" smtClean="0"/>
              <a:t>profiles of usage must not be collated with data on the bearer of the pseudonym.</a:t>
            </a:r>
            <a:endParaRPr lang="de-DE" sz="2000" dirty="0"/>
          </a:p>
        </p:txBody>
      </p:sp>
      <p:sp>
        <p:nvSpPr>
          <p:cNvPr id="5" name="Foliennummernplatzhalter 2"/>
          <p:cNvSpPr txBox="1">
            <a:spLocks/>
          </p:cNvSpPr>
          <p:nvPr/>
        </p:nvSpPr>
        <p:spPr bwMode="auto">
          <a:xfrm>
            <a:off x="1025525" y="7572375"/>
            <a:ext cx="9032875" cy="1238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l" defTabSz="1066800" rtl="0" eaLnBrk="0" fontAlgn="base" latinLnBrk="0" hangingPunct="0">
              <a:lnSpc>
                <a:spcPct val="100000"/>
              </a:lnSpc>
              <a:spcBef>
                <a:spcPct val="0"/>
              </a:spcBef>
              <a:spcAft>
                <a:spcPct val="0"/>
              </a:spcAft>
              <a:buClrTx/>
              <a:buSzTx/>
              <a:buFontTx/>
              <a:buNone/>
              <a:tabLst/>
              <a:defRPr/>
            </a:pPr>
            <a:r>
              <a:rPr kumimoji="0" lang="de-DE" sz="900" b="1" i="0" u="none" strike="noStrike" kern="1200" cap="none" spc="0" normalizeH="0" baseline="0" noProof="0" smtClean="0">
                <a:ln>
                  <a:noFill/>
                </a:ln>
                <a:solidFill>
                  <a:schemeClr val="tx1"/>
                </a:solidFill>
                <a:effectLst/>
                <a:uLnTx/>
                <a:uFillTx/>
                <a:latin typeface="Verdana" pitchFamily="1" charset="0"/>
                <a:ea typeface="+mn-ea"/>
                <a:cs typeface="+mn-cs"/>
              </a:rPr>
              <a:t>Slide </a:t>
            </a:r>
            <a:fld id="{4534549B-FA4B-41DF-A211-F3D21ABCC320}" type="slidenum">
              <a:rPr kumimoji="0" lang="de-DE" sz="900" b="1" i="0" u="none" strike="noStrike" kern="1200" cap="none" spc="0" normalizeH="0" baseline="0" noProof="0" smtClean="0">
                <a:ln>
                  <a:noFill/>
                </a:ln>
                <a:solidFill>
                  <a:schemeClr val="tx1"/>
                </a:solidFill>
                <a:effectLst/>
                <a:uLnTx/>
                <a:uFillTx/>
                <a:latin typeface="Verdana" pitchFamily="1" charset="0"/>
                <a:ea typeface="+mn-ea"/>
                <a:cs typeface="+mn-cs"/>
              </a:rPr>
              <a:pPr marL="0" marR="0" lvl="0" indent="0" algn="l" defTabSz="1066800" rtl="0" eaLnBrk="0" fontAlgn="base" latinLnBrk="0" hangingPunct="0">
                <a:lnSpc>
                  <a:spcPct val="100000"/>
                </a:lnSpc>
                <a:spcBef>
                  <a:spcPct val="0"/>
                </a:spcBef>
                <a:spcAft>
                  <a:spcPct val="0"/>
                </a:spcAft>
                <a:buClrTx/>
                <a:buSzTx/>
                <a:buFontTx/>
                <a:buNone/>
                <a:tabLst/>
                <a:defRPr/>
              </a:pPr>
              <a:t>9</a:t>
            </a:fld>
            <a:r>
              <a:rPr kumimoji="0" lang="de-DE" sz="900" b="1" i="0" u="none" strike="noStrike" kern="1200" cap="none" spc="0" normalizeH="0" baseline="0" noProof="0" smtClean="0">
                <a:ln>
                  <a:noFill/>
                </a:ln>
                <a:solidFill>
                  <a:schemeClr val="tx1"/>
                </a:solidFill>
                <a:effectLst/>
                <a:uLnTx/>
                <a:uFillTx/>
                <a:latin typeface="Verdana" pitchFamily="1" charset="0"/>
                <a:ea typeface="+mn-ea"/>
                <a:cs typeface="+mn-cs"/>
              </a:rPr>
              <a:t> | 02/11/2013 | Tracking Protection Working Group</a:t>
            </a:r>
            <a:endParaRPr kumimoji="0" lang="de-DE" sz="900" b="1" i="0" u="none" strike="noStrike" kern="1200" cap="none" spc="0" normalizeH="0" baseline="0" noProof="0" dirty="0">
              <a:ln>
                <a:noFill/>
              </a:ln>
              <a:solidFill>
                <a:schemeClr val="tx1"/>
              </a:solidFill>
              <a:effectLst/>
              <a:uLnTx/>
              <a:uFillTx/>
              <a:latin typeface="Verdana" pitchFamily="1" charset="0"/>
              <a:ea typeface="+mn-ea"/>
              <a:cs typeface="+mn-cs"/>
            </a:endParaRPr>
          </a:p>
        </p:txBody>
      </p:sp>
    </p:spTree>
  </p:cSld>
  <p:clrMapOvr>
    <a:masterClrMapping/>
  </p:clrMapOvr>
  <p:transition>
    <p:fade/>
  </p:transition>
</p:sld>
</file>

<file path=ppt/theme/theme1.xml><?xml version="1.0" encoding="utf-8"?>
<a:theme xmlns:a="http://schemas.openxmlformats.org/drawingml/2006/main" name="bvdw_unit_targeting_101217">
  <a:themeElements>
    <a:clrScheme name="BVDW Farben">
      <a:dk1>
        <a:srgbClr val="00386A"/>
      </a:dk1>
      <a:lt1>
        <a:srgbClr val="FFFFFF"/>
      </a:lt1>
      <a:dk2>
        <a:srgbClr val="131313"/>
      </a:dk2>
      <a:lt2>
        <a:srgbClr val="E6EBF0"/>
      </a:lt2>
      <a:accent1>
        <a:srgbClr val="01447B"/>
      </a:accent1>
      <a:accent2>
        <a:srgbClr val="B1C800"/>
      </a:accent2>
      <a:accent3>
        <a:srgbClr val="F2963F"/>
      </a:accent3>
      <a:accent4>
        <a:srgbClr val="00A1B9"/>
      </a:accent4>
      <a:accent5>
        <a:srgbClr val="BCA2B6"/>
      </a:accent5>
      <a:accent6>
        <a:srgbClr val="FABD43"/>
      </a:accent6>
      <a:hlink>
        <a:srgbClr val="CB0B45"/>
      </a:hlink>
      <a:folHlink>
        <a:srgbClr val="787878"/>
      </a:folHlink>
    </a:clrScheme>
    <a:fontScheme name="Larissa-Design">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6350" cap="flat" cmpd="sng" algn="ctr">
          <a:solidFill>
            <a:schemeClr val="tx1"/>
          </a:solidFill>
          <a:prstDash val="solid"/>
          <a:round/>
          <a:headEnd type="none" w="med" len="med"/>
          <a:tailEnd type="none" w="med" len="med"/>
        </a:ln>
        <a:effectLst/>
      </a:spPr>
      <a:bodyPr vert="horz" wrap="square" lIns="0" tIns="0" rIns="0" bIns="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600" b="0" i="0" u="none" strike="noStrike" cap="none" normalizeH="0" baseline="0" smtClean="0">
            <a:ln>
              <a:noFill/>
            </a:ln>
            <a:solidFill>
              <a:schemeClr val="tx1"/>
            </a:solidFill>
            <a:effectLst/>
            <a:latin typeface="Verdana" pitchFamily="1" charset="0"/>
          </a:defRPr>
        </a:defPPr>
      </a:lstStyle>
    </a:spDef>
    <a:lnDef>
      <a:spPr bwMode="auto">
        <a:xfrm>
          <a:off x="0" y="0"/>
          <a:ext cx="1" cy="1"/>
        </a:xfrm>
        <a:custGeom>
          <a:avLst/>
          <a:gdLst/>
          <a:ahLst/>
          <a:cxnLst/>
          <a:rect l="0" t="0" r="0" b="0"/>
          <a:pathLst/>
        </a:custGeom>
        <a:solidFill>
          <a:schemeClr val="bg1"/>
        </a:solidFill>
        <a:ln w="12700" cap="flat" cmpd="sng" algn="ctr">
          <a:solidFill>
            <a:schemeClr val="hlink"/>
          </a:solidFill>
          <a:prstDash val="solid"/>
          <a:round/>
          <a:headEnd type="none" w="med" len="med"/>
          <a:tailEnd type="none" w="med" len="med"/>
        </a:ln>
        <a:effectLst/>
      </a:spPr>
      <a:bodyPr vert="horz" wrap="square" lIns="91440" tIns="108000" rIns="90000" bIns="720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600" b="0" i="0" u="none" strike="noStrike" cap="none" normalizeH="0" baseline="0" smtClean="0">
            <a:ln>
              <a:noFill/>
            </a:ln>
            <a:solidFill>
              <a:schemeClr val="tx1"/>
            </a:solidFill>
            <a:effectLst/>
            <a:latin typeface="Verdana" pitchFamily="1" charset="0"/>
          </a:defRPr>
        </a:defPPr>
      </a:lstStyle>
    </a:lnDef>
    <a:txDef>
      <a:spPr>
        <a:noFill/>
      </a:spPr>
      <a:bodyPr wrap="square" lIns="0" tIns="0" rtlCol="0">
        <a:spAutoFit/>
      </a:bodyPr>
      <a:lstStyle>
        <a:defPPr>
          <a:defRPr sz="600" baseline="0" dirty="0" smtClean="0"/>
        </a:defPPr>
      </a:lstStyle>
    </a:txDef>
  </a:objectDefaults>
  <a:extraClrSchemeLst>
    <a:extraClrScheme>
      <a:clrScheme name="Larissa-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bvdw_unit_targeting_101217</Template>
  <TotalTime>0</TotalTime>
  <Words>800</Words>
  <Application>Microsoft Office PowerPoint</Application>
  <PresentationFormat>Benutzerdefiniert</PresentationFormat>
  <Paragraphs>323</Paragraphs>
  <Slides>16</Slides>
  <Notes>10</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bvdw_unit_targeting_101217</vt:lpstr>
      <vt:lpstr>The concept of Pseudonymous Data</vt:lpstr>
      <vt:lpstr>Data Types</vt:lpstr>
      <vt:lpstr>Data Types: Anonymous</vt:lpstr>
      <vt:lpstr>Data Types: Anonymous</vt:lpstr>
      <vt:lpstr>Data Types: Personal Data</vt:lpstr>
      <vt:lpstr>Data Types: Personal Data</vt:lpstr>
      <vt:lpstr>Data Types: Pseudonymous Data</vt:lpstr>
      <vt:lpstr>Data Types: Pseudonymous Data</vt:lpstr>
      <vt:lpstr>Pseudonym Profiles = lawful Tracking without consent</vt:lpstr>
      <vt:lpstr>Data and the German law</vt:lpstr>
      <vt:lpstr>How Pseudonymisation works</vt:lpstr>
      <vt:lpstr>How Pseudonymisation works</vt:lpstr>
      <vt:lpstr>How Pseudonymisation works</vt:lpstr>
      <vt:lpstr>Advantages of Pseudonymisation</vt:lpstr>
      <vt:lpstr>Pseudonymisation and DNT</vt:lpstr>
      <vt:lpstr>Folie 16</vt:lpstr>
    </vt:vector>
  </TitlesOfParts>
  <Company>BvdW e.V.</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Sitzung der Unit Targeting</dc:title>
  <dc:creator>Thomas Schauf</dc:creator>
  <cp:lastModifiedBy>tschauf</cp:lastModifiedBy>
  <cp:revision>102</cp:revision>
  <cp:lastPrinted>2009-11-03T12:38:33Z</cp:lastPrinted>
  <dcterms:created xsi:type="dcterms:W3CDTF">2010-12-17T08:50:38Z</dcterms:created>
  <dcterms:modified xsi:type="dcterms:W3CDTF">2013-02-11T05:20:38Z</dcterms:modified>
</cp:coreProperties>
</file>