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7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0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4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2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0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8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1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0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671E0-0B41-F542-8981-B0D705296E6D}" type="datetimeFigureOut">
              <a:rPr lang="en-US" smtClean="0"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5F322-E1DC-6743-92F5-E3E0BD3C7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6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63772" y="75529"/>
            <a:ext cx="1726484" cy="143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Don’t tailor experience based on device/user (serve non-BA ad)*</a:t>
            </a:r>
            <a:endParaRPr lang="en-US" sz="1600" dirty="0"/>
          </a:p>
        </p:txBody>
      </p:sp>
      <p:sp>
        <p:nvSpPr>
          <p:cNvPr id="6" name="Diamond 5"/>
          <p:cNvSpPr/>
          <p:nvPr/>
        </p:nvSpPr>
        <p:spPr>
          <a:xfrm>
            <a:off x="71699" y="215071"/>
            <a:ext cx="1264336" cy="1153703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DNT 0/1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3"/>
            <a:endCxn id="5" idx="1"/>
          </p:cNvCxnSpPr>
          <p:nvPr/>
        </p:nvCxnSpPr>
        <p:spPr>
          <a:xfrm>
            <a:off x="1336035" y="791923"/>
            <a:ext cx="32773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47341" y="379104"/>
            <a:ext cx="188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32832" y="205343"/>
            <a:ext cx="1520486" cy="11731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Collect only what is necessary for that use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5" idx="3"/>
            <a:endCxn id="10" idx="1"/>
          </p:cNvCxnSpPr>
          <p:nvPr/>
        </p:nvCxnSpPr>
        <p:spPr>
          <a:xfrm>
            <a:off x="3390256" y="791924"/>
            <a:ext cx="11425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68628" y="308242"/>
            <a:ext cx="968355" cy="9683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Retain only for that use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0" idx="3"/>
            <a:endCxn id="13" idx="1"/>
          </p:cNvCxnSpPr>
          <p:nvPr/>
        </p:nvCxnSpPr>
        <p:spPr>
          <a:xfrm>
            <a:off x="6053318" y="791924"/>
            <a:ext cx="415310" cy="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071098" y="226341"/>
            <a:ext cx="1006582" cy="11321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only for that use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3" idx="3"/>
            <a:endCxn id="16" idx="1"/>
          </p:cNvCxnSpPr>
          <p:nvPr/>
        </p:nvCxnSpPr>
        <p:spPr>
          <a:xfrm>
            <a:off x="7436983" y="792420"/>
            <a:ext cx="634115" cy="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70050" y="1853717"/>
            <a:ext cx="2519658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Third parties: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Don’t serve B.A. Ad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Don’t personalize based on precise location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Don’t personalize based on user’s browsing history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Don’t (use/append) to profile for social widget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* MAY alter experience (deny service) based e.g. on security concern, “You’re naughty go away”</a:t>
            </a:r>
            <a:endParaRPr lang="en-US" sz="1400" dirty="0"/>
          </a:p>
        </p:txBody>
      </p:sp>
      <p:cxnSp>
        <p:nvCxnSpPr>
          <p:cNvPr id="32" name="Straight Arrow Connector 31"/>
          <p:cNvCxnSpPr>
            <a:stCxn id="5" idx="2"/>
            <a:endCxn id="28" idx="0"/>
          </p:cNvCxnSpPr>
          <p:nvPr/>
        </p:nvCxnSpPr>
        <p:spPr>
          <a:xfrm>
            <a:off x="2527014" y="1508318"/>
            <a:ext cx="2865" cy="3453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041157" y="1874201"/>
            <a:ext cx="2519658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Third parties will still: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Have a unique identifier when necessary (e.g. counting # users who have seen the ad)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Log impressions (including IP address, URL of the page) for 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audit purposes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Security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fraud purposes</a:t>
            </a:r>
          </a:p>
        </p:txBody>
      </p:sp>
      <p:cxnSp>
        <p:nvCxnSpPr>
          <p:cNvPr id="40" name="Straight Arrow Connector 39"/>
          <p:cNvCxnSpPr>
            <a:stCxn id="10" idx="2"/>
            <a:endCxn id="36" idx="0"/>
          </p:cNvCxnSpPr>
          <p:nvPr/>
        </p:nvCxnSpPr>
        <p:spPr>
          <a:xfrm>
            <a:off x="5293075" y="1378504"/>
            <a:ext cx="7911" cy="4956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68823" y="4761107"/>
            <a:ext cx="251965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Retention period must be what is minimally necessary for the purpose. E.g. if you are subject to audits for 2 years, your retention for audit purpose should be 2 years</a:t>
            </a:r>
            <a:endParaRPr lang="en-US" sz="1400" dirty="0"/>
          </a:p>
        </p:txBody>
      </p:sp>
      <p:cxnSp>
        <p:nvCxnSpPr>
          <p:cNvPr id="46" name="Elbow Connector 45"/>
          <p:cNvCxnSpPr>
            <a:stCxn id="13" idx="2"/>
            <a:endCxn id="42" idx="2"/>
          </p:cNvCxnSpPr>
          <p:nvPr/>
        </p:nvCxnSpPr>
        <p:spPr>
          <a:xfrm rot="5400000">
            <a:off x="2305977" y="1499272"/>
            <a:ext cx="4869505" cy="4424154"/>
          </a:xfrm>
          <a:prstGeom prst="bentConnector3">
            <a:avLst>
              <a:gd name="adj1" fmla="val 104695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200484" y="1728371"/>
            <a:ext cx="194351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Use of the retained data must be limited to the purpose for which the data was retained.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1663772" y="91960"/>
            <a:ext cx="168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32832" y="226341"/>
            <a:ext cx="168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2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413236" y="255993"/>
            <a:ext cx="153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3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071098" y="185131"/>
            <a:ext cx="168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4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57" name="Elbow Connector 56"/>
          <p:cNvCxnSpPr>
            <a:stCxn id="16" idx="2"/>
            <a:endCxn id="47" idx="0"/>
          </p:cNvCxnSpPr>
          <p:nvPr/>
        </p:nvCxnSpPr>
        <p:spPr>
          <a:xfrm rot="5400000">
            <a:off x="8188397" y="1342379"/>
            <a:ext cx="369838" cy="40214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Smiley Face 58"/>
          <p:cNvSpPr/>
          <p:nvPr/>
        </p:nvSpPr>
        <p:spPr>
          <a:xfrm>
            <a:off x="151858" y="2222417"/>
            <a:ext cx="822960" cy="822960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61" name="Straight Arrow Connector 60"/>
          <p:cNvCxnSpPr>
            <a:stCxn id="6" idx="2"/>
            <a:endCxn id="59" idx="0"/>
          </p:cNvCxnSpPr>
          <p:nvPr/>
        </p:nvCxnSpPr>
        <p:spPr>
          <a:xfrm flipH="1">
            <a:off x="563338" y="1368774"/>
            <a:ext cx="140529" cy="8536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17518" y="150831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89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189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Google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Fette</dc:creator>
  <cp:lastModifiedBy>Ian Fette</cp:lastModifiedBy>
  <cp:revision>4</cp:revision>
  <dcterms:created xsi:type="dcterms:W3CDTF">2012-06-21T18:02:46Z</dcterms:created>
  <dcterms:modified xsi:type="dcterms:W3CDTF">2012-06-21T18:35:46Z</dcterms:modified>
</cp:coreProperties>
</file>