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8F4C-07C7-44B9-946C-6C00DA933C2C}" type="datetimeFigureOut">
              <a:rPr lang="de-DE" smtClean="0"/>
              <a:pPr/>
              <a:t>29.07.2014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FDE72-2609-4EDE-BC90-DC5A7CDC83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xml-infoset/" TargetMode="External"/><Relationship Id="rId2" Type="http://schemas.openxmlformats.org/officeDocument/2006/relationships/hyperlink" Target="http://www.w3.org/TR/rdf-syntax-gramm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n-triples/" TargetMode="External"/><Relationship Id="rId5" Type="http://schemas.openxmlformats.org/officeDocument/2006/relationships/hyperlink" Target="http://www.w3.org/TR/n-quads/" TargetMode="External"/><Relationship Id="rId4" Type="http://schemas.openxmlformats.org/officeDocument/2006/relationships/hyperlink" Target="http://www.w3.org/TR/turtl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W3C RSP </a:t>
            </a:r>
            <a:r>
              <a:rPr lang="en-US" noProof="0" dirty="0" err="1" smtClean="0"/>
              <a:t>Serializiation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29.7.2014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Requirements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RDF Formats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Evaluation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Proposal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Requirements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Serialization format </a:t>
            </a:r>
            <a:r>
              <a:rPr lang="en-US" noProof="0" dirty="0" smtClean="0"/>
              <a:t>shall be stream-able</a:t>
            </a:r>
          </a:p>
          <a:p>
            <a:r>
              <a:rPr lang="en-US" noProof="0" dirty="0" smtClean="0"/>
              <a:t>Direct data retrieving (e.g., for querying) from the stream</a:t>
            </a:r>
          </a:p>
          <a:p>
            <a:r>
              <a:rPr lang="en-US" noProof="0" dirty="0" smtClean="0"/>
              <a:t>Scalable </a:t>
            </a:r>
          </a:p>
          <a:p>
            <a:pPr lvl="1"/>
            <a:r>
              <a:rPr lang="en-US" dirty="0" smtClean="0"/>
              <a:t>applicable for powerful devices and</a:t>
            </a:r>
          </a:p>
          <a:p>
            <a:pPr lvl="1"/>
            <a:r>
              <a:rPr lang="en-US" noProof="0" dirty="0" smtClean="0"/>
              <a:t>for resource-constrained embedded devices (sensors, actuators, etc.)</a:t>
            </a:r>
          </a:p>
          <a:p>
            <a:r>
              <a:rPr lang="en-US" dirty="0" smtClean="0"/>
              <a:t>Extendable (for time </a:t>
            </a:r>
            <a:r>
              <a:rPr lang="en-US" dirty="0" smtClean="0"/>
              <a:t>stamps or intervals)</a:t>
            </a:r>
            <a:endParaRPr lang="en-US" dirty="0" smtClean="0"/>
          </a:p>
          <a:p>
            <a:pPr lvl="1"/>
            <a:r>
              <a:rPr lang="en-US" dirty="0" smtClean="0"/>
              <a:t>extend syntax or include new values?</a:t>
            </a:r>
          </a:p>
          <a:p>
            <a:pPr>
              <a:buNone/>
            </a:pPr>
            <a:endParaRPr lang="en-US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RDF Formats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noProof="0" dirty="0" smtClean="0">
                <a:sym typeface="Wingdings" pitchFamily="2" charset="2"/>
              </a:rPr>
              <a:t>W3C Recommendations:</a:t>
            </a:r>
            <a:endParaRPr lang="en-US" noProof="0" dirty="0" smtClean="0"/>
          </a:p>
          <a:p>
            <a:r>
              <a:rPr lang="en-US" noProof="0" dirty="0" smtClean="0">
                <a:hlinkClick r:id="rId2"/>
              </a:rPr>
              <a:t>RDF/XML</a:t>
            </a:r>
            <a:r>
              <a:rPr lang="en-US" noProof="0" dirty="0" smtClean="0"/>
              <a:t> first standard format (based on </a:t>
            </a:r>
            <a:r>
              <a:rPr lang="en-US" noProof="0" dirty="0" smtClean="0">
                <a:hlinkClick r:id="rId3"/>
              </a:rPr>
              <a:t>XML </a:t>
            </a:r>
            <a:r>
              <a:rPr lang="en-US" noProof="0" dirty="0" err="1" smtClean="0">
                <a:hlinkClick r:id="rId3"/>
              </a:rPr>
              <a:t>Infoset</a:t>
            </a:r>
            <a:r>
              <a:rPr lang="en-US" noProof="0" dirty="0" smtClean="0"/>
              <a:t>)</a:t>
            </a:r>
          </a:p>
          <a:p>
            <a:r>
              <a:rPr lang="en-US" noProof="0" dirty="0" smtClean="0">
                <a:hlinkClick r:id="rId4"/>
              </a:rPr>
              <a:t>Turtle</a:t>
            </a:r>
            <a:r>
              <a:rPr lang="en-US" noProof="0" dirty="0" smtClean="0"/>
              <a:t> is a subset of Notation3 (N3)</a:t>
            </a:r>
          </a:p>
          <a:p>
            <a:pPr lvl="1"/>
            <a:r>
              <a:rPr lang="en-US" noProof="0" dirty="0" smtClean="0"/>
              <a:t> N3 is a shorthand (non-XML) serialization of RDF</a:t>
            </a:r>
          </a:p>
          <a:p>
            <a:r>
              <a:rPr lang="en-US" noProof="0" dirty="0" smtClean="0">
                <a:hlinkClick r:id="rId5"/>
              </a:rPr>
              <a:t>N-Quads</a:t>
            </a:r>
            <a:r>
              <a:rPr lang="en-US" noProof="0" dirty="0" smtClean="0"/>
              <a:t> also a subset of N3; supports multiple RDF Graphs</a:t>
            </a:r>
          </a:p>
          <a:p>
            <a:r>
              <a:rPr lang="en-US" dirty="0" smtClean="0">
                <a:hlinkClick r:id="rId6"/>
              </a:rPr>
              <a:t>N-Triples</a:t>
            </a:r>
            <a:r>
              <a:rPr lang="en-US" dirty="0" smtClean="0"/>
              <a:t> line based format</a:t>
            </a:r>
            <a:endParaRPr lang="en-US" noProof="0" dirty="0" smtClean="0"/>
          </a:p>
          <a:p>
            <a:r>
              <a:rPr lang="en-US" noProof="0" dirty="0" smtClean="0"/>
              <a:t> (JSON-LD?)</a:t>
            </a:r>
          </a:p>
          <a:p>
            <a:endParaRPr lang="en-US" dirty="0"/>
          </a:p>
          <a:p>
            <a:pPr>
              <a:buNone/>
            </a:pPr>
            <a:endParaRPr lang="en-US" noProof="0" dirty="0" smtClean="0"/>
          </a:p>
          <a:p>
            <a:pPr>
              <a:buNone/>
            </a:pPr>
            <a:endParaRPr lang="en-US" noProof="0" dirty="0" smtClean="0"/>
          </a:p>
          <a:p>
            <a:pPr lvl="1">
              <a:buNone/>
            </a:pPr>
            <a:endParaRPr lang="en-US" noProof="0" dirty="0" smtClean="0">
              <a:sym typeface="Wingdings" pitchFamily="2" charset="2"/>
            </a:endParaRPr>
          </a:p>
          <a:p>
            <a:pPr>
              <a:buNone/>
            </a:pP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&amp; Formats</a:t>
            </a:r>
            <a:endParaRPr lang="en-US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899591" y="1844824"/>
          <a:ext cx="7056785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96"/>
                <a:gridCol w="1929563"/>
                <a:gridCol w="1036412"/>
                <a:gridCol w="1411357"/>
                <a:gridCol w="1411357"/>
              </a:tblGrid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RDF/XML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Turtle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N-Quads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N-Triples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Stream-able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Direct processing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Scalable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Extendable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Proposal for </a:t>
            </a:r>
            <a:r>
              <a:rPr lang="en-US" noProof="0" dirty="0" smtClean="0"/>
              <a:t>RSP?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 smtClean="0"/>
              <a:t>No fix data serialization format, however, abstract data representation using XML </a:t>
            </a:r>
            <a:r>
              <a:rPr lang="en-US" noProof="0" dirty="0" err="1" smtClean="0"/>
              <a:t>Infoset</a:t>
            </a:r>
            <a:endParaRPr lang="en-US" noProof="0" dirty="0" smtClean="0"/>
          </a:p>
          <a:p>
            <a:pPr>
              <a:buNone/>
            </a:pPr>
            <a:r>
              <a:rPr lang="en-US" noProof="0" dirty="0" smtClean="0">
                <a:sym typeface="Wingdings" pitchFamily="2" charset="2"/>
              </a:rPr>
              <a:t>	 plain-text RDF/XML can be used</a:t>
            </a:r>
          </a:p>
          <a:p>
            <a:pPr>
              <a:buNone/>
            </a:pPr>
            <a:r>
              <a:rPr lang="en-US" noProof="0" dirty="0" smtClean="0">
                <a:sym typeface="Wingdings" pitchFamily="2" charset="2"/>
              </a:rPr>
              <a:t>	 efficient RDF with W3C EXI can be used for resource-constrained devices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 simple transformations to other representations formats such as Turtle, N3, etc.</a:t>
            </a:r>
            <a:endParaRPr lang="en-US" noProof="0" dirty="0" smtClean="0">
              <a:sym typeface="Wingdings" pitchFamily="2" charset="2"/>
            </a:endParaRPr>
          </a:p>
          <a:p>
            <a:pPr>
              <a:buNone/>
            </a:pPr>
            <a:endParaRPr lang="en-US" noProof="0" dirty="0" smtClean="0">
              <a:sym typeface="Wingdings" pitchFamily="2" charset="2"/>
            </a:endParaRPr>
          </a:p>
          <a:p>
            <a:pPr>
              <a:buNone/>
            </a:pPr>
            <a:endParaRPr lang="en-US" noProof="0" dirty="0" smtClean="0">
              <a:sym typeface="Wingdings" pitchFamily="2" charset="2"/>
            </a:endParaRPr>
          </a:p>
          <a:p>
            <a:pPr>
              <a:buNone/>
            </a:pP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Bildschirmpräsentation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W3C RSP Serializiation</vt:lpstr>
      <vt:lpstr>TOC</vt:lpstr>
      <vt:lpstr>Requirements</vt:lpstr>
      <vt:lpstr>RDF Formats</vt:lpstr>
      <vt:lpstr>Requirements &amp; Formats</vt:lpstr>
      <vt:lpstr>Proposal for RSP?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RSP Serializiation</dc:title>
  <dc:creator>mchn4240</dc:creator>
  <cp:lastModifiedBy>mchn4240</cp:lastModifiedBy>
  <cp:revision>56</cp:revision>
  <dcterms:created xsi:type="dcterms:W3CDTF">2014-07-25T13:24:50Z</dcterms:created>
  <dcterms:modified xsi:type="dcterms:W3CDTF">2014-07-29T11:59:07Z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750382896</vt:i4>
  </property>
  <property fmtid="{D5CDD505-2E9C-101B-9397-08002B2CF9AE}" pid="3" name="_NewReviewCycle">
    <vt:lpwstr/>
  </property>
  <property fmtid="{D5CDD505-2E9C-101B-9397-08002B2CF9AE}" pid="4" name="_EmailSubject">
    <vt:lpwstr>RSP Serializiation Slides</vt:lpwstr>
  </property>
  <property fmtid="{D5CDD505-2E9C-101B-9397-08002B2CF9AE}" pid="5" name="_AuthorEmail">
    <vt:lpwstr>sebastian.kaebisch@siemens.com</vt:lpwstr>
  </property>
  <property fmtid="{D5CDD505-2E9C-101B-9397-08002B2CF9AE}" pid="6" name="_AuthorEmailDisplayName">
    <vt:lpwstr>Kaebisch, Sebastian</vt:lpwstr>
  </property>
</Properties>
</file>